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hape 1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Název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Čára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Čára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Čára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ext názvu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 názvu</a:t>
            </a:r>
          </a:p>
        </p:txBody>
      </p:sp>
      <p:sp>
        <p:nvSpPr>
          <p:cNvPr id="18" name="Text úrovně 1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Čára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Čára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Čára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Čára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Černobílá fotka mostu Zeeland Bridge v Nizozemsku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ext názvu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 názvu</a:t>
            </a:r>
          </a:p>
        </p:txBody>
      </p:sp>
      <p:sp>
        <p:nvSpPr>
          <p:cNvPr id="33" name="Text úrovně 1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4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 - ve stře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názvu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42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grafie -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Čára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Čára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Černobílá fotka spodní strany mostu vedoucího přes řeku focená proti obloze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ext názvu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Text názvu</a:t>
            </a:r>
          </a:p>
        </p:txBody>
      </p:sp>
      <p:sp>
        <p:nvSpPr>
          <p:cNvPr id="54" name="Text úrovně 1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ev -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6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Čár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Čár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73" name="Text úrovně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4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, odrážky,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Čár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Čár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Černobílá fotka spodní strany mostu vedoucího přes řeku focená proti obloze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85" name="Text úrovně 1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, odrážky a živé video –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Čár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4" name="Čár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5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96" name="Text úrovně 1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, odrážky a živé video –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Čára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Čár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6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07" name="Text úrovně 1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0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úrovně 1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1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Černobílá fotka s pohledem na závěsná lana mostu s mraky v pozadí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4" name="Černobílá fotka mostu Zeeland Bridge v Nizozemsku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5" name="Černobílá fotka spodní strany mostu vedoucího přes řeku focená proti obloze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–Josef Novák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–Josef Novák</a:t>
            </a:r>
          </a:p>
        </p:txBody>
      </p:sp>
      <p:sp>
        <p:nvSpPr>
          <p:cNvPr id="134" name="„Sem napište citát.“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„Sem napište citát.“ </a:t>
            </a:r>
          </a:p>
        </p:txBody>
      </p:sp>
      <p:sp>
        <p:nvSpPr>
          <p:cNvPr id="13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Černobílá fotka s pohledem na závěsná lana mostu s mraky v pozadí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ára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Čára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ext názvu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5" name="Text úrovně 1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" name="Číslo snímku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Lorem Ipsum Dolor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Lorem Ipsum Dolor</a:t>
            </a:r>
          </a:p>
        </p:txBody>
      </p:sp>
      <p:sp>
        <p:nvSpPr>
          <p:cNvPr id="160" name="Ježíš v evangeliích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Ježíš v evangeliích</a:t>
            </a:r>
          </a:p>
        </p:txBody>
      </p:sp>
      <p:sp>
        <p:nvSpPr>
          <p:cNvPr id="161" name="Dvojím kliknutím aktivujete úpravy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Ježíš v evangelií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Ježíš v evangeliích</a:t>
            </a:r>
          </a:p>
        </p:txBody>
      </p:sp>
      <p:sp>
        <p:nvSpPr>
          <p:cNvPr id="164" name="Úvod do evangelií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Úvod do evangelií</a:t>
            </a:r>
          </a:p>
          <a:p>
            <a:pPr marL="0" indent="0">
              <a:buClrTx/>
              <a:buSzTx/>
              <a:buFontTx/>
              <a:buNone/>
            </a:pPr>
            <a:r>
              <a:t>Evangelium podle Marka</a:t>
            </a:r>
          </a:p>
          <a:p>
            <a:pPr marL="0" indent="0">
              <a:buClrTx/>
              <a:buSzTx/>
              <a:buFontTx/>
              <a:buNone/>
            </a:pPr>
            <a:r>
              <a:t>Evangelium podle Matouše</a:t>
            </a:r>
          </a:p>
          <a:p>
            <a:pPr marL="0" indent="0">
              <a:buClrTx/>
              <a:buSzTx/>
              <a:buFontTx/>
              <a:buNone/>
            </a:pPr>
            <a:r>
              <a:t>Evangelium podle Lukáše</a:t>
            </a:r>
          </a:p>
          <a:p>
            <a:pPr marL="0" indent="0">
              <a:buClrTx/>
              <a:buSzTx/>
              <a:buFontTx/>
              <a:buNone/>
            </a:pPr>
            <a:r>
              <a:t>Evangelium podle Jana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0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Úvod do evangelií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Úvod do evangelií</a:t>
            </a:r>
          </a:p>
        </p:txBody>
      </p:sp>
      <p:sp>
        <p:nvSpPr>
          <p:cNvPr id="167" name="Název „evangelium“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Název „evangelium“</a:t>
            </a:r>
          </a:p>
          <a:p>
            <a:pPr marL="0" indent="0">
              <a:buClrTx/>
              <a:buSzTx/>
              <a:buFontTx/>
              <a:buNone/>
            </a:pPr>
            <a:r>
              <a:t>Literární druh a základní struktura evangelií</a:t>
            </a:r>
          </a:p>
          <a:p>
            <a:pPr marL="0" indent="0">
              <a:buClrTx/>
              <a:buSzTx/>
              <a:buFontTx/>
              <a:buNone/>
            </a:pPr>
            <a:r>
              <a:t>Synoptická otázka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Evangelium podle Mark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Evangelium podle Marka</a:t>
            </a:r>
          </a:p>
        </p:txBody>
      </p:sp>
      <p:sp>
        <p:nvSpPr>
          <p:cNvPr id="170" name="Autor, doba, místo vznik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Autor, doba, místo vzniku</a:t>
            </a:r>
          </a:p>
          <a:p>
            <a:pPr marL="0" indent="0">
              <a:buClrTx/>
              <a:buSzTx/>
              <a:buFontTx/>
              <a:buNone/>
            </a:pPr>
            <a:r>
              <a:t>Struktura</a:t>
            </a:r>
          </a:p>
          <a:p>
            <a:pPr marL="0" indent="0">
              <a:buClrTx/>
              <a:buSzTx/>
              <a:buFontTx/>
              <a:buNone/>
            </a:pPr>
            <a:r>
              <a:t>Teologické poselství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Evangelium podle Matouš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Evangelium podle Matouše</a:t>
            </a:r>
          </a:p>
        </p:txBody>
      </p:sp>
      <p:sp>
        <p:nvSpPr>
          <p:cNvPr id="173" name="Autor, doba, místo vznik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Autor, doba, místo vzniku</a:t>
            </a:r>
          </a:p>
          <a:p>
            <a:pPr marL="0" indent="0">
              <a:buClrTx/>
              <a:buSzTx/>
              <a:buFontTx/>
              <a:buNone/>
            </a:pPr>
            <a:r>
              <a:t>Struktura</a:t>
            </a:r>
          </a:p>
          <a:p>
            <a:pPr marL="0" indent="0">
              <a:buClrTx/>
              <a:buSzTx/>
              <a:buFontTx/>
              <a:buNone/>
            </a:pPr>
            <a:r>
              <a:t>Teologické poselství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Evangelium podle Lukáš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Evangelium podle Lukáše</a:t>
            </a:r>
          </a:p>
        </p:txBody>
      </p:sp>
      <p:sp>
        <p:nvSpPr>
          <p:cNvPr id="176" name="Autor, doba, místo vznik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Autor, doba, místo vzniku</a:t>
            </a:r>
          </a:p>
          <a:p>
            <a:pPr marL="0" indent="0">
              <a:buClrTx/>
              <a:buSzTx/>
              <a:buFontTx/>
              <a:buNone/>
            </a:pPr>
            <a:r>
              <a:t>Struktura</a:t>
            </a:r>
          </a:p>
          <a:p>
            <a:pPr marL="0" indent="0">
              <a:buClrTx/>
              <a:buSzTx/>
              <a:buFontTx/>
              <a:buNone/>
            </a:pPr>
            <a:r>
              <a:t>Teologické poselství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Evangelium podle Jan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Evangelium podle Jana</a:t>
            </a:r>
          </a:p>
        </p:txBody>
      </p:sp>
      <p:sp>
        <p:nvSpPr>
          <p:cNvPr id="179" name="Autor, doba, místo vznik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</a:pPr>
            <a:r>
              <a:t>Autor, doba, místo vzniku</a:t>
            </a:r>
          </a:p>
          <a:p>
            <a:pPr marL="0" indent="0">
              <a:buClrTx/>
              <a:buSzTx/>
              <a:buFontTx/>
              <a:buNone/>
            </a:pPr>
            <a:r>
              <a:t>Struktura</a:t>
            </a:r>
          </a:p>
          <a:p>
            <a:pPr marL="0" indent="0">
              <a:buClrTx/>
              <a:buSzTx/>
              <a:buFontTx/>
              <a:buNone/>
            </a:pPr>
            <a:r>
              <a:t>Teologické poselství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9" grpId="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