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0" r:id="rId6"/>
    <p:sldId id="275" r:id="rId7"/>
    <p:sldId id="281" r:id="rId8"/>
    <p:sldId id="282" r:id="rId9"/>
    <p:sldId id="284" r:id="rId10"/>
    <p:sldId id="283" r:id="rId11"/>
  </p:sldIdLst>
  <p:sldSz cx="12188825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C8EE2A-24A5-E9C6-746E-F2AC1D37F4D6}" v="150" dt="2026-09-07T18:47:46.845"/>
    <p1510:client id="{FB025C1F-8E38-DD96-D97F-41497CF2642D}" v="661" dt="2026-09-06T18:15:13.054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S::bruna@praha.ymca.cz::d46429e8-016a-45f2-95d8-2c79b91a87fb" providerId="AD" clId="Web-{FB025C1F-8E38-DD96-D97F-41497CF2642D}"/>
    <pc:docChg chg="addSld delSld modSld">
      <pc:chgData name="Petr Bruna (YMCA Praha)" userId="S::bruna@praha.ymca.cz::d46429e8-016a-45f2-95d8-2c79b91a87fb" providerId="AD" clId="Web-{FB025C1F-8E38-DD96-D97F-41497CF2642D}" dt="2026-09-06T18:15:13.054" v="661" actId="20577"/>
      <pc:docMkLst>
        <pc:docMk/>
      </pc:docMkLst>
      <pc:sldChg chg="modSp">
        <pc:chgData name="Petr Bruna (YMCA Praha)" userId="S::bruna@praha.ymca.cz::d46429e8-016a-45f2-95d8-2c79b91a87fb" providerId="AD" clId="Web-{FB025C1F-8E38-DD96-D97F-41497CF2642D}" dt="2026-09-06T17:13:51.139" v="115" actId="20577"/>
        <pc:sldMkLst>
          <pc:docMk/>
          <pc:sldMk cId="1920111014" sldId="256"/>
        </pc:sldMkLst>
        <pc:spChg chg="mod">
          <ac:chgData name="Petr Bruna (YMCA Praha)" userId="S::bruna@praha.ymca.cz::d46429e8-016a-45f2-95d8-2c79b91a87fb" providerId="AD" clId="Web-{FB025C1F-8E38-DD96-D97F-41497CF2642D}" dt="2026-09-06T17:13:51.139" v="115" actId="20577"/>
          <ac:spMkLst>
            <pc:docMk/>
            <pc:sldMk cId="1920111014" sldId="256"/>
            <ac:spMk id="2" creationId="{00000000-0000-0000-0000-000000000000}"/>
          </ac:spMkLst>
        </pc:spChg>
        <pc:spChg chg="mod">
          <ac:chgData name="Petr Bruna (YMCA Praha)" userId="S::bruna@praha.ymca.cz::d46429e8-016a-45f2-95d8-2c79b91a87fb" providerId="AD" clId="Web-{FB025C1F-8E38-DD96-D97F-41497CF2642D}" dt="2026-09-06T17:04:07.803" v="56" actId="14100"/>
          <ac:spMkLst>
            <pc:docMk/>
            <pc:sldMk cId="1920111014" sldId="256"/>
            <ac:spMk id="3" creationId="{00000000-0000-0000-0000-000000000000}"/>
          </ac:spMkLst>
        </pc:spChg>
      </pc:sldChg>
      <pc:sldChg chg="modSp">
        <pc:chgData name="Petr Bruna (YMCA Praha)" userId="S::bruna@praha.ymca.cz::d46429e8-016a-45f2-95d8-2c79b91a87fb" providerId="AD" clId="Web-{FB025C1F-8E38-DD96-D97F-41497CF2642D}" dt="2026-09-06T17:05:06.680" v="77" actId="20577"/>
        <pc:sldMkLst>
          <pc:docMk/>
          <pc:sldMk cId="3671265864" sldId="270"/>
        </pc:sldMkLst>
        <pc:spChg chg="mod">
          <ac:chgData name="Petr Bruna (YMCA Praha)" userId="S::bruna@praha.ymca.cz::d46429e8-016a-45f2-95d8-2c79b91a87fb" providerId="AD" clId="Web-{FB025C1F-8E38-DD96-D97F-41497CF2642D}" dt="2026-09-06T17:05:06.680" v="77" actId="20577"/>
          <ac:spMkLst>
            <pc:docMk/>
            <pc:sldMk cId="3671265864" sldId="270"/>
            <ac:spMk id="14" creationId="{00000000-0000-0000-0000-000000000000}"/>
          </ac:spMkLst>
        </pc:spChg>
      </pc:sldChg>
      <pc:sldChg chg="del">
        <pc:chgData name="Petr Bruna (YMCA Praha)" userId="S::bruna@praha.ymca.cz::d46429e8-016a-45f2-95d8-2c79b91a87fb" providerId="AD" clId="Web-{FB025C1F-8E38-DD96-D97F-41497CF2642D}" dt="2026-09-06T17:05:29.712" v="78"/>
        <pc:sldMkLst>
          <pc:docMk/>
          <pc:sldMk cId="902766803" sldId="276"/>
        </pc:sldMkLst>
      </pc:sldChg>
      <pc:sldChg chg="del">
        <pc:chgData name="Petr Bruna (YMCA Praha)" userId="S::bruna@praha.ymca.cz::d46429e8-016a-45f2-95d8-2c79b91a87fb" providerId="AD" clId="Web-{FB025C1F-8E38-DD96-D97F-41497CF2642D}" dt="2026-09-06T17:10:54.320" v="92"/>
        <pc:sldMkLst>
          <pc:docMk/>
          <pc:sldMk cId="2736353165" sldId="278"/>
        </pc:sldMkLst>
      </pc:sldChg>
      <pc:sldChg chg="modSp">
        <pc:chgData name="Petr Bruna (YMCA Praha)" userId="S::bruna@praha.ymca.cz::d46429e8-016a-45f2-95d8-2c79b91a87fb" providerId="AD" clId="Web-{FB025C1F-8E38-DD96-D97F-41497CF2642D}" dt="2026-09-06T17:10:42.789" v="91" actId="20577"/>
        <pc:sldMkLst>
          <pc:docMk/>
          <pc:sldMk cId="68419864" sldId="281"/>
        </pc:sldMkLst>
        <pc:spChg chg="mod">
          <ac:chgData name="Petr Bruna (YMCA Praha)" userId="S::bruna@praha.ymca.cz::d46429e8-016a-45f2-95d8-2c79b91a87fb" providerId="AD" clId="Web-{FB025C1F-8E38-DD96-D97F-41497CF2642D}" dt="2026-09-06T17:10:42.789" v="91" actId="20577"/>
          <ac:spMkLst>
            <pc:docMk/>
            <pc:sldMk cId="68419864" sldId="281"/>
            <ac:spMk id="3" creationId="{3F2197D7-457C-4957-B024-E0F537B05DED}"/>
          </ac:spMkLst>
        </pc:spChg>
      </pc:sldChg>
      <pc:sldChg chg="modSp new">
        <pc:chgData name="Petr Bruna (YMCA Praha)" userId="S::bruna@praha.ymca.cz::d46429e8-016a-45f2-95d8-2c79b91a87fb" providerId="AD" clId="Web-{FB025C1F-8E38-DD96-D97F-41497CF2642D}" dt="2026-09-06T18:15:13.054" v="661" actId="20577"/>
        <pc:sldMkLst>
          <pc:docMk/>
          <pc:sldMk cId="195904812" sldId="282"/>
        </pc:sldMkLst>
        <pc:spChg chg="mod">
          <ac:chgData name="Petr Bruna (YMCA Praha)" userId="S::bruna@praha.ymca.cz::d46429e8-016a-45f2-95d8-2c79b91a87fb" providerId="AD" clId="Web-{FB025C1F-8E38-DD96-D97F-41497CF2642D}" dt="2026-09-06T17:19:39.215" v="128" actId="20577"/>
          <ac:spMkLst>
            <pc:docMk/>
            <pc:sldMk cId="195904812" sldId="282"/>
            <ac:spMk id="2" creationId="{22E6504D-C8C5-18C2-C438-4F7BCFEC1F86}"/>
          </ac:spMkLst>
        </pc:spChg>
        <pc:spChg chg="mod">
          <ac:chgData name="Petr Bruna (YMCA Praha)" userId="S::bruna@praha.ymca.cz::d46429e8-016a-45f2-95d8-2c79b91a87fb" providerId="AD" clId="Web-{FB025C1F-8E38-DD96-D97F-41497CF2642D}" dt="2026-09-06T18:15:13.054" v="661" actId="20577"/>
          <ac:spMkLst>
            <pc:docMk/>
            <pc:sldMk cId="195904812" sldId="282"/>
            <ac:spMk id="3" creationId="{84ED78AB-F6CE-431B-23D3-DFF90D9C7C20}"/>
          </ac:spMkLst>
        </pc:spChg>
      </pc:sldChg>
      <pc:sldChg chg="modSp new">
        <pc:chgData name="Petr Bruna (YMCA Praha)" userId="S::bruna@praha.ymca.cz::d46429e8-016a-45f2-95d8-2c79b91a87fb" providerId="AD" clId="Web-{FB025C1F-8E38-DD96-D97F-41497CF2642D}" dt="2026-09-06T18:09:22.170" v="529" actId="20577"/>
        <pc:sldMkLst>
          <pc:docMk/>
          <pc:sldMk cId="2969762121" sldId="283"/>
        </pc:sldMkLst>
        <pc:spChg chg="mod">
          <ac:chgData name="Petr Bruna (YMCA Praha)" userId="S::bruna@praha.ymca.cz::d46429e8-016a-45f2-95d8-2c79b91a87fb" providerId="AD" clId="Web-{FB025C1F-8E38-DD96-D97F-41497CF2642D}" dt="2026-09-06T17:48:02.392" v="288" actId="20577"/>
          <ac:spMkLst>
            <pc:docMk/>
            <pc:sldMk cId="2969762121" sldId="283"/>
            <ac:spMk id="2" creationId="{0B4C7201-8E82-D71E-6089-BB4344DB3512}"/>
          </ac:spMkLst>
        </pc:spChg>
        <pc:spChg chg="mod">
          <ac:chgData name="Petr Bruna (YMCA Praha)" userId="S::bruna@praha.ymca.cz::d46429e8-016a-45f2-95d8-2c79b91a87fb" providerId="AD" clId="Web-{FB025C1F-8E38-DD96-D97F-41497CF2642D}" dt="2026-09-06T18:09:22.170" v="529" actId="20577"/>
          <ac:spMkLst>
            <pc:docMk/>
            <pc:sldMk cId="2969762121" sldId="283"/>
            <ac:spMk id="3" creationId="{E48D5220-ED2F-EB09-2082-722B352FA75B}"/>
          </ac:spMkLst>
        </pc:spChg>
      </pc:sldChg>
      <pc:sldChg chg="modSp add replId">
        <pc:chgData name="Petr Bruna (YMCA Praha)" userId="S::bruna@praha.ymca.cz::d46429e8-016a-45f2-95d8-2c79b91a87fb" providerId="AD" clId="Web-{FB025C1F-8E38-DD96-D97F-41497CF2642D}" dt="2026-09-06T18:11:02.005" v="567" actId="20577"/>
        <pc:sldMkLst>
          <pc:docMk/>
          <pc:sldMk cId="2865189932" sldId="284"/>
        </pc:sldMkLst>
        <pc:spChg chg="mod">
          <ac:chgData name="Petr Bruna (YMCA Praha)" userId="S::bruna@praha.ymca.cz::d46429e8-016a-45f2-95d8-2c79b91a87fb" providerId="AD" clId="Web-{FB025C1F-8E38-DD96-D97F-41497CF2642D}" dt="2026-09-06T18:11:02.005" v="567" actId="20577"/>
          <ac:spMkLst>
            <pc:docMk/>
            <pc:sldMk cId="2865189932" sldId="284"/>
            <ac:spMk id="3" creationId="{AAF4E915-E065-2F78-14A0-7D59B03050FA}"/>
          </ac:spMkLst>
        </pc:spChg>
      </pc:sldChg>
    </pc:docChg>
  </pc:docChgLst>
  <pc:docChgLst>
    <pc:chgData name="Petr Bruna (YMCA Praha)" userId="S::bruna@praha.ymca.cz::d46429e8-016a-45f2-95d8-2c79b91a87fb" providerId="AD" clId="Web-{E9C8EE2A-24A5-E9C6-746E-F2AC1D37F4D6}"/>
    <pc:docChg chg="modSld">
      <pc:chgData name="Petr Bruna (YMCA Praha)" userId="S::bruna@praha.ymca.cz::d46429e8-016a-45f2-95d8-2c79b91a87fb" providerId="AD" clId="Web-{E9C8EE2A-24A5-E9C6-746E-F2AC1D37F4D6}" dt="2026-09-07T18:47:46.845" v="147" actId="20577"/>
      <pc:docMkLst>
        <pc:docMk/>
      </pc:docMkLst>
      <pc:sldChg chg="modSp">
        <pc:chgData name="Petr Bruna (YMCA Praha)" userId="S::bruna@praha.ymca.cz::d46429e8-016a-45f2-95d8-2c79b91a87fb" providerId="AD" clId="Web-{E9C8EE2A-24A5-E9C6-746E-F2AC1D37F4D6}" dt="2026-09-07T18:35:21.550" v="130" actId="20577"/>
        <pc:sldMkLst>
          <pc:docMk/>
          <pc:sldMk cId="68419864" sldId="281"/>
        </pc:sldMkLst>
        <pc:spChg chg="mod">
          <ac:chgData name="Petr Bruna (YMCA Praha)" userId="S::bruna@praha.ymca.cz::d46429e8-016a-45f2-95d8-2c79b91a87fb" providerId="AD" clId="Web-{E9C8EE2A-24A5-E9C6-746E-F2AC1D37F4D6}" dt="2026-09-07T18:35:21.550" v="130" actId="20577"/>
          <ac:spMkLst>
            <pc:docMk/>
            <pc:sldMk cId="68419864" sldId="281"/>
            <ac:spMk id="3" creationId="{3F2197D7-457C-4957-B024-E0F537B05DED}"/>
          </ac:spMkLst>
        </pc:spChg>
      </pc:sldChg>
      <pc:sldChg chg="modSp">
        <pc:chgData name="Petr Bruna (YMCA Praha)" userId="S::bruna@praha.ymca.cz::d46429e8-016a-45f2-95d8-2c79b91a87fb" providerId="AD" clId="Web-{E9C8EE2A-24A5-E9C6-746E-F2AC1D37F4D6}" dt="2026-09-07T18:47:46.845" v="147" actId="20577"/>
        <pc:sldMkLst>
          <pc:docMk/>
          <pc:sldMk cId="195904812" sldId="282"/>
        </pc:sldMkLst>
        <pc:spChg chg="mod">
          <ac:chgData name="Petr Bruna (YMCA Praha)" userId="S::bruna@praha.ymca.cz::d46429e8-016a-45f2-95d8-2c79b91a87fb" providerId="AD" clId="Web-{E9C8EE2A-24A5-E9C6-746E-F2AC1D37F4D6}" dt="2026-09-07T18:47:46.845" v="147" actId="20577"/>
          <ac:spMkLst>
            <pc:docMk/>
            <pc:sldMk cId="195904812" sldId="282"/>
            <ac:spMk id="3" creationId="{84ED78AB-F6CE-431B-23D3-DFF90D9C7C20}"/>
          </ac:spMkLst>
        </pc:spChg>
      </pc:sldChg>
      <pc:sldChg chg="modSp">
        <pc:chgData name="Petr Bruna (YMCA Praha)" userId="S::bruna@praha.ymca.cz::d46429e8-016a-45f2-95d8-2c79b91a87fb" providerId="AD" clId="Web-{E9C8EE2A-24A5-E9C6-746E-F2AC1D37F4D6}" dt="2026-09-07T18:32:41.138" v="98" actId="20577"/>
        <pc:sldMkLst>
          <pc:docMk/>
          <pc:sldMk cId="2969762121" sldId="283"/>
        </pc:sldMkLst>
        <pc:spChg chg="mod">
          <ac:chgData name="Petr Bruna (YMCA Praha)" userId="S::bruna@praha.ymca.cz::d46429e8-016a-45f2-95d8-2c79b91a87fb" providerId="AD" clId="Web-{E9C8EE2A-24A5-E9C6-746E-F2AC1D37F4D6}" dt="2026-09-07T18:32:41.138" v="98" actId="20577"/>
          <ac:spMkLst>
            <pc:docMk/>
            <pc:sldMk cId="2969762121" sldId="283"/>
            <ac:spMk id="3" creationId="{E48D5220-ED2F-EB09-2082-722B352FA75B}"/>
          </ac:spMkLst>
        </pc:spChg>
      </pc:sldChg>
      <pc:sldChg chg="modSp">
        <pc:chgData name="Petr Bruna (YMCA Praha)" userId="S::bruna@praha.ymca.cz::d46429e8-016a-45f2-95d8-2c79b91a87fb" providerId="AD" clId="Web-{E9C8EE2A-24A5-E9C6-746E-F2AC1D37F4D6}" dt="2026-09-07T18:31:59.777" v="61" actId="20577"/>
        <pc:sldMkLst>
          <pc:docMk/>
          <pc:sldMk cId="2865189932" sldId="284"/>
        </pc:sldMkLst>
        <pc:spChg chg="mod">
          <ac:chgData name="Petr Bruna (YMCA Praha)" userId="S::bruna@praha.ymca.cz::d46429e8-016a-45f2-95d8-2c79b91a87fb" providerId="AD" clId="Web-{E9C8EE2A-24A5-E9C6-746E-F2AC1D37F4D6}" dt="2026-09-07T18:31:59.777" v="61" actId="20577"/>
          <ac:spMkLst>
            <pc:docMk/>
            <pc:sldMk cId="2865189932" sldId="284"/>
            <ac:spMk id="3" creationId="{AAF4E915-E065-2F78-14A0-7D59B03050F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B87B419-BC17-4928-8827-4AF9528DB7CF}" type="datetime1">
              <a:rPr lang="cs-CZ" smtClean="0"/>
              <a:t>07.09.2026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9266998-3A37-4379-88DF-D935FD1389F2}" type="datetime1">
              <a:rPr lang="cs-CZ" noProof="0" smtClean="0"/>
              <a:t>07.09.2026</a:t>
            </a:fld>
            <a:endParaRPr lang="cs-CZ" noProof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1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171969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cs-CZ" noProof="0" smtClean="0"/>
              <a:t>2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94904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256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58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59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0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1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2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3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4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5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6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7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8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9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0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1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2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3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4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5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6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7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8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9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0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1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2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3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4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5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6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7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8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9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0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1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2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3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4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5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6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7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8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9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0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1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2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3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4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5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6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7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8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9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0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1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2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3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4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5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6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7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8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9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0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1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2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3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4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5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6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7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8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9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0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1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2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3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4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5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6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7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8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9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0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1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2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3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4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5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6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7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8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9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0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1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2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3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4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5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6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7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8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9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0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1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2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3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4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5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6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7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8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9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0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1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2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3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4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5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6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7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8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9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</p:grp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16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4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4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3773BE-CA51-4BB6-964D-92D03065D833}" type="datetime1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255" name="čára" descr="Čárová grafika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Volný tvar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57" name="Volný tvar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58" name="Volný tvar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59" name="Volný tvar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0" name="Volný tvar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1" name="Volný tvar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2" name="Volný tvar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3" name="Volný tvar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4" name="Volný tvar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5" name="Volný tvar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6" name="Volný tvar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7" name="Volný tvar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8" name="Volný tvar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69" name="Volný tvar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0" name="Volný tvar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1" name="Volný tvar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2" name="Volný tvar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3" name="Volný tvar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4" name="Volný tvar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5" name="Volný tvar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6" name="Volný tvar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7" name="Volný tvar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8" name="Volný tvar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79" name="Volný tvar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0" name="Volný tvar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1" name="Volný tvar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2" name="Volný tvar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3" name="Volný tvar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4" name="Volný tvar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5" name="Volný tvar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6" name="Volný tvar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7" name="Volný tvar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8" name="Volný tvar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89" name="Volný tvar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0" name="Volný tvar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1" name="Volný tvar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2" name="Volný tvar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3" name="Volný tvar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4" name="Volný tvar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5" name="Volný tvar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6" name="Volný tvar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7" name="Volný tvar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8" name="Volný tvar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299" name="Volný tvar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0" name="Volný tvar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1" name="Volný tvar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2" name="Volný tvar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3" name="Volný tvar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4" name="Volný tvar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5" name="Volný tvar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6" name="Volný tvar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7" name="Volný tvar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8" name="Volný tvar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09" name="Volný tvar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0" name="Volný tvar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1" name="Volný tvar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2" name="Volný tvar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3" name="Volný tvar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4" name="Volný tvar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5" name="Volný tvar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6" name="Volný tvar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7" name="Volný tvar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8" name="Volný tvar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19" name="Volný tvar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0" name="Volný tvar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1" name="Volný tvar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2" name="Volný tvar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3" name="Volný tvar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4" name="Volný tvar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5" name="Volný tvar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6" name="Volný tvar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7" name="Volný tvar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8" name="Volný tvar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29" name="Volný tvar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0" name="Volný tvar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1" name="Volný tvar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2" name="Volný tvar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3" name="Volný tvar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4" name="Volný tvar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5" name="Volný tvar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6" name="Volný tvar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7" name="Volný tvar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8" name="Volný tvar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39" name="Volný tvar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0" name="Volný tvar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1" name="Volný tvar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2" name="Volný tvar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3" name="Volný tvar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4" name="Volný tvar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5" name="Volný tvar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6" name="Volný tvar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7" name="Volný tvar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8" name="Volný tvar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49" name="Volný tvar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0" name="Volný tvar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1" name="Volný tvar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2" name="Volný tvar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3" name="Volný tvar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4" name="Volný tvar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5" name="Volný tvar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6" name="Volný tvar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7" name="Volný tvar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8" name="Volný tvar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59" name="Volný tvar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0" name="Volný tvar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1" name="Volný tvar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2" name="Volný tvar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3" name="Volný tvar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4" name="Volný tvar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5" name="Volný tvar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6" name="Volný tvar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7" name="Volný tvar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8" name="Volný tvar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69" name="Volný tvar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0" name="Volný tvar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1" name="Volný tvar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2" name="Volný tvar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3" name="Volný tvar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4" name="Volný tvar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5" name="Volný tvar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6" name="Volný tvar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7" name="Volný tvar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  <p:sp>
          <p:nvSpPr>
            <p:cNvPr id="378" name="Volný tvar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/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561105-6129-42FD-B386-AB079E1BEFDA}" type="datetime1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158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0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1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2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3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4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5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6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7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8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9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0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1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2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3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4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5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6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7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8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9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0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1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2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3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4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5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6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7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8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9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0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1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2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3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4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5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6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7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8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9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0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1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2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3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4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5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6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7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8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9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0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1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2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3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4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5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6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7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8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9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0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1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2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3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4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5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6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7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8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9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0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1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2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D27397-1DBD-40F5-9779-6C6BE7D95E7E}" type="datetime1">
              <a:rPr lang="cs-CZ" smtClean="0"/>
              <a:t>07.09.2026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160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Volný tvar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2" name="Volný tvar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3" name="Volný tvar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4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5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6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7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8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9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0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1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2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3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4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5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6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7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8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9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0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1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2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3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4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5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6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7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8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9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0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1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2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3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4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5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6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7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8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9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0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1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2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3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4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5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6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7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8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9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0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1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2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3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4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5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6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7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8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9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0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1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2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3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4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5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6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7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8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9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0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1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2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3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4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80D15D-A40A-486B-B999-68FF027EEBB3}" type="datetime1">
              <a:rPr lang="cs-CZ" smtClean="0"/>
              <a:t>07.09.2026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  <p:sp>
        <p:nvSpPr>
          <p:cNvPr id="85" name="Zástupný symbol pro obsah 3"/>
          <p:cNvSpPr>
            <a:spLocks noGrp="1"/>
          </p:cNvSpPr>
          <p:nvPr>
            <p:ph sz="half" idx="13"/>
          </p:nvPr>
        </p:nvSpPr>
        <p:spPr>
          <a:xfrm>
            <a:off x="6246812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156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58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59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0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1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2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3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4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5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6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7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8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9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0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1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2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3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4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5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6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7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8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9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0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1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2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3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4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5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6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7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8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9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0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1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2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3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4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5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6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7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8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9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0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1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2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3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4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5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6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7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8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9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0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1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2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3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4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5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6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7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8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9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0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1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2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3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4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5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6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7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8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9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0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C0E00-93B8-4BAD-99FC-1F0F2D7BB6A7}" type="datetime1">
              <a:rPr lang="cs-CZ" smtClean="0"/>
              <a:t>07.09.2026</a:t>
            </a:fld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CF98A-888F-403E-91DB-97E25F400C56}" type="datetime1">
              <a:rPr lang="cs-CZ" smtClean="0"/>
              <a:t>07.09.2026</a:t>
            </a:fld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grpSp>
        <p:nvGrpSpPr>
          <p:cNvPr id="615" name="rámeček" descr="Rámečková grafika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Skupina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Skupina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Skupina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Skupina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Skupina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7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Skupina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3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968B31-1230-40C0-A68A-8A6DDD00B165}" type="datetime1">
              <a:rPr lang="cs-CZ" smtClean="0"/>
              <a:t>07.09.2026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</a:p>
        </p:txBody>
      </p:sp>
      <p:grpSp>
        <p:nvGrpSpPr>
          <p:cNvPr id="614" name="rámeček" descr="Rámečková grafika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Skupina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Skupina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Volný tvar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4" name="Volný tvar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5" name="Volný tvar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5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6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7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8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9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0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91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Skupina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Volný tvar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0" name="Volný tvar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1" name="Volný tvar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2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3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4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5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6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7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8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79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0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1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2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3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4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5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6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7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8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89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0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1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2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3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4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5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6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7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8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99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0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1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2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3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4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5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6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7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8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09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0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1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2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3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4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5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6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7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8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19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0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1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2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3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4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5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6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7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8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29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0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1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2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3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4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5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6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7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8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39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0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1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842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Skupina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Skupina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Volný tvar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4" name="Volný tvar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5" name="Volný tvar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6" name="Volný tvar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7" name="Volný tvar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8" name="Volný tvar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9" name="Volný tvar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0" name="Volný tvar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1" name="Volný tvar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2" name="Volný tvar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3" name="Volný tvar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4" name="Volný tvar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5" name="Volný tvar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6" name="Volný tvar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7" name="Volný tvar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8" name="Volný tvar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09" name="Volný tvar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0" name="Volný tvar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1" name="Volný tvar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2" name="Volný tvar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3" name="Volný tvar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4" name="Volný tvar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5" name="Volný tvar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6" name="Volný tvar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7" name="Volný tvar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8" name="Volný tvar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19" name="Volný tvar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0" name="Volný tvar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1" name="Volný tvar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2" name="Volný tvar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3" name="Volný tvar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4" name="Volný tvar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5" name="Volný tvar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6" name="Volný tvar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7" name="Volný tvar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8" name="Volný tvar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29" name="Volný tvar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0" name="Volný tvar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1" name="Volný tvar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2" name="Volný tvar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3" name="Volný tvar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4" name="Volný tvar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5" name="Volný tvar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6" name="Volný tvar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7" name="Volný tvar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8" name="Volný tvar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39" name="Volný tvar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0" name="Volný tvar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1" name="Volný tvar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2" name="Volný tvar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3" name="Volný tvar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4" name="Volný tvar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5" name="Volný tvar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6" name="Volný tvar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7" name="Volný tvar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8" name="Volný tvar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49" name="Volný tvar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0" name="Volný tvar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1" name="Volný tvar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2" name="Volný tvar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3" name="Volný tvar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4" name="Volný tvar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5" name="Volný tvar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6" name="Volný tvar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7" name="Volný tvar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8" name="Volný tvar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59" name="Volný tvar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0" name="Volný tvar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1" name="Volný tvar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2" name="Volný tvar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3" name="Volný tvar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4" name="Volný tvar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5" name="Volný tvar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766" name="Volný tvar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Skupina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Volný tvar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0" name="Volný tvar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1" name="Volný tvar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2" name="Volný tvar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3" name="Volný tvar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4" name="Volný tvar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5" name="Volný tvar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6" name="Volný tvar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7" name="Volný tvar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8" name="Volný tvar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29" name="Volný tvar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0" name="Volný tvar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1" name="Volný tvar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2" name="Volný tvar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3" name="Volný tvar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4" name="Volný tvar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5" name="Volný tvar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6" name="Volný tvar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7" name="Volný tvar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8" name="Volný tvar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39" name="Volný tvar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0" name="Volný tvar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1" name="Volný tvar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2" name="Volný tvar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3" name="Volný tvar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4" name="Volný tvar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5" name="Volný tvar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6" name="Volný tvar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7" name="Volný tvar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8" name="Volný tvar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49" name="Volný tvar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0" name="Volný tvar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1" name="Volný tvar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2" name="Volný tvar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3" name="Volný tvar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4" name="Volný tvar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5" name="Volný tvar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6" name="Volný tvar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7" name="Volný tvar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8" name="Volný tvar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59" name="Volný tvar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0" name="Volný tvar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1" name="Volný tvar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2" name="Volný tvar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3" name="Volný tvar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4" name="Volný tvar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5" name="Volný tvar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6" name="Volný tvar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7" name="Volný tvar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8" name="Volný tvar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69" name="Volný tvar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0" name="Volný tvar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1" name="Volný tvar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2" name="Volný tvar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3" name="Volný tvar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4" name="Volný tvar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5" name="Volný tvar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6" name="Volný tvar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7" name="Volný tvar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8" name="Volný tvar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79" name="Volný tvar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0" name="Volný tvar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1" name="Volný tvar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2" name="Volný tvar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3" name="Volný tvar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4" name="Volný tvar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5" name="Volný tvar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6" name="Volný tvar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7" name="Volný tvar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8" name="Volný tvar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89" name="Volný tvar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0" name="Volný tvar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1" name="Volný tvar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  <p:sp>
              <p:nvSpPr>
                <p:cNvPr id="692" name="Volný tvar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cs-CZ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3952F6-E026-4517-8859-A1976214B263}" type="datetime1">
              <a:rPr lang="cs-CZ" smtClean="0"/>
              <a:t>07.09.2026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Volný tvar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9" name="Volný tvar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0" name="Volný tvar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F0240E-2644-4602-90C1-03B5061596FD}" type="datetime1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/>
              <a:t>Kliknutím lze upravit styl.</a:t>
            </a:r>
          </a:p>
        </p:txBody>
      </p:sp>
      <p:grpSp>
        <p:nvGrpSpPr>
          <p:cNvPr id="7" name="čára" descr="Čárová grafika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Volný tvar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9" name="Volný tvar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0" name="Volný tvar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1" name="Volný tvar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2" name="Volný tvar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3" name="Volný tvar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4" name="Volný tvar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5" name="Volný tvar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6" name="Volný tvar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7" name="Volný tvar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8" name="Volný tvar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19" name="Volný tvar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0" name="Volný tvar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1" name="Volný tvar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2" name="Volný tvar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3" name="Volný tvar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4" name="Volný tvar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5" name="Volný tvar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6" name="Volný tvar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7" name="Volný tvar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8" name="Volný tvar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29" name="Volný tvar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0" name="Volný tvar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1" name="Volný tvar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2" name="Volný tvar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3" name="Volný tvar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4" name="Volný tvar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5" name="Volný tvar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6" name="Volný tvar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7" name="Volný tvar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8" name="Volný tvar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39" name="Volný tvar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0" name="Volný tvar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1" name="Volný tvar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2" name="Volný tvar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3" name="Volný tvar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4" name="Volný tvar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5" name="Volný tvar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6" name="Volný tvar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7" name="Volný tvar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8" name="Volný tvar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49" name="Volný tvar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0" name="Volný tvar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1" name="Volný tvar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2" name="Volný tvar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3" name="Volný tvar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4" name="Volný tvar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5" name="Volný tvar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6" name="Volný tvar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7" name="Volný tvar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8" name="Volný tvar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59" name="Volný tvar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0" name="Volný tvar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1" name="Volný tvar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2" name="Volný tvar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3" name="Volný tvar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4" name="Volný tvar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5" name="Volný tvar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6" name="Volný tvar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7" name="Volný tvar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8" name="Volný tvar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69" name="Volný tvar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0" name="Volný tvar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1" name="Volný tvar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2" name="Volný tvar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3" name="Volný tvar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4" name="Volný tvar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5" name="Volný tvar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6" name="Volný tvar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7" name="Volný tvar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8" name="Volný tvar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79" name="Volný tvar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80" name="Volný tvar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  <p:sp>
          <p:nvSpPr>
            <p:cNvPr id="81" name="Volný tvar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>
                <a:ln>
                  <a:noFill/>
                </a:ln>
              </a:endParaRPr>
            </a:p>
          </p:txBody>
        </p:sp>
      </p:grp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D6001D-7536-4198-838E-ABB3C60AF5ED}" type="datetime1">
              <a:rPr lang="cs-CZ" smtClean="0"/>
              <a:t>07.09.2026</a:t>
            </a:fld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/>
              <a:t>Kliknutím lze upravit styl.</a:t>
            </a:r>
            <a:endParaRPr lang="cs-CZ" noProof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11ABFED-2CD6-47D3-BE33-C98A9E4583A4}" type="datetime1">
              <a:rPr lang="cs-CZ" noProof="0" smtClean="0"/>
              <a:t>07.09.2026</a:t>
            </a:fld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6682@post.jabok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0"/>
            <a:ext cx="9144000" cy="5429962"/>
          </a:xfrm>
        </p:spPr>
        <p:txBody>
          <a:bodyPr rtlCol="0"/>
          <a:lstStyle/>
          <a:p>
            <a:pPr algn="ctr"/>
            <a:r>
              <a:rPr lang="cs-CZ" dirty="0"/>
              <a:t>ZÁKLADY PROJEKTOVÉHO MANAGAMENTU A FUNDRAISINGU</a:t>
            </a:r>
            <a:br>
              <a:rPr lang="cs-CZ" dirty="0"/>
            </a:br>
            <a:r>
              <a:rPr lang="cs-CZ" dirty="0"/>
              <a:t> </a:t>
            </a:r>
            <a:br>
              <a:rPr lang="cs-CZ" dirty="0"/>
            </a:br>
            <a:r>
              <a:rPr lang="cs-CZ" dirty="0"/>
              <a:t>Občanská společnost a neziskový sektor</a:t>
            </a:r>
            <a:br>
              <a:rPr lang="cs-CZ" dirty="0"/>
            </a:b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013176"/>
            <a:ext cx="9647669" cy="1584176"/>
          </a:xfrm>
        </p:spPr>
        <p:txBody>
          <a:bodyPr rtlCol="0">
            <a:noAutofit/>
          </a:bodyPr>
          <a:lstStyle/>
          <a:p>
            <a:pPr algn="ctr"/>
            <a:endParaRPr lang="cs-CZ" sz="5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cs-CZ"/>
              <a:t>KDO VEDE PŘEDMĚT?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2800" dirty="0"/>
              <a:t>Petr Bruna		</a:t>
            </a:r>
          </a:p>
          <a:p>
            <a:r>
              <a:rPr lang="cs-CZ" sz="2800" dirty="0">
                <a:ea typeface="+mn-lt"/>
                <a:cs typeface="+mn-lt"/>
                <a:hlinkClick r:id="rId3"/>
              </a:rPr>
              <a:t>6682@post.jabok.cz</a:t>
            </a:r>
            <a:r>
              <a:rPr lang="cs-CZ" sz="2800" dirty="0"/>
              <a:t> </a:t>
            </a:r>
          </a:p>
          <a:p>
            <a:r>
              <a:rPr lang="cs-CZ" sz="2800" dirty="0"/>
              <a:t>ředitel neziskové organizace YMCA Praha</a:t>
            </a:r>
          </a:p>
          <a:p>
            <a:r>
              <a:rPr lang="cs-CZ" sz="2800" dirty="0"/>
              <a:t>zkušenosti s projektovým managementem a neziskovým sektorem (evangelická církev, Diakonie, YMCA) i z osobního života</a:t>
            </a:r>
          </a:p>
          <a:p>
            <a:r>
              <a:rPr lang="cs-CZ" sz="2800" dirty="0"/>
              <a:t>studium mezinárodních studií a teologie</a:t>
            </a:r>
          </a:p>
        </p:txBody>
      </p:sp>
    </p:spTree>
    <p:extLst>
      <p:ext uri="{BB962C8B-B14F-4D97-AF65-F5344CB8AC3E}">
        <p14:creationId xmlns:p14="http://schemas.microsoft.com/office/powerpoint/2010/main" val="367126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CEC63D-C0F3-472B-80CD-BADD6FDD1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SI (SNAD) ODNESETE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46E698C-46A4-49A3-B2AD-F9778DCFC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784" y="1556792"/>
            <a:ext cx="11305256" cy="518457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endParaRPr lang="cs-CZ" sz="2800" dirty="0"/>
          </a:p>
          <a:p>
            <a:r>
              <a:rPr lang="cs-CZ" sz="2800" dirty="0"/>
              <a:t>seznámíte se s neziskovým sektorem</a:t>
            </a:r>
          </a:p>
          <a:p>
            <a:r>
              <a:rPr lang="cs-CZ" sz="2800" dirty="0"/>
              <a:t>vyzkoušíte si projektový management</a:t>
            </a:r>
            <a:endParaRPr lang="cs-CZ" dirty="0"/>
          </a:p>
          <a:p>
            <a:pPr marL="0" indent="0">
              <a:buNone/>
            </a:pPr>
            <a:r>
              <a:rPr lang="cs-CZ" sz="2800" dirty="0"/>
              <a:t>(cíle projektu, výstupy, cílová skupina, aktivity, rizika, realizační tým, rozpočet projektu)</a:t>
            </a:r>
            <a:endParaRPr lang="cs-CZ" dirty="0"/>
          </a:p>
          <a:p>
            <a:r>
              <a:rPr lang="cs-CZ" sz="2800" dirty="0"/>
              <a:t>zorientujete se v oblasti fundraisingu a sociálního podnikání</a:t>
            </a:r>
          </a:p>
          <a:p>
            <a:r>
              <a:rPr lang="cs-CZ" sz="2800" dirty="0"/>
              <a:t>odprezentujete vlastní/skupinový modelový projekt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536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204D6A-1766-49BE-8A1F-BFA45E9D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HODNOCENÍ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F2197D7-457C-4957-B024-E0F537B05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25000" lnSpcReduction="20000"/>
          </a:bodyPr>
          <a:lstStyle/>
          <a:p>
            <a:endParaRPr lang="cs-CZ" sz="8000" dirty="0"/>
          </a:p>
          <a:p>
            <a:r>
              <a:rPr lang="cs-CZ" sz="8000" dirty="0"/>
              <a:t>Výstupem je zápočet</a:t>
            </a:r>
            <a:endParaRPr lang="cs-CZ" dirty="0"/>
          </a:p>
          <a:p>
            <a:r>
              <a:rPr lang="cs-CZ" sz="8000" dirty="0"/>
              <a:t>Podmínky jeho získání:</a:t>
            </a:r>
          </a:p>
          <a:p>
            <a:pPr marL="0" indent="0">
              <a:buNone/>
            </a:pPr>
            <a:r>
              <a:rPr lang="cs-CZ" sz="8000" dirty="0"/>
              <a:t>                   individuální / týmová práce na projektu</a:t>
            </a:r>
            <a:endParaRPr lang="cs-CZ" dirty="0"/>
          </a:p>
          <a:p>
            <a:pPr marL="0" indent="0">
              <a:buNone/>
            </a:pPr>
            <a:r>
              <a:rPr lang="cs-CZ" sz="8000" dirty="0"/>
              <a:t>                   odevzdání práce  / délka práce min. 3 strany</a:t>
            </a:r>
          </a:p>
          <a:p>
            <a:pPr marL="0" indent="0">
              <a:buNone/>
            </a:pPr>
            <a:r>
              <a:rPr lang="cs-CZ" sz="8000" dirty="0"/>
              <a:t>                   v případě zásadních chyb a na vyzvání hodnotitele oprava práce</a:t>
            </a:r>
          </a:p>
          <a:p>
            <a:pPr marL="0" indent="0">
              <a:buNone/>
            </a:pPr>
            <a:r>
              <a:rPr lang="cs-CZ" sz="8000" dirty="0"/>
              <a:t>       účast ve výuce: 1 povolená absence, 2 absence dodatečná práce, 3 a více            absencí bez zkoušky </a:t>
            </a:r>
          </a:p>
          <a:p>
            <a:pPr marL="0" indent="0">
              <a:buNone/>
            </a:pPr>
            <a:r>
              <a:rPr lang="cs-CZ" sz="8000" dirty="0"/>
              <a:t>                   aktivita v hodinách a plnění úkolů</a:t>
            </a:r>
            <a:endParaRPr lang="cs-CZ"/>
          </a:p>
          <a:p>
            <a:pPr marL="0" indent="0">
              <a:buNone/>
            </a:pPr>
            <a:r>
              <a:rPr lang="cs-CZ" sz="8000" dirty="0"/>
              <a:t>                   prezentace projektu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41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E6504D-C8C5-18C2-C438-4F7BCFEC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Občanská společnost 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ED78AB-F6CE-431B-23D3-DFF90D9C7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dirty="0"/>
          </a:p>
          <a:p>
            <a:r>
              <a:rPr lang="cs-CZ" dirty="0"/>
              <a:t>Význam slova občan (aktivita, obec, občan je definovaný zájmem o obec / společenství / komunitu, na lokální, národní, globální úrovni)</a:t>
            </a:r>
            <a:endParaRPr lang="cs-CZ"/>
          </a:p>
          <a:p>
            <a:r>
              <a:rPr lang="cs-CZ" dirty="0"/>
              <a:t>Občan nečeká na stát ani si nekupuje produkt ani se nestará jen o sebe</a:t>
            </a:r>
          </a:p>
          <a:p>
            <a:r>
              <a:rPr lang="cs-CZ" dirty="0"/>
              <a:t>Občan je svobodný + motivovaný + zodpovědný + není na to sám</a:t>
            </a:r>
          </a:p>
          <a:p>
            <a:r>
              <a:rPr lang="cs-CZ" dirty="0"/>
              <a:t>Sdružení lidí jako svobodný nástroj k proměně společnosti, participaci na rozhodování</a:t>
            </a:r>
            <a:br>
              <a:rPr lang="cs-CZ" dirty="0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AF155-5B9B-52FA-049A-5830BA96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BD7FF1-F984-BB17-C584-ECED33C6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Občanská společnost 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F4E915-E065-2F78-14A0-7D59B0305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▪"/>
            </a:pPr>
            <a:r>
              <a:rPr lang="cs-CZ" dirty="0"/>
              <a:t>Příklady občanského života a angažovanosti</a:t>
            </a:r>
            <a:endParaRPr lang="en-US" dirty="0"/>
          </a:p>
          <a:p>
            <a:pPr marL="0" indent="0">
              <a:buNone/>
            </a:pPr>
            <a:r>
              <a:rPr lang="cs-CZ" dirty="0"/>
              <a:t>úklid sousedství</a:t>
            </a:r>
            <a:br>
              <a:rPr lang="cs-CZ" dirty="0"/>
            </a:br>
            <a:r>
              <a:rPr lang="cs-CZ" dirty="0"/>
              <a:t>komunitní kulturní aktivita</a:t>
            </a:r>
            <a:br>
              <a:rPr lang="cs-CZ" dirty="0"/>
            </a:br>
            <a:r>
              <a:rPr lang="cs-CZ" dirty="0"/>
              <a:t>dobrovolní hasiči </a:t>
            </a:r>
            <a:br>
              <a:rPr lang="cs-CZ" dirty="0"/>
            </a:br>
            <a:r>
              <a:rPr lang="cs-CZ" dirty="0"/>
              <a:t>stavění májky</a:t>
            </a:r>
            <a:br>
              <a:rPr lang="cs-CZ" dirty="0"/>
            </a:br>
            <a:r>
              <a:rPr lang="cs-CZ" dirty="0"/>
              <a:t>příspěvek do sbírky </a:t>
            </a:r>
            <a:br>
              <a:rPr lang="cs-CZ" dirty="0"/>
            </a:br>
            <a:r>
              <a:rPr lang="cs-CZ" dirty="0"/>
              <a:t>vaření jídla pro lidi v nouzi</a:t>
            </a:r>
            <a:br>
              <a:rPr lang="cs-CZ" dirty="0"/>
            </a:br>
            <a:r>
              <a:rPr lang="cs-CZ" dirty="0"/>
              <a:t>aktivní účast v různých orgánech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518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4C7201-8E82-D71E-6089-BB4344DB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Neziskový sektor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8D5220-ED2F-EB09-2082-722B352FA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Praktické vyjádření občanské společnosti</a:t>
            </a:r>
          </a:p>
          <a:p>
            <a:r>
              <a:rPr lang="cs-CZ" dirty="0"/>
              <a:t>význam slova neziskový</a:t>
            </a:r>
          </a:p>
          <a:p>
            <a:r>
              <a:rPr lang="cs-CZ" dirty="0"/>
              <a:t>Příklady:</a:t>
            </a:r>
            <a:br>
              <a:rPr lang="cs-CZ" dirty="0"/>
            </a:br>
            <a:r>
              <a:rPr lang="cs-CZ" dirty="0"/>
              <a:t>úklid sousedství: Ukliďme Česko</a:t>
            </a:r>
            <a:br>
              <a:rPr lang="cs-CZ" dirty="0"/>
            </a:br>
            <a:r>
              <a:rPr lang="cs-CZ" dirty="0"/>
              <a:t>komunitní kulturní aktivita: Zažij město jinak / stavění májky / festival Vlčkovice</a:t>
            </a:r>
            <a:br>
              <a:rPr lang="cs-CZ" dirty="0"/>
            </a:br>
            <a:r>
              <a:rPr lang="cs-CZ" dirty="0"/>
              <a:t>SDH: péče o bezpečnost a zdraví lidí /  hasičský ples / </a:t>
            </a:r>
            <a:br>
              <a:rPr lang="cs-CZ" dirty="0"/>
            </a:br>
            <a:r>
              <a:rPr lang="cs-CZ" dirty="0"/>
              <a:t>příspěvek do sbírky: Tříkrálová sbírka</a:t>
            </a:r>
            <a:br>
              <a:rPr lang="cs-CZ" dirty="0"/>
            </a:br>
            <a:r>
              <a:rPr lang="cs-CZ" dirty="0"/>
              <a:t>vaření jídla pro lidi v nouzi: Food Not Bombs</a:t>
            </a:r>
            <a:br>
              <a:rPr lang="cs-CZ" dirty="0"/>
            </a:br>
            <a:r>
              <a:rPr lang="cs-CZ" dirty="0"/>
              <a:t>petice a sběr podpisů</a:t>
            </a:r>
            <a:br>
              <a:rPr lang="cs-CZ" dirty="0"/>
            </a:br>
            <a:r>
              <a:rPr lang="cs-CZ" dirty="0"/>
              <a:t>účast v orgánech: školská rada, politická strana, výbor SDH</a:t>
            </a:r>
          </a:p>
        </p:txBody>
      </p:sp>
    </p:spTree>
    <p:extLst>
      <p:ext uri="{BB962C8B-B14F-4D97-AF65-F5344CB8AC3E}">
        <p14:creationId xmlns:p14="http://schemas.microsoft.com/office/powerpoint/2010/main" val="296976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Školní tabule 16×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8_TF02804846_TF02804846.potx" id="{005EA556-7603-4DCA-8FBA-2A59F4AE3DC3}" vid="{2132900D-5C97-4D58-8FB2-3A3375348E90}"/>
    </a:ext>
  </a:extLst>
</a:theme>
</file>

<file path=ppt/theme/theme2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c292525d5b9a377d58ab684e0d41579d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7ca59d57290bc8d09e2264f8b9006d8c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31FD4A-EF59-4D69-847A-977CEEB8BE59}">
  <ds:schemaRefs>
    <ds:schemaRef ds:uri="461c17e8-4211-4af9-a2dd-2e4f0aab68ea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2d8a9ac4-60f6-4978-8be3-644856f48e08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C23B34F-4DF4-4B04-A57A-5CC726C5A5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4D754B-7180-4568-B446-836CB14A9C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s designem školní tabule (širokoúhlá)</Template>
  <TotalTime>26</TotalTime>
  <Words>291</Words>
  <Application>Microsoft Office PowerPoint</Application>
  <PresentationFormat>Custom</PresentationFormat>
  <Paragraphs>42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Školní tabule 16×9</vt:lpstr>
      <vt:lpstr>ZÁKLADY PROJEKTOVÉHO MANAGAMENTU A FUNDRAISINGU   Občanská společnost a neziskový sektor </vt:lpstr>
      <vt:lpstr>KDO VEDE PŘEDMĚT?</vt:lpstr>
      <vt:lpstr>CO SI (SNAD) ODNESETE</vt:lpstr>
      <vt:lpstr>HODNOCENÍ</vt:lpstr>
      <vt:lpstr>Občanská společnost </vt:lpstr>
      <vt:lpstr>Občanská společnost </vt:lpstr>
      <vt:lpstr>Neziskový sektor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ZÁKLADY EKONOMIKY A SOCIÁLNÍ EKONOMIKY</dc:title>
  <dc:creator>Lucie Michalová</dc:creator>
  <cp:lastModifiedBy>Petr Bruna (YMCA Praha)</cp:lastModifiedBy>
  <cp:revision>251</cp:revision>
  <dcterms:created xsi:type="dcterms:W3CDTF">2018-09-04T08:26:18Z</dcterms:created>
  <dcterms:modified xsi:type="dcterms:W3CDTF">2026-09-07T18:47:47Z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