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Trebuchet M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AD0F5"/>
          </a:solidFill>
        </a:fill>
      </a:tcStyle>
    </a:wholeTbl>
    <a:band2H>
      <a:tcTxStyle b="def" i="def"/>
      <a:tcStyle>
        <a:tcBdr/>
        <a:fill>
          <a:solidFill>
            <a:srgbClr val="FDE9F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BD6D2"/>
          </a:solidFill>
        </a:fill>
      </a:tcStyle>
    </a:wholeTbl>
    <a:band2H>
      <a:tcTxStyle b="def" i="def"/>
      <a:tcStyle>
        <a:tcBdr/>
        <a:fill>
          <a:solidFill>
            <a:srgbClr val="F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8E0FE"/>
          </a:solidFill>
        </a:fill>
      </a:tcStyle>
    </a:wholeTbl>
    <a:band2H>
      <a:tcTxStyle b="def" i="def"/>
      <a:tcStyle>
        <a:tcBdr/>
        <a:fill>
          <a:solidFill>
            <a:srgbClr val="EC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FFFF">
              <a:alpha val="20000"/>
            </a:srgbClr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508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6" name="Shape 23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notesStyle>
    <a:lvl1pPr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1pPr>
    <a:lvl2pPr indent="228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2pPr>
    <a:lvl3pPr indent="457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3pPr>
    <a:lvl4pPr indent="685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4pPr>
    <a:lvl5pPr indent="9144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5pPr>
    <a:lvl6pPr indent="11430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6pPr>
    <a:lvl7pPr indent="13716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7pPr>
    <a:lvl8pPr indent="16002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8pPr>
    <a:lvl9pPr indent="1828800" defTabSz="457200" latinLnBrk="0">
      <a:defRPr sz="1200">
        <a:solidFill>
          <a:srgbClr val="FFFFFF"/>
        </a:solidFill>
        <a:latin typeface="+mj-lt"/>
        <a:ea typeface="+mj-ea"/>
        <a:cs typeface="+mj-cs"/>
        <a:sym typeface="Trebuchet MS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6" descr="Picture 6"/>
          <p:cNvPicPr>
            <a:picLocks noChangeAspect="1"/>
          </p:cNvPicPr>
          <p:nvPr/>
        </p:nvPicPr>
        <p:blipFill>
          <a:blip r:embed="rId2">
            <a:alphaModFix amt="10000"/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4242851"/>
            <a:ext cx="8968085" cy="275943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111715" y="4243844"/>
            <a:ext cx="3077109" cy="276941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Rectangle 8"/>
          <p:cNvSpPr/>
          <p:nvPr/>
        </p:nvSpPr>
        <p:spPr>
          <a:xfrm>
            <a:off x="-1" y="2590077"/>
            <a:ext cx="8968087" cy="1660333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" name="Rectangle 9"/>
          <p:cNvSpPr/>
          <p:nvPr/>
        </p:nvSpPr>
        <p:spPr>
          <a:xfrm>
            <a:off x="9111715" y="2590077"/>
            <a:ext cx="3077110" cy="1660333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" name="Text názvu"/>
          <p:cNvSpPr txBox="1"/>
          <p:nvPr>
            <p:ph type="title"/>
          </p:nvPr>
        </p:nvSpPr>
        <p:spPr>
          <a:xfrm>
            <a:off x="680321" y="2733708"/>
            <a:ext cx="8144135" cy="1373071"/>
          </a:xfrm>
          <a:prstGeom prst="rect">
            <a:avLst/>
          </a:prstGeom>
        </p:spPr>
        <p:txBody>
          <a:bodyPr anchor="b"/>
          <a:lstStyle>
            <a:lvl1pPr algn="r">
              <a:defRPr sz="5400"/>
            </a:lvl1pPr>
          </a:lstStyle>
          <a:p>
            <a:pPr/>
            <a:r>
              <a:t>Text názvu</a:t>
            </a:r>
          </a:p>
        </p:txBody>
      </p:sp>
      <p:sp>
        <p:nvSpPr>
          <p:cNvPr id="20" name="Text úrovně 1…"/>
          <p:cNvSpPr txBox="1"/>
          <p:nvPr>
            <p:ph type="body" sz="quarter" idx="1"/>
          </p:nvPr>
        </p:nvSpPr>
        <p:spPr>
          <a:xfrm>
            <a:off x="680321" y="4394039"/>
            <a:ext cx="8144135" cy="111768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457200" algn="r">
              <a:buSzTx/>
              <a:buFontTx/>
              <a:buNone/>
              <a:defRPr sz="2000"/>
            </a:lvl2pPr>
            <a:lvl3pPr marL="0" indent="914400" algn="r">
              <a:buSzTx/>
              <a:buFontTx/>
              <a:buNone/>
              <a:defRPr sz="2000"/>
            </a:lvl3pPr>
            <a:lvl4pPr marL="0" indent="1371600" algn="r">
              <a:buSzTx/>
              <a:buFontTx/>
              <a:buNone/>
              <a:defRPr sz="2000"/>
            </a:lvl4pPr>
            <a:lvl5pPr marL="0" indent="182880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1" name="Číslo snímku"/>
          <p:cNvSpPr txBox="1"/>
          <p:nvPr>
            <p:ph type="sldNum" sz="quarter" idx="2"/>
          </p:nvPr>
        </p:nvSpPr>
        <p:spPr>
          <a:xfrm>
            <a:off x="9255345" y="3116137"/>
            <a:ext cx="583666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3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38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39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40" name="Text názvu"/>
          <p:cNvSpPr txBox="1"/>
          <p:nvPr>
            <p:ph type="title"/>
          </p:nvPr>
        </p:nvSpPr>
        <p:spPr>
          <a:xfrm>
            <a:off x="680321" y="4711615"/>
            <a:ext cx="9613860" cy="453052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Text názvu</a:t>
            </a:r>
          </a:p>
        </p:txBody>
      </p:sp>
      <p:sp>
        <p:nvSpPr>
          <p:cNvPr id="141" name="Picture Placeholder 2"/>
          <p:cNvSpPr/>
          <p:nvPr>
            <p:ph type="pic" idx="21"/>
          </p:nvPr>
        </p:nvSpPr>
        <p:spPr>
          <a:xfrm>
            <a:off x="680321" y="609596"/>
            <a:ext cx="9613860" cy="3589577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42" name="Text úrovně 1…"/>
          <p:cNvSpPr txBox="1"/>
          <p:nvPr>
            <p:ph type="body" sz="quarter" idx="1"/>
          </p:nvPr>
        </p:nvSpPr>
        <p:spPr>
          <a:xfrm>
            <a:off x="680318" y="5169582"/>
            <a:ext cx="9613864" cy="622972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43" name="Číslo snímku"/>
          <p:cNvSpPr txBox="1"/>
          <p:nvPr>
            <p:ph type="sldNum" sz="quarter" idx="2"/>
          </p:nvPr>
        </p:nvSpPr>
        <p:spPr>
          <a:xfrm>
            <a:off x="10729455" y="4944283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5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5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Rectangle 9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4" name="Rectangle 10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55" name="Text názvu"/>
          <p:cNvSpPr txBox="1"/>
          <p:nvPr>
            <p:ph type="title"/>
          </p:nvPr>
        </p:nvSpPr>
        <p:spPr>
          <a:xfrm>
            <a:off x="680321" y="609596"/>
            <a:ext cx="9613860" cy="359275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56" name="Text úrovně 1…"/>
          <p:cNvSpPr txBox="1"/>
          <p:nvPr>
            <p:ph type="body" sz="quarter" idx="1"/>
          </p:nvPr>
        </p:nvSpPr>
        <p:spPr>
          <a:xfrm>
            <a:off x="680321" y="4711615"/>
            <a:ext cx="9613860" cy="1090790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57" name="Číslo snímku"/>
          <p:cNvSpPr txBox="1"/>
          <p:nvPr>
            <p:ph type="sldNum" sz="quarter" idx="2"/>
          </p:nvPr>
        </p:nvSpPr>
        <p:spPr>
          <a:xfrm>
            <a:off x="10729455" y="494458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5" name="Picture 10" descr="Picture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66" name="Picture 12" descr="Picture 1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Rectangle 13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8" name="Rectangle 14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9" name="Text názvu"/>
          <p:cNvSpPr txBox="1"/>
          <p:nvPr>
            <p:ph type="title"/>
          </p:nvPr>
        </p:nvSpPr>
        <p:spPr>
          <a:xfrm>
            <a:off x="1127855" y="609598"/>
            <a:ext cx="8718879" cy="30360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70" name="Text úrovně 1…"/>
          <p:cNvSpPr txBox="1"/>
          <p:nvPr>
            <p:ph type="body" sz="quarter" idx="1"/>
          </p:nvPr>
        </p:nvSpPr>
        <p:spPr>
          <a:xfrm>
            <a:off x="1402287" y="3653378"/>
            <a:ext cx="8156580" cy="548969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400"/>
            </a:lvl1pPr>
            <a:lvl2pPr marL="0" indent="457200">
              <a:buSzTx/>
              <a:buFontTx/>
              <a:buNone/>
              <a:defRPr sz="1400"/>
            </a:lvl2pPr>
            <a:lvl3pPr marL="0" indent="914400">
              <a:buSzTx/>
              <a:buFontTx/>
              <a:buNone/>
              <a:defRPr sz="1400"/>
            </a:lvl3pPr>
            <a:lvl4pPr marL="0" indent="1371600">
              <a:buSzTx/>
              <a:buFontTx/>
              <a:buNone/>
              <a:defRPr sz="1400"/>
            </a:lvl4pPr>
            <a:lvl5pPr marL="0" indent="1828800">
              <a:buSzTx/>
              <a:buFontTx/>
              <a:buNone/>
              <a:defRPr sz="14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71" name="Text Placeholder 3"/>
          <p:cNvSpPr/>
          <p:nvPr>
            <p:ph type="body" sz="quarter" idx="21"/>
          </p:nvPr>
        </p:nvSpPr>
        <p:spPr>
          <a:xfrm>
            <a:off x="680322" y="4711615"/>
            <a:ext cx="9613859" cy="1090790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72" name="TextBox 15"/>
          <p:cNvSpPr txBox="1"/>
          <p:nvPr/>
        </p:nvSpPr>
        <p:spPr>
          <a:xfrm>
            <a:off x="629291" y="461383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“</a:t>
            </a:r>
          </a:p>
        </p:txBody>
      </p:sp>
      <p:sp>
        <p:nvSpPr>
          <p:cNvPr id="173" name="TextBox 16"/>
          <p:cNvSpPr txBox="1"/>
          <p:nvPr/>
        </p:nvSpPr>
        <p:spPr>
          <a:xfrm>
            <a:off x="9708528" y="2746791"/>
            <a:ext cx="518161" cy="1158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r">
              <a:defRPr cap="all" sz="7200">
                <a:solidFill>
                  <a:srgbClr val="FFFFFF"/>
                </a:solidFill>
              </a:defRPr>
            </a:lvl1pPr>
          </a:lstStyle>
          <a:p>
            <a:pPr/>
            <a:r>
              <a:t>”</a:t>
            </a:r>
          </a:p>
        </p:txBody>
      </p:sp>
      <p:sp>
        <p:nvSpPr>
          <p:cNvPr id="174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1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82" name="Picture 8" descr="Picture 8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5928628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83" name="Picture 9" descr="Picture 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5929622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84" name="Rectangle 10"/>
          <p:cNvSpPr/>
          <p:nvPr/>
        </p:nvSpPr>
        <p:spPr>
          <a:xfrm>
            <a:off x="-1" y="4567987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5" name="Rectangle 11"/>
          <p:cNvSpPr/>
          <p:nvPr/>
        </p:nvSpPr>
        <p:spPr>
          <a:xfrm>
            <a:off x="10585826" y="4567987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6" name="Text názvu"/>
          <p:cNvSpPr txBox="1"/>
          <p:nvPr>
            <p:ph type="title"/>
          </p:nvPr>
        </p:nvSpPr>
        <p:spPr>
          <a:xfrm>
            <a:off x="680318" y="4711615"/>
            <a:ext cx="9613864" cy="588536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Text názvu</a:t>
            </a:r>
          </a:p>
        </p:txBody>
      </p:sp>
      <p:sp>
        <p:nvSpPr>
          <p:cNvPr id="187" name="Text úrovně 1…"/>
          <p:cNvSpPr txBox="1"/>
          <p:nvPr>
            <p:ph type="body" sz="quarter" idx="1"/>
          </p:nvPr>
        </p:nvSpPr>
        <p:spPr>
          <a:xfrm>
            <a:off x="680320" y="5300148"/>
            <a:ext cx="9613863" cy="502256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88" name="Číslo snímku"/>
          <p:cNvSpPr txBox="1"/>
          <p:nvPr>
            <p:ph type="sldNum" sz="quarter" idx="2"/>
          </p:nvPr>
        </p:nvSpPr>
        <p:spPr>
          <a:xfrm>
            <a:off x="10729455" y="494289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96" name="Picture 12" descr="Picture 1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7" name="Picture 13" descr="Picture 1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Rectangle 15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99" name="Rectangle 16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0" name="Text názvu"/>
          <p:cNvSpPr txBox="1"/>
          <p:nvPr>
            <p:ph type="title"/>
          </p:nvPr>
        </p:nvSpPr>
        <p:spPr>
          <a:xfrm>
            <a:off x="669221" y="753228"/>
            <a:ext cx="96249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01" name="Text úrovně 1…"/>
          <p:cNvSpPr txBox="1"/>
          <p:nvPr>
            <p:ph type="body" sz="quarter" idx="1"/>
          </p:nvPr>
        </p:nvSpPr>
        <p:spPr>
          <a:xfrm>
            <a:off x="660945" y="2336873"/>
            <a:ext cx="307003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457200">
              <a:buSzTx/>
              <a:buFontTx/>
              <a:buNone/>
            </a:lvl2pPr>
            <a:lvl3pPr marL="0" indent="914400">
              <a:buSzTx/>
              <a:buFontTx/>
              <a:buNone/>
            </a:lvl3pPr>
            <a:lvl4pPr marL="0" indent="1371600">
              <a:buSzTx/>
              <a:buFontTx/>
              <a:buNone/>
            </a:lvl4pPr>
            <a:lvl5pPr marL="0" indent="182880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02" name="Text Placeholder 3"/>
          <p:cNvSpPr/>
          <p:nvPr>
            <p:ph type="body" sz="quarter" idx="21"/>
          </p:nvPr>
        </p:nvSpPr>
        <p:spPr>
          <a:xfrm>
            <a:off x="680321" y="3022673"/>
            <a:ext cx="3049704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3" name="Text Placeholder 4"/>
          <p:cNvSpPr/>
          <p:nvPr>
            <p:ph type="body" sz="quarter" idx="22"/>
          </p:nvPr>
        </p:nvSpPr>
        <p:spPr>
          <a:xfrm>
            <a:off x="3956024" y="233687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04" name="Text Placeholder 3"/>
          <p:cNvSpPr/>
          <p:nvPr>
            <p:ph type="body" sz="quarter" idx="23"/>
          </p:nvPr>
        </p:nvSpPr>
        <p:spPr>
          <a:xfrm>
            <a:off x="3945470" y="3022673"/>
            <a:ext cx="3063241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5" name="Text Placeholder 4"/>
          <p:cNvSpPr/>
          <p:nvPr>
            <p:ph type="body" sz="quarter" idx="24"/>
          </p:nvPr>
        </p:nvSpPr>
        <p:spPr>
          <a:xfrm>
            <a:off x="7224155" y="2336873"/>
            <a:ext cx="3070026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06" name="Text Placeholder 3"/>
          <p:cNvSpPr/>
          <p:nvPr>
            <p:ph type="body" sz="quarter" idx="25"/>
          </p:nvPr>
        </p:nvSpPr>
        <p:spPr>
          <a:xfrm>
            <a:off x="7224155" y="3022673"/>
            <a:ext cx="3070026" cy="291351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07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5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216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217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8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9" name="Text názvu"/>
          <p:cNvSpPr txBox="1"/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220" name="Text úrovně 1…"/>
          <p:cNvSpPr txBox="1"/>
          <p:nvPr>
            <p:ph type="body" sz="quarter" idx="1"/>
          </p:nvPr>
        </p:nvSpPr>
        <p:spPr>
          <a:xfrm>
            <a:off x="680318" y="4297503"/>
            <a:ext cx="3049705" cy="57626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</a:lvl1pPr>
            <a:lvl2pPr marL="0" indent="457200">
              <a:buSzTx/>
              <a:buFontTx/>
              <a:buNone/>
            </a:lvl2pPr>
            <a:lvl3pPr marL="0" indent="914400">
              <a:buSzTx/>
              <a:buFontTx/>
              <a:buNone/>
            </a:lvl3pPr>
            <a:lvl4pPr marL="0" indent="1371600">
              <a:buSzTx/>
              <a:buFontTx/>
              <a:buNone/>
            </a:lvl4pPr>
            <a:lvl5pPr marL="0" indent="1828800">
              <a:buSzTx/>
              <a:buFontTx/>
              <a:buNone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221" name="Picture Placeholder 2"/>
          <p:cNvSpPr/>
          <p:nvPr>
            <p:ph type="pic" sz="quarter" idx="21"/>
          </p:nvPr>
        </p:nvSpPr>
        <p:spPr>
          <a:xfrm>
            <a:off x="680317" y="2336873"/>
            <a:ext cx="3049707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2" name="Text Placeholder 3"/>
          <p:cNvSpPr/>
          <p:nvPr>
            <p:ph type="body" sz="quarter" idx="22"/>
          </p:nvPr>
        </p:nvSpPr>
        <p:spPr>
          <a:xfrm>
            <a:off x="680317" y="4873764"/>
            <a:ext cx="3049707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3" name="Text Placeholder 4"/>
          <p:cNvSpPr/>
          <p:nvPr>
            <p:ph type="body" sz="quarter" idx="23"/>
          </p:nvPr>
        </p:nvSpPr>
        <p:spPr>
          <a:xfrm>
            <a:off x="3945471" y="4297503"/>
            <a:ext cx="3063241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24" name="Picture Placeholder 2"/>
          <p:cNvSpPr/>
          <p:nvPr>
            <p:ph type="pic" sz="quarter" idx="24"/>
          </p:nvPr>
        </p:nvSpPr>
        <p:spPr>
          <a:xfrm>
            <a:off x="3945470" y="2336873"/>
            <a:ext cx="3063241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5" name="Text Placeholder 3"/>
          <p:cNvSpPr/>
          <p:nvPr>
            <p:ph type="body" sz="quarter" idx="25"/>
          </p:nvPr>
        </p:nvSpPr>
        <p:spPr>
          <a:xfrm>
            <a:off x="3944116" y="4873764"/>
            <a:ext cx="3067299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6" name="Text Placeholder 4"/>
          <p:cNvSpPr/>
          <p:nvPr>
            <p:ph type="body" sz="quarter" idx="26"/>
          </p:nvPr>
        </p:nvSpPr>
        <p:spPr>
          <a:xfrm>
            <a:off x="7230677" y="4297503"/>
            <a:ext cx="3063507" cy="57626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</a:pPr>
          </a:p>
        </p:txBody>
      </p:sp>
      <p:sp>
        <p:nvSpPr>
          <p:cNvPr id="227" name="Picture Placeholder 2"/>
          <p:cNvSpPr/>
          <p:nvPr>
            <p:ph type="pic" sz="quarter" idx="27"/>
          </p:nvPr>
        </p:nvSpPr>
        <p:spPr>
          <a:xfrm>
            <a:off x="7230677" y="2336873"/>
            <a:ext cx="3063506" cy="1524001"/>
          </a:xfrm>
          <a:prstGeom prst="rect">
            <a:avLst/>
          </a:prstGeom>
          <a:effectLst>
            <a:outerShdw sx="100000" sy="100000" kx="0" ky="0" algn="b" rotWithShape="0" blurRad="50800" dist="50800" dir="5400000">
              <a:srgbClr val="000000">
                <a:alpha val="43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228" name="Text Placeholder 3"/>
          <p:cNvSpPr/>
          <p:nvPr>
            <p:ph type="body" sz="quarter" idx="28"/>
          </p:nvPr>
        </p:nvSpPr>
        <p:spPr>
          <a:xfrm>
            <a:off x="7230553" y="4873761"/>
            <a:ext cx="3067564" cy="106242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400"/>
            </a:pPr>
          </a:p>
        </p:txBody>
      </p:sp>
      <p:sp>
        <p:nvSpPr>
          <p:cNvPr id="229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29" name="Picture 14" descr="Picture 1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30" name="Picture 15" descr="Picture 15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31" name="Rectangle 16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" name="Rectangle 17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34" name="Text úrovně 1…"/>
          <p:cNvSpPr txBox="1"/>
          <p:nvPr>
            <p:ph type="body" idx="1"/>
          </p:nvPr>
        </p:nvSpPr>
        <p:spPr>
          <a:xfrm>
            <a:off x="680321" y="2336873"/>
            <a:ext cx="9613862" cy="3599317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35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" name="Picture 6" descr="Picture 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-2" y="4086907"/>
            <a:ext cx="10437813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44" name="Picture 7" descr="Picture 7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3" y="4087900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Rectangle 8"/>
          <p:cNvSpPr/>
          <p:nvPr/>
        </p:nvSpPr>
        <p:spPr>
          <a:xfrm>
            <a:off x="-3" y="2726266"/>
            <a:ext cx="10437814" cy="1368199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6" name="Rectangle 9"/>
          <p:cNvSpPr/>
          <p:nvPr/>
        </p:nvSpPr>
        <p:spPr>
          <a:xfrm>
            <a:off x="10585825" y="2726266"/>
            <a:ext cx="1602998" cy="1368199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7" name="Text názvu"/>
          <p:cNvSpPr txBox="1"/>
          <p:nvPr>
            <p:ph type="title"/>
          </p:nvPr>
        </p:nvSpPr>
        <p:spPr>
          <a:xfrm>
            <a:off x="680321" y="2869894"/>
            <a:ext cx="9613861" cy="1090789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/>
            <a:r>
              <a:t>Text názvu</a:t>
            </a:r>
          </a:p>
        </p:txBody>
      </p:sp>
      <p:sp>
        <p:nvSpPr>
          <p:cNvPr id="48" name="Text úrovně 1…"/>
          <p:cNvSpPr txBox="1"/>
          <p:nvPr>
            <p:ph type="body" sz="quarter" idx="1"/>
          </p:nvPr>
        </p:nvSpPr>
        <p:spPr>
          <a:xfrm>
            <a:off x="680321" y="4232171"/>
            <a:ext cx="9613861" cy="1704018"/>
          </a:xfrm>
          <a:prstGeom prst="rect">
            <a:avLst/>
          </a:prstGeom>
        </p:spPr>
        <p:txBody>
          <a:bodyPr/>
          <a:lstStyle>
            <a:lvl1pPr marL="0" indent="0" algn="r">
              <a:buSzTx/>
              <a:buFontTx/>
              <a:buNone/>
              <a:defRPr sz="2000"/>
            </a:lvl1pPr>
            <a:lvl2pPr marL="0" indent="457200" algn="r">
              <a:buSzTx/>
              <a:buFontTx/>
              <a:buNone/>
              <a:defRPr sz="2000"/>
            </a:lvl2pPr>
            <a:lvl3pPr marL="0" indent="914400" algn="r">
              <a:buSzTx/>
              <a:buFontTx/>
              <a:buNone/>
              <a:defRPr sz="2000"/>
            </a:lvl3pPr>
            <a:lvl4pPr marL="0" indent="1371600" algn="r">
              <a:buSzTx/>
              <a:buFontTx/>
              <a:buNone/>
              <a:defRPr sz="2000"/>
            </a:lvl4pPr>
            <a:lvl5pPr marL="0" indent="1828800" algn="r">
              <a:buSzTx/>
              <a:buFontTx/>
              <a:buNone/>
              <a:defRPr sz="20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49" name="Číslo snímku"/>
          <p:cNvSpPr txBox="1"/>
          <p:nvPr>
            <p:ph type="sldNum" sz="quarter" idx="2"/>
          </p:nvPr>
        </p:nvSpPr>
        <p:spPr>
          <a:xfrm>
            <a:off x="10729455" y="3102869"/>
            <a:ext cx="583665" cy="624841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57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58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59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0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61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62" name="Text úrovně 1…"/>
          <p:cNvSpPr txBox="1"/>
          <p:nvPr>
            <p:ph type="body" sz="half" idx="1"/>
          </p:nvPr>
        </p:nvSpPr>
        <p:spPr>
          <a:xfrm>
            <a:off x="680320" y="2336873"/>
            <a:ext cx="4698359" cy="3599317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6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71" name="Picture 9" descr="Picture 9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72" name="Picture 10" descr="Picture 10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Rectangle 11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4" name="Rectangle 12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75" name="Text názvu"/>
          <p:cNvSpPr txBox="1"/>
          <p:nvPr>
            <p:ph type="title"/>
          </p:nvPr>
        </p:nvSpPr>
        <p:spPr>
          <a:xfrm>
            <a:off x="680318" y="753229"/>
            <a:ext cx="9613864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76" name="Text úrovně 1…"/>
          <p:cNvSpPr txBox="1"/>
          <p:nvPr>
            <p:ph type="body" sz="quarter" idx="1"/>
          </p:nvPr>
        </p:nvSpPr>
        <p:spPr>
          <a:xfrm>
            <a:off x="906350" y="2336873"/>
            <a:ext cx="4472328" cy="693136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/>
            </a:lvl1pPr>
            <a:lvl2pPr marL="0" indent="457200">
              <a:buSzTx/>
              <a:buFontTx/>
              <a:buNone/>
              <a:defRPr b="1"/>
            </a:lvl2pPr>
            <a:lvl3pPr marL="0" indent="914400">
              <a:buSzTx/>
              <a:buFontTx/>
              <a:buNone/>
              <a:defRPr b="1"/>
            </a:lvl3pPr>
            <a:lvl4pPr marL="0" indent="1371600">
              <a:buSzTx/>
              <a:buFontTx/>
              <a:buNone/>
              <a:defRPr b="1"/>
            </a:lvl4pPr>
            <a:lvl5pPr marL="0" indent="1828800">
              <a:buSzTx/>
              <a:buFontTx/>
              <a:buNone/>
              <a:defRPr b="1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7" name="Text Placeholder 4"/>
          <p:cNvSpPr/>
          <p:nvPr>
            <p:ph type="body" sz="quarter" idx="21"/>
          </p:nvPr>
        </p:nvSpPr>
        <p:spPr>
          <a:xfrm>
            <a:off x="5820154" y="2336873"/>
            <a:ext cx="4474029" cy="692077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/>
            </a:pPr>
          </a:p>
        </p:txBody>
      </p:sp>
      <p:sp>
        <p:nvSpPr>
          <p:cNvPr id="7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86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87" name="Picture 6" descr="Picture 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Rectangle 7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9" name="Rectangle 8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0" name="Text názvu"/>
          <p:cNvSpPr txBox="1"/>
          <p:nvPr>
            <p:ph type="title"/>
          </p:nvPr>
        </p:nvSpPr>
        <p:spPr>
          <a:xfrm>
            <a:off x="680321" y="753228"/>
            <a:ext cx="9613862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91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06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7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09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10" name="Text názvu"/>
          <p:cNvSpPr txBox="1"/>
          <p:nvPr>
            <p:ph type="title"/>
          </p:nvPr>
        </p:nvSpPr>
        <p:spPr>
          <a:xfrm>
            <a:off x="680321" y="753226"/>
            <a:ext cx="9613859" cy="1080942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11" name="Text úrovně 1…"/>
          <p:cNvSpPr txBox="1"/>
          <p:nvPr>
            <p:ph type="body" sz="half" idx="1"/>
          </p:nvPr>
        </p:nvSpPr>
        <p:spPr>
          <a:xfrm>
            <a:off x="4685846" y="2336873"/>
            <a:ext cx="5608337" cy="3599313"/>
          </a:xfrm>
          <a:prstGeom prst="rect">
            <a:avLst/>
          </a:prstGeom>
        </p:spPr>
        <p:txBody>
          <a:bodyPr/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12" name="Text Placeholder 3"/>
          <p:cNvSpPr/>
          <p:nvPr>
            <p:ph type="body" sz="quarter" idx="21"/>
          </p:nvPr>
        </p:nvSpPr>
        <p:spPr>
          <a:xfrm>
            <a:off x="680322" y="2336872"/>
            <a:ext cx="3790078" cy="3599318"/>
          </a:xfrm>
          <a:prstGeom prst="rect">
            <a:avLst/>
          </a:prstGeom>
        </p:spPr>
        <p:txBody>
          <a:bodyPr anchor="ctr"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113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0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1" name="Picture 7" descr="Picture 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" y="1970240"/>
            <a:ext cx="10437812" cy="321165"/>
          </a:xfrm>
          <a:prstGeom prst="rect">
            <a:avLst/>
          </a:prstGeom>
          <a:ln w="12700">
            <a:miter lim="400000"/>
          </a:ln>
        </p:spPr>
      </p:pic>
      <p:pic>
        <p:nvPicPr>
          <p:cNvPr id="122" name="Picture 8" descr="Picture 8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Rectangle 9"/>
          <p:cNvSpPr/>
          <p:nvPr/>
        </p:nvSpPr>
        <p:spPr>
          <a:xfrm>
            <a:off x="-1" y="609600"/>
            <a:ext cx="10437814" cy="1368198"/>
          </a:xfrm>
          <a:prstGeom prst="rect">
            <a:avLst/>
          </a:prstGeom>
          <a:solidFill>
            <a:srgbClr val="262626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4" name="Rectangle 10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25" name="Text názvu"/>
          <p:cNvSpPr txBox="1"/>
          <p:nvPr>
            <p:ph type="title"/>
          </p:nvPr>
        </p:nvSpPr>
        <p:spPr>
          <a:xfrm>
            <a:off x="680323" y="753228"/>
            <a:ext cx="9613858" cy="1080938"/>
          </a:xfrm>
          <a:prstGeom prst="rect">
            <a:avLst/>
          </a:prstGeom>
        </p:spPr>
        <p:txBody>
          <a:bodyPr/>
          <a:lstStyle/>
          <a:p>
            <a:pPr/>
            <a:r>
              <a:t>Text názvu</a:t>
            </a:r>
          </a:p>
        </p:txBody>
      </p:sp>
      <p:sp>
        <p:nvSpPr>
          <p:cNvPr id="126" name="Picture Placeholder 2"/>
          <p:cNvSpPr/>
          <p:nvPr>
            <p:ph type="pic" sz="half" idx="21"/>
          </p:nvPr>
        </p:nvSpPr>
        <p:spPr>
          <a:xfrm>
            <a:off x="4868333" y="2336874"/>
            <a:ext cx="5425850" cy="3599313"/>
          </a:xfrm>
          <a:prstGeom prst="rect">
            <a:avLst/>
          </a:prstGeom>
          <a:effectLst>
            <a:outerShdw sx="100000" sy="100000" kx="0" ky="0" algn="b" rotWithShape="0" blurRad="76200" dist="63500" dir="5040000">
              <a:srgbClr val="000000">
                <a:alpha val="41000"/>
              </a:srgbClr>
            </a:outerShdw>
          </a:effectLst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127" name="Text úrovně 1…"/>
          <p:cNvSpPr txBox="1"/>
          <p:nvPr>
            <p:ph type="body" sz="quarter" idx="1"/>
          </p:nvPr>
        </p:nvSpPr>
        <p:spPr>
          <a:xfrm>
            <a:off x="680323" y="2336873"/>
            <a:ext cx="3876257" cy="3599316"/>
          </a:xfrm>
          <a:prstGeom prst="rect">
            <a:avLst/>
          </a:prstGeom>
        </p:spPr>
        <p:txBody>
          <a:bodyPr anchor="ctr"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128" name="Číslo snímku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Relationship Id="rId16" Type="http://schemas.openxmlformats.org/officeDocument/2006/relationships/slideLayout" Target="../slideLayouts/slideLayout13.xml"/><Relationship Id="rId17" Type="http://schemas.openxmlformats.org/officeDocument/2006/relationships/slideLayout" Target="../slideLayouts/slideLayout14.xml"/><Relationship Id="rId18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gradFill flip="none" rotWithShape="1">
          <a:gsLst>
            <a:gs pos="0">
              <a:srgbClr val="D871D1"/>
            </a:gs>
            <a:gs pos="50000">
              <a:srgbClr val="B55CAB"/>
            </a:gs>
            <a:gs pos="100000">
              <a:srgbClr val="5F1C50"/>
            </a:gs>
          </a:gsLst>
          <a:lin ang="2520000" scaled="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Picture 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585825" y="1971233"/>
            <a:ext cx="1602998" cy="144271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5"/>
          <p:cNvSpPr/>
          <p:nvPr/>
        </p:nvSpPr>
        <p:spPr>
          <a:xfrm>
            <a:off x="10585826" y="609600"/>
            <a:ext cx="1602998" cy="1368198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45719" rIns="45719"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Text názvu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Text názvu</a:t>
            </a:r>
          </a:p>
        </p:txBody>
      </p:sp>
      <p:sp>
        <p:nvSpPr>
          <p:cNvPr id="6" name="Text úrovně 1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Text úrovně 1</a:t>
            </a:r>
          </a:p>
          <a:p>
            <a:pPr lvl="1"/>
            <a:r>
              <a:t>Text úrovně 2</a:t>
            </a:r>
          </a:p>
          <a:p>
            <a:pPr lvl="2"/>
            <a:r>
              <a:t>Text úrovně 3</a:t>
            </a:r>
          </a:p>
          <a:p>
            <a:pPr lvl="3"/>
            <a:r>
              <a:t>Text úrovně 4</a:t>
            </a:r>
          </a:p>
          <a:p>
            <a:pPr lvl="4"/>
            <a:r>
              <a:t>Text úrovně 5</a:t>
            </a:r>
          </a:p>
        </p:txBody>
      </p:sp>
      <p:sp>
        <p:nvSpPr>
          <p:cNvPr id="7" name="Číslo snímku"/>
          <p:cNvSpPr txBox="1"/>
          <p:nvPr>
            <p:ph type="sldNum" sz="quarter" idx="2"/>
          </p:nvPr>
        </p:nvSpPr>
        <p:spPr>
          <a:xfrm>
            <a:off x="10729455" y="986201"/>
            <a:ext cx="583665" cy="6248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>
              <a:defRPr sz="3600"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1" r:id="rId16"/>
    <p:sldLayoutId id="2147483662" r:id="rId17"/>
    <p:sldLayoutId id="2147483663" r:id="rId18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1pPr>
      <a:lvl2pPr marL="731519" marR="0" indent="-27431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2pPr>
      <a:lvl3pPr marL="1219200" marR="0" indent="-3048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3pPr>
      <a:lvl4pPr marL="17145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4pPr>
      <a:lvl5pPr marL="2171700" marR="0" indent="-3429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5pPr>
      <a:lvl6pPr marL="26778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6pPr>
      <a:lvl7pPr marL="31350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7pPr>
      <a:lvl8pPr marL="35922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8pPr>
      <a:lvl9pPr marL="4049485" marR="0" indent="-391885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400" u="none">
          <a:solidFill>
            <a:srgbClr val="FFFFFF"/>
          </a:solidFill>
          <a:uFillTx/>
          <a:latin typeface="+mj-lt"/>
          <a:ea typeface="+mj-ea"/>
          <a:cs typeface="+mj-cs"/>
          <a:sym typeface="Trebuchet MS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1pPr>
      <a:lvl2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2pPr>
      <a:lvl3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3pPr>
      <a:lvl4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4pPr>
      <a:lvl5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5pPr>
      <a:lvl6pPr marL="0" marR="0" indent="22860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6pPr>
      <a:lvl7pPr marL="0" marR="0" indent="2743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7pPr>
      <a:lvl8pPr marL="0" marR="0" indent="3200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8pPr>
      <a:lvl9pPr marL="0" marR="0" indent="3657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600" u="none">
          <a:solidFill>
            <a:schemeClr val="tx1"/>
          </a:solidFill>
          <a:uFillTx/>
          <a:latin typeface="+mn-lt"/>
          <a:ea typeface="+mn-ea"/>
          <a:cs typeface="+mn-cs"/>
          <a:sym typeface="Trebuchet M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39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lnSpc>
                <a:spcPct val="81000"/>
              </a:lnSpc>
              <a:buSzTx/>
              <a:buFontTx/>
              <a:buNone/>
              <a:defRPr sz="2200"/>
            </a:pPr>
            <a:r>
              <a:t>I</a:t>
            </a:r>
            <a:r>
              <a:t>f you are the dealer, I'm out of the game</a:t>
            </a:r>
            <a:br/>
            <a:r>
              <a:t>If you are the healer, it means I'm broken and lame</a:t>
            </a:r>
            <a:br/>
            <a:r>
              <a:t>If thine is the glory then mine must be the shame</a:t>
            </a:r>
            <a:br/>
            <a:r>
              <a:t>You want it darker</a:t>
            </a:r>
            <a:br/>
            <a:r>
              <a:t>We kill the flame</a:t>
            </a:r>
          </a:p>
          <a:p>
            <a:pPr marL="0" indent="0">
              <a:lnSpc>
                <a:spcPct val="81000"/>
              </a:lnSpc>
              <a:buSzTx/>
              <a:buFontTx/>
              <a:buNone/>
              <a:defRPr sz="2200"/>
            </a:pPr>
            <a:r>
              <a:t>Magnified, sanctified, be thy holy name</a:t>
            </a:r>
            <a:br/>
            <a:r>
              <a:t>Vilified, crucified, in the human frame</a:t>
            </a:r>
            <a:br/>
            <a:r>
              <a:t>A million candles burning for the help that never came</a:t>
            </a:r>
            <a:br/>
            <a:r>
              <a:t>You want it darker</a:t>
            </a:r>
          </a:p>
          <a:p>
            <a:pPr marL="0" indent="0">
              <a:lnSpc>
                <a:spcPct val="81000"/>
              </a:lnSpc>
              <a:buSzTx/>
              <a:buFontTx/>
              <a:buNone/>
              <a:defRPr sz="2200"/>
            </a:pPr>
            <a:r>
              <a:t>Hineni, hineni</a:t>
            </a:r>
          </a:p>
          <a:p>
            <a:pPr marL="0" indent="0">
              <a:lnSpc>
                <a:spcPct val="81000"/>
              </a:lnSpc>
              <a:buSzTx/>
              <a:buFontTx/>
              <a:buNone/>
              <a:defRPr sz="2200"/>
            </a:pPr>
            <a:r>
              <a:t>I'm ready, my lord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Smíření v evangeliu</a:t>
            </a:r>
          </a:p>
        </p:txBody>
      </p:sp>
      <p:sp>
        <p:nvSpPr>
          <p:cNvPr id="266" name="Zástupný symbol pro obsah 2"/>
          <p:cNvSpPr txBox="1"/>
          <p:nvPr>
            <p:ph type="body" idx="1"/>
          </p:nvPr>
        </p:nvSpPr>
        <p:spPr>
          <a:xfrm>
            <a:off x="680320" y="2014900"/>
            <a:ext cx="9613863" cy="460484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Ježíš nabízí spásu „celníkům a hříšníkům“…, není to absurdní?</a:t>
            </a:r>
          </a:p>
          <a:p>
            <a:pPr marL="0" indent="0">
              <a:buSzTx/>
              <a:buNone/>
            </a:pPr>
            <a:r>
              <a:t>Podobenství o marnotratném synu (L 15,11-32)</a:t>
            </a:r>
          </a:p>
          <a:p>
            <a:pPr marL="0" indent="0">
              <a:buSzTx/>
              <a:buNone/>
            </a:pPr>
            <a:r>
              <a:t>Podobenství o farizeovi a celníkovi (L 18,10-14)</a:t>
            </a:r>
          </a:p>
          <a:p>
            <a:pPr marL="0" indent="0">
              <a:buSzTx/>
              <a:buNone/>
            </a:pPr>
            <a:r>
              <a:t>Podobenství o nemilosrdném služebníku (Mt 18,23-25)</a:t>
            </a:r>
          </a:p>
          <a:p>
            <a:pPr marL="0" indent="0">
              <a:buSzTx/>
              <a:buNone/>
            </a:pPr>
            <a:r>
              <a:t>Podobenství o dělnících na vinici (Mt 20,1-15)</a:t>
            </a:r>
          </a:p>
          <a:p>
            <a:pPr marL="0" indent="0">
              <a:buSzTx/>
              <a:buNone/>
            </a:pPr>
            <a:r>
              <a:t>Všechna podobenství jsou zneklidňující, nespravedlivá…</a:t>
            </a:r>
          </a:p>
          <a:p>
            <a:pPr marL="0" indent="0">
              <a:buSzTx/>
              <a:buNone/>
            </a:pPr>
            <a:r>
              <a:t>Jejich společným rysem je to, že umožňují nový začátek…</a:t>
            </a:r>
          </a:p>
          <a:p>
            <a:pPr marL="0" indent="0">
              <a:buSzTx/>
              <a:buNone/>
            </a:pPr>
            <a:r>
              <a:t>Ježíšův život sám je zvláštní; jakoby vědomě porušoval zákon, aby mohl být zabit…</a:t>
            </a:r>
          </a:p>
          <a:p>
            <a:pPr marL="0" indent="0">
              <a:buSzTx/>
              <a:buNone/>
            </a:pPr>
            <a:r>
              <a:t>Pavel toto Ježíšovo nepochopitelné jednání rozpracuje…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6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Smíření u apoštola Pavla</a:t>
            </a:r>
          </a:p>
        </p:txBody>
      </p:sp>
      <p:sp>
        <p:nvSpPr>
          <p:cNvPr id="269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Podstatný text: 2K 5,18-19</a:t>
            </a:r>
          </a:p>
          <a:p>
            <a:pPr marL="0" indent="0">
              <a:buSzTx/>
              <a:buNone/>
              <a:defRPr baseline="30000"/>
            </a:pPr>
            <a:r>
              <a:t>18</a:t>
            </a:r>
            <a:r>
              <a:rPr baseline="0"/>
              <a:t> To všecko je z Boha, který nás smířil sám se sebou skrze Krista a pověřil nás, abychom sloužili tomuto smíření.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19</a:t>
            </a:r>
            <a:r>
              <a:rPr baseline="0"/>
              <a:t> Neboť v Kristu Bůh usmířil svět se sebou. Nepočítá lidem jejich provinění a nám uložil zvěstovat toto smíření. </a:t>
            </a:r>
            <a:endParaRPr baseline="0"/>
          </a:p>
          <a:p>
            <a:pPr marL="0" indent="0">
              <a:buSzTx/>
              <a:buNone/>
            </a:pPr>
          </a:p>
          <a:p>
            <a:pPr marL="0" indent="0">
              <a:buSzTx/>
              <a:buNone/>
            </a:pPr>
            <a:r>
              <a:t>Jak vidíme, Pavlovým úkolem je „zvěstování smíření“.</a:t>
            </a:r>
          </a:p>
          <a:p>
            <a:pPr marL="0" indent="0">
              <a:buSzTx/>
              <a:buNone/>
            </a:pPr>
            <a:r>
              <a:t>Chceme-li to pochopit hlouběji, je třeba se podívat na kontext…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Class="entr" nodeType="after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Důležitý je kontext…</a:t>
            </a:r>
          </a:p>
        </p:txBody>
      </p:sp>
      <p:sp>
        <p:nvSpPr>
          <p:cNvPr id="272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Pavlova dlouhá řeč o apoštolské službě vrcholí ve 2K 5,14-15:</a:t>
            </a:r>
          </a:p>
          <a:p>
            <a:pPr marL="0" indent="0">
              <a:buSzTx/>
              <a:buNone/>
              <a:defRPr baseline="30000"/>
            </a:pPr>
            <a:r>
              <a:t>14</a:t>
            </a:r>
            <a:r>
              <a:rPr baseline="0"/>
              <a:t> Vždyť nás má ve své moci láska Kristova - nás, kteří jsme pochopili, že jeden zemřel za všecky, a že tedy všichni zemřeli;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15</a:t>
            </a:r>
            <a:r>
              <a:rPr baseline="0"/>
              <a:t> a za všechny zemřel proto, aby ti, kteří jsou naživu, nežili už sami sobě, nýbrž tomu, kdo za ně zemřel i vstal. </a:t>
            </a:r>
            <a:endParaRPr baseline="0"/>
          </a:p>
          <a:p>
            <a:pPr marL="0" indent="0">
              <a:buSzTx/>
              <a:buNone/>
            </a:pPr>
            <a:r>
              <a:t>„syn-echein“: </a:t>
            </a:r>
            <a:r>
              <a:t>bohat</a:t>
            </a:r>
            <a:r>
              <a:t>é sloveso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7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 defTabSz="905255">
              <a:defRPr sz="3564"/>
            </a:pPr>
            <a:r>
              <a:t>„syn-echein“: </a:t>
            </a:r>
            <a:r>
              <a:t>bohat</a:t>
            </a:r>
            <a:r>
              <a:t>é sloveso</a:t>
            </a:r>
            <a:br/>
          </a:p>
        </p:txBody>
      </p:sp>
      <p:pic>
        <p:nvPicPr>
          <p:cNvPr id="275" name="Zástupný symbol pro obsah 4" descr="Zástupný symbol pro obsah 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92500" y="2073499"/>
            <a:ext cx="12284500" cy="276895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7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„syn-echein“: </a:t>
            </a:r>
            <a:r>
              <a:t>d</a:t>
            </a:r>
            <a:r>
              <a:t>ůsledek</a:t>
            </a:r>
          </a:p>
        </p:txBody>
      </p:sp>
      <p:sp>
        <p:nvSpPr>
          <p:cNvPr id="278" name="Zástupný symbol pro obsah 2"/>
          <p:cNvSpPr txBox="1"/>
          <p:nvPr>
            <p:ph type="body" idx="1"/>
          </p:nvPr>
        </p:nvSpPr>
        <p:spPr>
          <a:xfrm>
            <a:off x="680321" y="2336872"/>
            <a:ext cx="9712930" cy="452112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2K 5,16-17</a:t>
            </a:r>
          </a:p>
          <a:p>
            <a:pPr marL="0" indent="0">
              <a:buSzTx/>
              <a:buNone/>
              <a:defRPr baseline="30000"/>
            </a:pPr>
            <a:r>
              <a:t>16</a:t>
            </a:r>
            <a:r>
              <a:rPr baseline="0"/>
              <a:t> A tak od nynějška už nikoho neposuzujeme podle lidských měřítek. Ačkoli jsme dříve viděli Krista po lidsku, nyní ho už takto neznáme.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17</a:t>
            </a:r>
            <a:r>
              <a:rPr baseline="0"/>
              <a:t> Kdo je v Kristu, je nové stvoření. Co je staré, pominulo, hle, je tu nové!</a:t>
            </a:r>
            <a:endParaRPr baseline="0"/>
          </a:p>
          <a:p>
            <a:pPr marL="0" indent="0">
              <a:buSzTx/>
              <a:buNone/>
            </a:pPr>
            <a:r>
              <a:t>Verš 18 je pak připojen vysvětlující spojkou „de“, „tedy“:</a:t>
            </a:r>
          </a:p>
          <a:p>
            <a:pPr marL="0" indent="0">
              <a:buSzTx/>
              <a:buNone/>
              <a:defRPr baseline="30000"/>
            </a:pPr>
            <a:r>
              <a:t>18</a:t>
            </a:r>
            <a:r>
              <a:rPr baseline="0"/>
              <a:t> To všecko je</a:t>
            </a:r>
            <a:r>
              <a:rPr baseline="0"/>
              <a:t> („tedy“)</a:t>
            </a:r>
            <a:r>
              <a:rPr baseline="0"/>
              <a:t> z Boha, který nás smířil sám se sebou skrze Krista a pověřil nás, abychom sloužili tomuto smíření.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19</a:t>
            </a:r>
            <a:r>
              <a:rPr baseline="0"/>
              <a:t> Neboť v Kristu Bůh usmířil svět se sebou. Nepočítá lidem jejich provinění a nám uložil zvěstovat toto smíření.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78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Co říkají verše 18-19?</a:t>
            </a:r>
          </a:p>
        </p:txBody>
      </p:sp>
      <p:sp>
        <p:nvSpPr>
          <p:cNvPr id="281" name="Zástupný symbol pro obsah 2"/>
          <p:cNvSpPr txBox="1"/>
          <p:nvPr>
            <p:ph type="body" idx="1"/>
          </p:nvPr>
        </p:nvSpPr>
        <p:spPr>
          <a:xfrm>
            <a:off x="680320" y="2336872"/>
            <a:ext cx="9613863" cy="4360142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18</a:t>
            </a:r>
            <a:r>
              <a:rPr baseline="0"/>
              <a:t> To všecko je z Boha, který nás smířil sám se sebou skrze Krista a pověřil nás, abychom sloužili tomuto smíření.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19</a:t>
            </a:r>
            <a:r>
              <a:rPr baseline="0"/>
              <a:t> Neboť v Kristu Bůh usmířil svět se sebou. Nepočítá lidem jejich provinění a nám uložil zvěstovat toto smíření. </a:t>
            </a:r>
            <a:endParaRPr baseline="0"/>
          </a:p>
          <a:p>
            <a:pPr marL="457200" indent="-457200">
              <a:buFontTx/>
              <a:buAutoNum type="alphaLcParenR" startAt="1"/>
            </a:pPr>
            <a:r>
              <a:t>Bůh usmířil svět se sebou</a:t>
            </a:r>
          </a:p>
          <a:p>
            <a:pPr marL="457200" indent="-457200">
              <a:buFontTx/>
              <a:buAutoNum type="alphaLcParenR" startAt="1"/>
            </a:pPr>
            <a:r>
              <a:t>Činovníkem tohoto usmíření byl Kristus</a:t>
            </a:r>
          </a:p>
          <a:p>
            <a:pPr marL="457200" indent="-457200">
              <a:buFontTx/>
              <a:buAutoNum type="alphaLcParenR" startAt="1"/>
            </a:pPr>
            <a:r>
              <a:t>Smíření = nepřičítání provinění těm, kteří je způsobili</a:t>
            </a:r>
          </a:p>
          <a:p>
            <a:pPr marL="0" indent="0">
              <a:buSzTx/>
              <a:buNone/>
            </a:pPr>
            <a:r>
              <a:t>Nejde o usmíření Boha ze strany člověka, nýbrž o „usmíření Boha ze strany Boha“ </a:t>
            </a:r>
          </a:p>
          <a:p>
            <a:pPr marL="0" indent="0">
              <a:buSzTx/>
              <a:buNone/>
            </a:pPr>
            <a:r>
              <a:t>Srov. Ř 5,10-11; Ef 2,16 atd.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81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Jak toto smíření chápe Pavel?</a:t>
            </a:r>
          </a:p>
        </p:txBody>
      </p:sp>
      <p:sp>
        <p:nvSpPr>
          <p:cNvPr id="284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17</a:t>
            </a:r>
            <a:r>
              <a:rPr baseline="0"/>
              <a:t> Kdo je v Kristu, je </a:t>
            </a:r>
            <a:r>
              <a:rPr b="1" baseline="0"/>
              <a:t>nové stvoření</a:t>
            </a:r>
            <a:r>
              <a:rPr baseline="0"/>
              <a:t>. Co je staré, pominulo, hle, je tu nové!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18</a:t>
            </a:r>
            <a:r>
              <a:rPr baseline="0"/>
              <a:t> </a:t>
            </a:r>
            <a:r>
              <a:rPr b="1" baseline="0"/>
              <a:t>To všecko je</a:t>
            </a:r>
            <a:r>
              <a:rPr b="1" baseline="0"/>
              <a:t> </a:t>
            </a:r>
            <a:r>
              <a:rPr baseline="0"/>
              <a:t>(„tedy“)</a:t>
            </a:r>
            <a:r>
              <a:rPr baseline="0"/>
              <a:t> z Boha, který nás smířil sám se sebou skrze Krista a pověřil nás, abychom sloužili tomuto smíření.  </a:t>
            </a:r>
            <a:endParaRPr baseline="0"/>
          </a:p>
          <a:p>
            <a:pPr marL="0" indent="0">
              <a:buSzTx/>
              <a:buNone/>
              <a:defRPr baseline="30000"/>
            </a:pPr>
            <a:r>
              <a:t>19</a:t>
            </a:r>
            <a:r>
              <a:rPr baseline="0"/>
              <a:t> Neboť v Kristu Bůh usmířil svět se sebou. Nepočítá lidem jejich provinění a nám uložil zvěstovat toto smíření. </a:t>
            </a:r>
            <a:endParaRPr baseline="0"/>
          </a:p>
          <a:p>
            <a:pPr marL="0" indent="0">
              <a:buSzTx/>
              <a:buNone/>
            </a:pPr>
            <a:r>
              <a:t>Stejně pak Ř 5,6-11</a:t>
            </a:r>
          </a:p>
          <a:p>
            <a:pPr marL="0" indent="0">
              <a:buSzTx/>
              <a:buNone/>
            </a:pPr>
            <a:r>
              <a:t>Slovo smíření = slovo o kříži 1K 1,18: „Slovo o kříži je bláznovstvím.“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84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„Skrze Krista“, 2K 5,21</a:t>
            </a:r>
          </a:p>
        </p:txBody>
      </p:sp>
      <p:sp>
        <p:nvSpPr>
          <p:cNvPr id="287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  <a:defRPr baseline="30000"/>
            </a:pPr>
            <a:r>
              <a:t>21</a:t>
            </a:r>
            <a:r>
              <a:rPr baseline="0"/>
              <a:t> Toho, který nepoznal hřích, kvůli nám ztotožnil s hříchem, abychom v něm dosáhli Boží spravedlnosti.</a:t>
            </a:r>
            <a:endParaRPr baseline="0"/>
          </a:p>
          <a:p>
            <a:pPr marL="0" indent="0">
              <a:buSzTx/>
              <a:buNone/>
            </a:pPr>
            <a:r>
              <a:t>(ale srov. i Flp 2,6-11; Ef 2,14-17 atd.)</a:t>
            </a: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87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Závěrem</a:t>
            </a:r>
          </a:p>
        </p:txBody>
      </p:sp>
      <p:sp>
        <p:nvSpPr>
          <p:cNvPr id="290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Není paradoxní, že nás Bůh usmířil se sebou a že Kristus zemřel za nás, když jsme byli ještě hříšníci?</a:t>
            </a:r>
          </a:p>
          <a:p>
            <a:pPr marL="0" indent="0">
              <a:buSzTx/>
              <a:buNone/>
            </a:pPr>
            <a:r>
              <a:t>Pavlovo smíření je další z variací jeho učení o milosti.</a:t>
            </a:r>
          </a:p>
          <a:p>
            <a:pPr marL="0" indent="0">
              <a:buSzTx/>
              <a:buNone/>
            </a:pPr>
            <a:r>
              <a:t>Je nabídkou a pozváním.</a:t>
            </a:r>
          </a:p>
          <a:p>
            <a:pPr marL="0" indent="0">
              <a:buSzTx/>
              <a:buNone/>
            </a:pPr>
            <a:r>
              <a:t>Vraťme se do evangelia. Smíření jako nabídka překročení sebe sama, moment vstupu do tmy, který je světu bláznovstvím (Mt 5,43-48).</a:t>
            </a:r>
          </a:p>
          <a:p>
            <a:pPr marL="0" indent="0">
              <a:buSzTx/>
              <a:buNone/>
            </a:pPr>
            <a:r>
              <a:t>Je to „stejné myšlení, jako bylo v Ježíši Kristu“ (Flp 2,5)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9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2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There's a lover in the story</a:t>
            </a:r>
            <a:br/>
            <a:r>
              <a:t>But the story's still the same</a:t>
            </a:r>
            <a:br/>
            <a:r>
              <a:t>There's a lullaby for suffering</a:t>
            </a:r>
            <a:br/>
            <a:r>
              <a:t>And a paradox to blame</a:t>
            </a:r>
            <a:br/>
            <a:r>
              <a:t>But it's written in the scriptures</a:t>
            </a:r>
            <a:br/>
            <a:r>
              <a:t>And it's not some idle claim</a:t>
            </a:r>
            <a:br/>
            <a:r>
              <a:t>You want it darker</a:t>
            </a:r>
            <a:br/>
            <a:r>
              <a:t>We kill the flame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5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</a:pPr>
            <a:r>
              <a:t>They're lining up the prisoners</a:t>
            </a:r>
            <a:br/>
            <a:r>
              <a:t>And the guards are taking aim</a:t>
            </a:r>
            <a:br/>
            <a:r>
              <a:t>I struggled with some demons</a:t>
            </a:r>
            <a:br/>
            <a:r>
              <a:t>They were middle class and tame</a:t>
            </a:r>
            <a:br/>
            <a:r>
              <a:t>I didn't know I had permission to murder and to maim</a:t>
            </a:r>
            <a:br/>
            <a:r>
              <a:t>You want it darker</a:t>
            </a:r>
          </a:p>
          <a:p>
            <a:pPr marL="0" indent="0">
              <a:buSzTx/>
              <a:buFontTx/>
              <a:buNone/>
            </a:pPr>
            <a:r>
              <a:t>Hineni, hineni</a:t>
            </a:r>
            <a:br/>
            <a:r>
              <a:t>I'm ready, my lord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48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 defTabSz="905255">
              <a:lnSpc>
                <a:spcPct val="81000"/>
              </a:lnSpc>
              <a:spcBef>
                <a:spcPts val="900"/>
              </a:spcBef>
              <a:buSzTx/>
              <a:buFontTx/>
              <a:buNone/>
              <a:defRPr sz="2178"/>
            </a:pPr>
            <a:r>
              <a:t>Magnified, sanctified, be thy holy name</a:t>
            </a:r>
            <a:br/>
            <a:r>
              <a:t>Vilified, crucified, in the human frame</a:t>
            </a:r>
            <a:br/>
            <a:r>
              <a:t>A million candles burning for the love that never came</a:t>
            </a:r>
            <a:br/>
            <a:r>
              <a:t>You want it darker</a:t>
            </a:r>
            <a:br/>
            <a:r>
              <a:t>We kill the flame</a:t>
            </a:r>
          </a:p>
          <a:p>
            <a:pPr marL="0" indent="0" defTabSz="905255">
              <a:lnSpc>
                <a:spcPct val="81000"/>
              </a:lnSpc>
              <a:spcBef>
                <a:spcPts val="900"/>
              </a:spcBef>
              <a:buSzTx/>
              <a:buFontTx/>
              <a:buNone/>
              <a:defRPr sz="2178"/>
            </a:pPr>
            <a:r>
              <a:t>If you are the dealer, let me out of the game</a:t>
            </a:r>
            <a:br/>
            <a:r>
              <a:t>If you are the healer, I'm broken and lame</a:t>
            </a:r>
            <a:br/>
            <a:r>
              <a:t>If thine is the glory, mine must be the shame</a:t>
            </a:r>
            <a:br/>
            <a:r>
              <a:t>You want it darker</a:t>
            </a:r>
          </a:p>
          <a:p>
            <a:pPr marL="0" indent="0" defTabSz="905255">
              <a:lnSpc>
                <a:spcPct val="81000"/>
              </a:lnSpc>
              <a:spcBef>
                <a:spcPts val="900"/>
              </a:spcBef>
              <a:buSzTx/>
              <a:buFontTx/>
              <a:buNone/>
              <a:defRPr sz="2178"/>
            </a:pPr>
            <a:r>
              <a:t>Hineni, hineni</a:t>
            </a:r>
            <a:br/>
            <a:r>
              <a:t>Hineni, hineni</a:t>
            </a:r>
            <a:br/>
            <a:r>
              <a:t>I'm ready, my lord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1" name="Zástupný symbol pro obsah 2"/>
          <p:cNvSpPr txBox="1"/>
          <p:nvPr>
            <p:ph type="body" idx="1"/>
          </p:nvPr>
        </p:nvSpPr>
        <p:spPr>
          <a:xfrm>
            <a:off x="680320" y="2202287"/>
            <a:ext cx="9906115" cy="3733903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Dans ma tête et sur mes bras</a:t>
            </a:r>
            <a:br/>
            <a:r>
              <a:t>Dans ma vie vous êtes là</a:t>
            </a:r>
            <a:br/>
            <a:r>
              <a:t>Dans ma tête et sur mes bras</a:t>
            </a:r>
            <a:br/>
            <a:r>
              <a:t>C'est là que vous êtes</a:t>
            </a:r>
            <a:br/>
            <a:r>
              <a:t>Vous êtes dans et sur mes bras</a:t>
            </a:r>
          </a:p>
          <a:p>
            <a:pPr marL="0" indent="0">
              <a:buSzTx/>
              <a:buNone/>
            </a:pPr>
            <a:r>
              <a:t>Au par</a:t>
            </a:r>
            <a:r>
              <a:t> </a:t>
            </a:r>
            <a:r>
              <a:t>chemin de ma peau</a:t>
            </a:r>
            <a:br/>
            <a:r>
              <a:t>Gravé à l'encre d'amour</a:t>
            </a:r>
            <a:br/>
            <a:r>
              <a:t>J'ai pas raflé le plus beau</a:t>
            </a:r>
            <a:br/>
            <a:r>
              <a:t>Et ce qui restera toujours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4" name="Zástupný symbol pro obsah 2"/>
          <p:cNvSpPr txBox="1"/>
          <p:nvPr>
            <p:ph type="body" idx="1"/>
          </p:nvPr>
        </p:nvSpPr>
        <p:spPr>
          <a:xfrm>
            <a:off x="680320" y="1996225"/>
            <a:ext cx="9613863" cy="4861776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Signature indélébile</a:t>
            </a:r>
            <a:br/>
            <a:r>
              <a:t>Sur le contrat de nos jours</a:t>
            </a:r>
            <a:br/>
            <a:r>
              <a:t>Ma peau deviendra fragile</a:t>
            </a:r>
            <a:br/>
            <a:r>
              <a:t>Et vous y resterez toujours</a:t>
            </a:r>
          </a:p>
          <a:p>
            <a:pPr marL="0" indent="0">
              <a:buSzTx/>
              <a:buNone/>
            </a:pPr>
            <a:r>
              <a:t>Dans ma tête et sur mes bras</a:t>
            </a:r>
            <a:br/>
            <a:r>
              <a:t>Dans ma vie vous êtes là</a:t>
            </a:r>
            <a:br/>
            <a:r>
              <a:t>Dans ma tête et sur mes bras</a:t>
            </a:r>
            <a:br/>
            <a:r>
              <a:t>C'est là que vous êtes</a:t>
            </a:r>
            <a:br/>
            <a:r>
              <a:t>Vous êtes dans et sur mes bras</a:t>
            </a:r>
          </a:p>
          <a:p>
            <a:pPr marL="0" indent="0">
              <a:buSzTx/>
              <a:buNone/>
            </a:pPr>
            <a:r>
              <a:t>C'est là que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57" name="Zástupný symbol pro obsah 2"/>
          <p:cNvSpPr txBox="1"/>
          <p:nvPr>
            <p:ph type="body" idx="1"/>
          </p:nvPr>
        </p:nvSpPr>
        <p:spPr>
          <a:xfrm>
            <a:off x="680320" y="2336873"/>
            <a:ext cx="9613863" cy="3599317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https://www.youtube.com/watch?v=xxQutN1ZcZ8</a:t>
            </a:r>
          </a:p>
          <a:p>
            <a:pPr marL="0" indent="0">
              <a:buSzTx/>
              <a:buNone/>
            </a:pPr>
            <a:r>
              <a:t>Jak to dělám, chci-li se s někým usmířit?</a:t>
            </a:r>
          </a:p>
          <a:p>
            <a:pPr marL="0" indent="0">
              <a:buSzTx/>
              <a:buNone/>
            </a:pPr>
            <a:r>
              <a:t>Usmířit se s Bohem? Je to třeba? Je to vůbec možné?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57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Nadpis 1"/>
          <p:cNvSpPr txBox="1"/>
          <p:nvPr>
            <p:ph type="ctrTitle"/>
          </p:nvPr>
        </p:nvSpPr>
        <p:spPr>
          <a:xfrm>
            <a:off x="680322" y="2733708"/>
            <a:ext cx="8144134" cy="1373071"/>
          </a:xfrm>
          <a:prstGeom prst="rect">
            <a:avLst/>
          </a:prstGeom>
        </p:spPr>
        <p:txBody>
          <a:bodyPr/>
          <a:lstStyle>
            <a:lvl1pPr defTabSz="777240">
              <a:defRPr sz="4590"/>
            </a:lvl1pPr>
          </a:lstStyle>
          <a:p>
            <a:pPr/>
            <a:r>
              <a:t>Smíření jako křesťanský paradox (u sv. Pavla)</a:t>
            </a:r>
          </a:p>
        </p:txBody>
      </p:sp>
      <p:sp>
        <p:nvSpPr>
          <p:cNvPr id="260" name="Podnadpis 2"/>
          <p:cNvSpPr txBox="1"/>
          <p:nvPr>
            <p:ph type="subTitle" sz="quarter" idx="1"/>
          </p:nvPr>
        </p:nvSpPr>
        <p:spPr>
          <a:xfrm>
            <a:off x="680322" y="4394039"/>
            <a:ext cx="8144134" cy="1117688"/>
          </a:xfrm>
          <a:prstGeom prst="rect">
            <a:avLst/>
          </a:prstGeom>
        </p:spPr>
        <p:txBody>
          <a:bodyPr/>
          <a:lstStyle/>
          <a:p>
            <a:pPr/>
            <a:r>
              <a:t>I cesta je cílem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Nadpis 1"/>
          <p:cNvSpPr txBox="1"/>
          <p:nvPr>
            <p:ph type="title"/>
          </p:nvPr>
        </p:nvSpPr>
        <p:spPr>
          <a:xfrm>
            <a:off x="680320" y="753228"/>
            <a:ext cx="9613863" cy="1080939"/>
          </a:xfrm>
          <a:prstGeom prst="rect">
            <a:avLst/>
          </a:prstGeom>
        </p:spPr>
        <p:txBody>
          <a:bodyPr/>
          <a:lstStyle/>
          <a:p>
            <a:pPr/>
            <a:r>
              <a:t>Paradoxní charakter křesťanského smíření</a:t>
            </a:r>
          </a:p>
        </p:txBody>
      </p:sp>
      <p:sp>
        <p:nvSpPr>
          <p:cNvPr id="263" name="Zástupný symbol pro obsah 2"/>
          <p:cNvSpPr txBox="1"/>
          <p:nvPr>
            <p:ph type="body" idx="1"/>
          </p:nvPr>
        </p:nvSpPr>
        <p:spPr>
          <a:xfrm>
            <a:off x="680320" y="2215165"/>
            <a:ext cx="10575816" cy="4430334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„smíření“, resp. „smířit“ (</a:t>
            </a:r>
            <a:r>
              <a:rPr i="1"/>
              <a:t>katalagé</a:t>
            </a:r>
            <a:r>
              <a:t>, </a:t>
            </a:r>
            <a:r>
              <a:rPr i="1"/>
              <a:t>katalasso</a:t>
            </a:r>
            <a:r>
              <a:t>) – v NZ jen u Pavla (6x)</a:t>
            </a:r>
          </a:p>
          <a:p>
            <a:pPr marL="0" indent="0">
              <a:buSzTx/>
              <a:buNone/>
              <a:defRPr i="1"/>
            </a:pPr>
            <a:r>
              <a:t>Kata+alasso</a:t>
            </a:r>
            <a:r>
              <a:rPr i="0"/>
              <a:t>, kde </a:t>
            </a:r>
            <a:r>
              <a:t>alasso</a:t>
            </a:r>
            <a:r>
              <a:rPr i="0"/>
              <a:t> = „změnit“</a:t>
            </a:r>
            <a:endParaRPr i="0"/>
          </a:p>
          <a:p>
            <a:pPr marL="0" indent="0">
              <a:buSzTx/>
              <a:buNone/>
              <a:defRPr i="1"/>
            </a:pPr>
            <a:r>
              <a:t>Katalasso </a:t>
            </a:r>
            <a:r>
              <a:rPr i="0"/>
              <a:t> v klasické řečtině: „vyměnit“ (nepřátelství, hněv nebo válku za přátelství, lásku nebo mír) označovalo smíření v lidské nebo politické oblasti; v náboženském smyslu se vůbec nepoužívalo.</a:t>
            </a:r>
            <a:endParaRPr i="0"/>
          </a:p>
          <a:p>
            <a:pPr marL="0" indent="0">
              <a:buSzTx/>
              <a:buNone/>
              <a:defRPr i="1"/>
            </a:pPr>
            <a:r>
              <a:t>Katalasso </a:t>
            </a:r>
            <a:r>
              <a:rPr i="0"/>
              <a:t>pro vztah mezi Bohem a lidmi: poprvé u řecky hovořících Židů (2Mak 1,5; 5,20; 7,33; 8,29):</a:t>
            </a:r>
            <a:endParaRPr i="0"/>
          </a:p>
          <a:p>
            <a:pPr marL="0" indent="0">
              <a:buSzTx/>
              <a:buNone/>
            </a:pPr>
            <a:r>
              <a:t>Člověk se má „smířit“ s Bohem.</a:t>
            </a:r>
          </a:p>
          <a:p>
            <a:pPr marL="0" indent="0">
              <a:buSzTx/>
              <a:buNone/>
            </a:pPr>
            <a:r>
              <a:t>V NZ, u sv. Pavla, je tomu ovšem přesně naopak…</a:t>
            </a:r>
          </a:p>
          <a:p>
            <a:pPr marL="0" indent="0">
              <a:buSzTx/>
              <a:buNone/>
            </a:pPr>
            <a:r>
              <a:t>Pavlovy listy vznikly v letech 50-64, ale co Ježíš?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6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Class="entr" nodeType="with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fill="hold"/>
                                        <p:tgtEl>
                                          <p:spTgt spid="2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clickEffect" presetSubtype="4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2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1" animBg="1" rev="0" advAuto="0" spid="263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erlín">
  <a:themeElements>
    <a:clrScheme name="Berlí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F35AE6"/>
      </a:accent1>
      <a:accent2>
        <a:srgbClr val="FC5283"/>
      </a:accent2>
      <a:accent3>
        <a:srgbClr val="F67C64"/>
      </a:accent3>
      <a:accent4>
        <a:srgbClr val="F89F65"/>
      </a:accent4>
      <a:accent5>
        <a:srgbClr val="55C6BA"/>
      </a:accent5>
      <a:accent6>
        <a:srgbClr val="84A3FD"/>
      </a:accent6>
      <a:hlink>
        <a:srgbClr val="0000FF"/>
      </a:hlink>
      <a:folHlink>
        <a:srgbClr val="FF00FF"/>
      </a:folHlink>
    </a:clrScheme>
    <a:fontScheme name="Berlín">
      <a:majorFont>
        <a:latin typeface="Trebuchet MS"/>
        <a:ea typeface="Trebuchet MS"/>
        <a:cs typeface="Trebuchet MS"/>
      </a:majorFont>
      <a:minorFont>
        <a:latin typeface="Helvetica"/>
        <a:ea typeface="Helvetica"/>
        <a:cs typeface="Helvetica"/>
      </a:minorFont>
    </a:fontScheme>
    <a:fmtScheme name="Berlí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Trebuchet M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