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DF6"/>
          </a:solidFill>
        </a:fill>
      </a:tcStyle>
    </a:wholeTbl>
    <a:band2H>
      <a:tcTxStyle b="def" i="def"/>
      <a:tcStyle>
        <a:tcBdr/>
        <a:fill>
          <a:solidFill>
            <a:srgbClr val="E7F6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CD2"/>
          </a:solidFill>
        </a:fill>
      </a:tcStyle>
    </a:wholeTbl>
    <a:band2H>
      <a:tcTxStyle b="def" i="def"/>
      <a:tcStyle>
        <a:tcBdr/>
        <a:fill>
          <a:solidFill>
            <a:srgbClr val="F9F6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D2FD"/>
          </a:solidFill>
        </a:fill>
      </a:tcStyle>
    </a:wholeTbl>
    <a:band2H>
      <a:tcTxStyle b="def" i="def"/>
      <a:tcStyle>
        <a:tcBdr/>
        <a:fill>
          <a:solidFill>
            <a:srgbClr val="F7EAF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hape 2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defTabSz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defTabSz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defTabSz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defTabSz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defTabSz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defTabSz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defTabSz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defTabSz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icture 6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4242851"/>
            <a:ext cx="8968085" cy="275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11715" y="4243844"/>
            <a:ext cx="3077109" cy="27694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8"/>
          <p:cNvSpPr/>
          <p:nvPr/>
        </p:nvSpPr>
        <p:spPr>
          <a:xfrm>
            <a:off x="-1" y="2590077"/>
            <a:ext cx="8968087" cy="1660333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" name="Rectangle 9"/>
          <p:cNvSpPr/>
          <p:nvPr/>
        </p:nvSpPr>
        <p:spPr>
          <a:xfrm>
            <a:off x="9111715" y="2590077"/>
            <a:ext cx="3077110" cy="16603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Text názvu"/>
          <p:cNvSpPr txBox="1"/>
          <p:nvPr>
            <p:ph type="title"/>
          </p:nvPr>
        </p:nvSpPr>
        <p:spPr>
          <a:xfrm>
            <a:off x="680321" y="2733708"/>
            <a:ext cx="8144135" cy="1373071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pPr/>
            <a:r>
              <a:t>Text názvu</a:t>
            </a:r>
          </a:p>
        </p:txBody>
      </p:sp>
      <p:sp>
        <p:nvSpPr>
          <p:cNvPr id="20" name="Text úrovně 1…"/>
          <p:cNvSpPr txBox="1"/>
          <p:nvPr>
            <p:ph type="body" sz="quarter" idx="1"/>
          </p:nvPr>
        </p:nvSpPr>
        <p:spPr>
          <a:xfrm>
            <a:off x="680321" y="4394039"/>
            <a:ext cx="8144135" cy="1117688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2000"/>
            </a:lvl1pPr>
            <a:lvl2pPr marL="0" indent="457200" algn="r">
              <a:buSzTx/>
              <a:buFontTx/>
              <a:buNone/>
              <a:defRPr sz="2000"/>
            </a:lvl2pPr>
            <a:lvl3pPr marL="0" indent="914400" algn="r">
              <a:buSzTx/>
              <a:buFontTx/>
              <a:buNone/>
              <a:defRPr sz="2000"/>
            </a:lvl3pPr>
            <a:lvl4pPr marL="0" indent="1371600" algn="r">
              <a:buSzTx/>
              <a:buFontTx/>
              <a:buNone/>
              <a:defRPr sz="2000"/>
            </a:lvl4pPr>
            <a:lvl5pPr marL="0" indent="1828800" algn="r">
              <a:buSzTx/>
              <a:buFontTx/>
              <a:buNone/>
              <a:defRPr sz="20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" name="Číslo snímku"/>
          <p:cNvSpPr txBox="1"/>
          <p:nvPr>
            <p:ph type="sldNum" sz="quarter" idx="2"/>
          </p:nvPr>
        </p:nvSpPr>
        <p:spPr>
          <a:xfrm>
            <a:off x="9255345" y="3116137"/>
            <a:ext cx="583666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ctangle 9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Rectangle 10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Text názvu"/>
          <p:cNvSpPr txBox="1"/>
          <p:nvPr>
            <p:ph type="title"/>
          </p:nvPr>
        </p:nvSpPr>
        <p:spPr>
          <a:xfrm>
            <a:off x="680321" y="4711615"/>
            <a:ext cx="9613860" cy="45305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141" name="Picture Placeholder 2"/>
          <p:cNvSpPr/>
          <p:nvPr>
            <p:ph type="pic" idx="21"/>
          </p:nvPr>
        </p:nvSpPr>
        <p:spPr>
          <a:xfrm>
            <a:off x="680321" y="609596"/>
            <a:ext cx="9613860" cy="3589577"/>
          </a:xfrm>
          <a:prstGeom prst="rect">
            <a:avLst/>
          </a:prstGeom>
          <a:effectLst>
            <a:outerShdw sx="100000" sy="100000" kx="0" ky="0" algn="b" rotWithShape="0" blurRad="76200" dist="63500" dir="5040000">
              <a:srgbClr val="000000">
                <a:alpha val="41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2" name="Text úrovně 1…"/>
          <p:cNvSpPr txBox="1"/>
          <p:nvPr>
            <p:ph type="body" sz="quarter" idx="1"/>
          </p:nvPr>
        </p:nvSpPr>
        <p:spPr>
          <a:xfrm>
            <a:off x="680318" y="5169582"/>
            <a:ext cx="9613864" cy="62297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3" name="Číslo snímku"/>
          <p:cNvSpPr txBox="1"/>
          <p:nvPr>
            <p:ph type="sldNum" sz="quarter" idx="2"/>
          </p:nvPr>
        </p:nvSpPr>
        <p:spPr>
          <a:xfrm>
            <a:off x="10729455" y="4944283"/>
            <a:ext cx="583665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 9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Rectangle 10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Text názvu"/>
          <p:cNvSpPr txBox="1"/>
          <p:nvPr>
            <p:ph type="title"/>
          </p:nvPr>
        </p:nvSpPr>
        <p:spPr>
          <a:xfrm>
            <a:off x="680321" y="609596"/>
            <a:ext cx="9613860" cy="359275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156" name="Text úrovně 1…"/>
          <p:cNvSpPr txBox="1"/>
          <p:nvPr>
            <p:ph type="body" sz="quarter" idx="1"/>
          </p:nvPr>
        </p:nvSpPr>
        <p:spPr>
          <a:xfrm>
            <a:off x="680321" y="4711615"/>
            <a:ext cx="9613860" cy="109079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7" name="Číslo snímku"/>
          <p:cNvSpPr txBox="1"/>
          <p:nvPr>
            <p:ph type="sldNum" sz="quarter" idx="2"/>
          </p:nvPr>
        </p:nvSpPr>
        <p:spPr>
          <a:xfrm>
            <a:off x="10729455" y="4944589"/>
            <a:ext cx="583665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13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Rectangle 14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Text názvu"/>
          <p:cNvSpPr txBox="1"/>
          <p:nvPr>
            <p:ph type="title"/>
          </p:nvPr>
        </p:nvSpPr>
        <p:spPr>
          <a:xfrm>
            <a:off x="1127855" y="609598"/>
            <a:ext cx="8718879" cy="30360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170" name="Text úrovně 1…"/>
          <p:cNvSpPr txBox="1"/>
          <p:nvPr>
            <p:ph type="body" sz="quarter" idx="1"/>
          </p:nvPr>
        </p:nvSpPr>
        <p:spPr>
          <a:xfrm>
            <a:off x="1402287" y="3653378"/>
            <a:ext cx="8156580" cy="548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457200">
              <a:buSzTx/>
              <a:buFontTx/>
              <a:buNone/>
              <a:defRPr sz="1400"/>
            </a:lvl2pPr>
            <a:lvl3pPr marL="0" indent="914400">
              <a:buSzTx/>
              <a:buFontTx/>
              <a:buNone/>
              <a:defRPr sz="1400"/>
            </a:lvl3pPr>
            <a:lvl4pPr marL="0" indent="1371600">
              <a:buSzTx/>
              <a:buFontTx/>
              <a:buNone/>
              <a:defRPr sz="1400"/>
            </a:lvl4pPr>
            <a:lvl5pPr marL="0" indent="1828800">
              <a:buSzTx/>
              <a:buFontTx/>
              <a:buNone/>
              <a:defRPr sz="1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71" name="Text Placeholder 3"/>
          <p:cNvSpPr/>
          <p:nvPr>
            <p:ph type="body" sz="quarter" idx="21"/>
          </p:nvPr>
        </p:nvSpPr>
        <p:spPr>
          <a:xfrm>
            <a:off x="680322" y="4711615"/>
            <a:ext cx="9613859" cy="109079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72" name="TextBox 15"/>
          <p:cNvSpPr txBox="1"/>
          <p:nvPr/>
        </p:nvSpPr>
        <p:spPr>
          <a:xfrm>
            <a:off x="629291" y="461383"/>
            <a:ext cx="51816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72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73" name="TextBox 16"/>
          <p:cNvSpPr txBox="1"/>
          <p:nvPr/>
        </p:nvSpPr>
        <p:spPr>
          <a:xfrm>
            <a:off x="9708528" y="2746791"/>
            <a:ext cx="51816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72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74" name="Číslo snímku"/>
          <p:cNvSpPr txBox="1"/>
          <p:nvPr>
            <p:ph type="sldNum" sz="quarter" idx="2"/>
          </p:nvPr>
        </p:nvSpPr>
        <p:spPr>
          <a:xfrm>
            <a:off x="10729455" y="4942899"/>
            <a:ext cx="583665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 10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Rectangle 11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Text názvu"/>
          <p:cNvSpPr txBox="1"/>
          <p:nvPr>
            <p:ph type="title"/>
          </p:nvPr>
        </p:nvSpPr>
        <p:spPr>
          <a:xfrm>
            <a:off x="680318" y="4711615"/>
            <a:ext cx="9613864" cy="5885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187" name="Text úrovně 1…"/>
          <p:cNvSpPr txBox="1"/>
          <p:nvPr>
            <p:ph type="body" sz="quarter" idx="1"/>
          </p:nvPr>
        </p:nvSpPr>
        <p:spPr>
          <a:xfrm>
            <a:off x="680320" y="5300148"/>
            <a:ext cx="9613863" cy="50225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88" name="Číslo snímku"/>
          <p:cNvSpPr txBox="1"/>
          <p:nvPr>
            <p:ph type="sldNum" sz="quarter" idx="2"/>
          </p:nvPr>
        </p:nvSpPr>
        <p:spPr>
          <a:xfrm>
            <a:off x="10729455" y="4942899"/>
            <a:ext cx="583665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15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Rectangle 16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Text názvu"/>
          <p:cNvSpPr txBox="1"/>
          <p:nvPr>
            <p:ph type="title"/>
          </p:nvPr>
        </p:nvSpPr>
        <p:spPr>
          <a:xfrm>
            <a:off x="669221" y="753228"/>
            <a:ext cx="9624961" cy="108093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01" name="Text úrovně 1…"/>
          <p:cNvSpPr txBox="1"/>
          <p:nvPr>
            <p:ph type="body" sz="quarter" idx="1"/>
          </p:nvPr>
        </p:nvSpPr>
        <p:spPr>
          <a:xfrm>
            <a:off x="660945" y="2336873"/>
            <a:ext cx="3070035" cy="5762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02" name="Text Placeholder 3"/>
          <p:cNvSpPr/>
          <p:nvPr>
            <p:ph type="body" sz="quarter" idx="21"/>
          </p:nvPr>
        </p:nvSpPr>
        <p:spPr>
          <a:xfrm>
            <a:off x="680321" y="3022673"/>
            <a:ext cx="3049704" cy="29135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03" name="Text Placeholder 4"/>
          <p:cNvSpPr/>
          <p:nvPr>
            <p:ph type="body" sz="quarter" idx="22"/>
          </p:nvPr>
        </p:nvSpPr>
        <p:spPr>
          <a:xfrm>
            <a:off x="3956024" y="2336873"/>
            <a:ext cx="306324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</a:p>
        </p:txBody>
      </p:sp>
      <p:sp>
        <p:nvSpPr>
          <p:cNvPr id="204" name="Text Placeholder 3"/>
          <p:cNvSpPr/>
          <p:nvPr>
            <p:ph type="body" sz="quarter" idx="23"/>
          </p:nvPr>
        </p:nvSpPr>
        <p:spPr>
          <a:xfrm>
            <a:off x="3945470" y="3022673"/>
            <a:ext cx="3063241" cy="29135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05" name="Text Placeholder 4"/>
          <p:cNvSpPr/>
          <p:nvPr>
            <p:ph type="body" sz="quarter" idx="24"/>
          </p:nvPr>
        </p:nvSpPr>
        <p:spPr>
          <a:xfrm>
            <a:off x="7224155" y="2336873"/>
            <a:ext cx="307002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</a:p>
        </p:txBody>
      </p:sp>
      <p:sp>
        <p:nvSpPr>
          <p:cNvPr id="206" name="Text Placeholder 3"/>
          <p:cNvSpPr/>
          <p:nvPr>
            <p:ph type="body" sz="quarter" idx="25"/>
          </p:nvPr>
        </p:nvSpPr>
        <p:spPr>
          <a:xfrm>
            <a:off x="7224155" y="3022673"/>
            <a:ext cx="3070026" cy="29135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0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Rectangle 16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8" name="Rectangle 17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9" name="Text názvu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20" name="Text úrovně 1…"/>
          <p:cNvSpPr txBox="1"/>
          <p:nvPr>
            <p:ph type="body" sz="quarter" idx="1"/>
          </p:nvPr>
        </p:nvSpPr>
        <p:spPr>
          <a:xfrm>
            <a:off x="680318" y="4297503"/>
            <a:ext cx="3049705" cy="5762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1" name="Picture Placeholder 2"/>
          <p:cNvSpPr/>
          <p:nvPr>
            <p:ph type="pic" sz="quarter" idx="21"/>
          </p:nvPr>
        </p:nvSpPr>
        <p:spPr>
          <a:xfrm>
            <a:off x="680317" y="2336873"/>
            <a:ext cx="3049707" cy="152400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2" name="Text Placeholder 3"/>
          <p:cNvSpPr/>
          <p:nvPr>
            <p:ph type="body" sz="quarter" idx="22"/>
          </p:nvPr>
        </p:nvSpPr>
        <p:spPr>
          <a:xfrm>
            <a:off x="680317" y="4873764"/>
            <a:ext cx="3049707" cy="10624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23" name="Text Placeholder 4"/>
          <p:cNvSpPr/>
          <p:nvPr>
            <p:ph type="body" sz="quarter" idx="23"/>
          </p:nvPr>
        </p:nvSpPr>
        <p:spPr>
          <a:xfrm>
            <a:off x="3945471" y="4297503"/>
            <a:ext cx="306324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</a:p>
        </p:txBody>
      </p:sp>
      <p:sp>
        <p:nvSpPr>
          <p:cNvPr id="224" name="Picture Placeholder 2"/>
          <p:cNvSpPr/>
          <p:nvPr>
            <p:ph type="pic" sz="quarter" idx="24"/>
          </p:nvPr>
        </p:nvSpPr>
        <p:spPr>
          <a:xfrm>
            <a:off x="3945470" y="2336873"/>
            <a:ext cx="3063241" cy="152400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5" name="Text Placeholder 3"/>
          <p:cNvSpPr/>
          <p:nvPr>
            <p:ph type="body" sz="quarter" idx="25"/>
          </p:nvPr>
        </p:nvSpPr>
        <p:spPr>
          <a:xfrm>
            <a:off x="3944116" y="4873764"/>
            <a:ext cx="3067299" cy="10624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26" name="Text Placeholder 4"/>
          <p:cNvSpPr/>
          <p:nvPr>
            <p:ph type="body" sz="quarter" idx="26"/>
          </p:nvPr>
        </p:nvSpPr>
        <p:spPr>
          <a:xfrm>
            <a:off x="7230677" y="4297503"/>
            <a:ext cx="3063507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</a:p>
        </p:txBody>
      </p:sp>
      <p:sp>
        <p:nvSpPr>
          <p:cNvPr id="227" name="Picture Placeholder 2"/>
          <p:cNvSpPr/>
          <p:nvPr>
            <p:ph type="pic" sz="quarter" idx="27"/>
          </p:nvPr>
        </p:nvSpPr>
        <p:spPr>
          <a:xfrm>
            <a:off x="7230677" y="2336873"/>
            <a:ext cx="3063506" cy="152400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8" name="Text Placeholder 3"/>
          <p:cNvSpPr/>
          <p:nvPr>
            <p:ph type="body" sz="quarter" idx="28"/>
          </p:nvPr>
        </p:nvSpPr>
        <p:spPr>
          <a:xfrm>
            <a:off x="7230553" y="4873761"/>
            <a:ext cx="3067564" cy="10624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2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Rectangle 16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Rectangle 17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Text názvu"/>
          <p:cNvSpPr txBox="1"/>
          <p:nvPr>
            <p:ph type="title"/>
          </p:nvPr>
        </p:nvSpPr>
        <p:spPr>
          <a:xfrm>
            <a:off x="680321" y="753228"/>
            <a:ext cx="9613862" cy="108093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4" name="Text úrovně 1…"/>
          <p:cNvSpPr txBox="1"/>
          <p:nvPr>
            <p:ph type="body" idx="1"/>
          </p:nvPr>
        </p:nvSpPr>
        <p:spPr>
          <a:xfrm>
            <a:off x="680321" y="2336873"/>
            <a:ext cx="9613862" cy="3599317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" y="4086907"/>
            <a:ext cx="10437813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3" y="4087900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ectangle 8"/>
          <p:cNvSpPr/>
          <p:nvPr/>
        </p:nvSpPr>
        <p:spPr>
          <a:xfrm>
            <a:off x="-3" y="2726266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Rectangle 9"/>
          <p:cNvSpPr/>
          <p:nvPr/>
        </p:nvSpPr>
        <p:spPr>
          <a:xfrm>
            <a:off x="10585825" y="2726266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" name="Text názvu"/>
          <p:cNvSpPr txBox="1"/>
          <p:nvPr>
            <p:ph type="title"/>
          </p:nvPr>
        </p:nvSpPr>
        <p:spPr>
          <a:xfrm>
            <a:off x="680321" y="2869894"/>
            <a:ext cx="9613861" cy="109078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Text názvu</a:t>
            </a:r>
          </a:p>
        </p:txBody>
      </p:sp>
      <p:sp>
        <p:nvSpPr>
          <p:cNvPr id="48" name="Text úrovně 1…"/>
          <p:cNvSpPr txBox="1"/>
          <p:nvPr>
            <p:ph type="body" sz="quarter" idx="1"/>
          </p:nvPr>
        </p:nvSpPr>
        <p:spPr>
          <a:xfrm>
            <a:off x="680321" y="4232171"/>
            <a:ext cx="9613861" cy="1704018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2000"/>
            </a:lvl1pPr>
            <a:lvl2pPr marL="0" indent="457200" algn="r">
              <a:buSzTx/>
              <a:buFontTx/>
              <a:buNone/>
              <a:defRPr sz="2000"/>
            </a:lvl2pPr>
            <a:lvl3pPr marL="0" indent="914400" algn="r">
              <a:buSzTx/>
              <a:buFontTx/>
              <a:buNone/>
              <a:defRPr sz="2000"/>
            </a:lvl3pPr>
            <a:lvl4pPr marL="0" indent="1371600" algn="r">
              <a:buSzTx/>
              <a:buFontTx/>
              <a:buNone/>
              <a:defRPr sz="2000"/>
            </a:lvl4pPr>
            <a:lvl5pPr marL="0" indent="1828800" algn="r">
              <a:buSzTx/>
              <a:buFontTx/>
              <a:buNone/>
              <a:defRPr sz="20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Číslo snímku"/>
          <p:cNvSpPr txBox="1"/>
          <p:nvPr>
            <p:ph type="sldNum" sz="quarter" idx="2"/>
          </p:nvPr>
        </p:nvSpPr>
        <p:spPr>
          <a:xfrm>
            <a:off x="10729455" y="3102869"/>
            <a:ext cx="583665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Rectangle 9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" name="Rectangle 10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" name="Text názvu"/>
          <p:cNvSpPr txBox="1"/>
          <p:nvPr>
            <p:ph type="title"/>
          </p:nvPr>
        </p:nvSpPr>
        <p:spPr>
          <a:xfrm>
            <a:off x="680321" y="753228"/>
            <a:ext cx="9613862" cy="108093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2" name="Text úrovně 1…"/>
          <p:cNvSpPr txBox="1"/>
          <p:nvPr>
            <p:ph type="body" sz="half" idx="1"/>
          </p:nvPr>
        </p:nvSpPr>
        <p:spPr>
          <a:xfrm>
            <a:off x="680320" y="2336873"/>
            <a:ext cx="4698359" cy="3599317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Rectangle 11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" name="Rectangle 12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Text názvu"/>
          <p:cNvSpPr txBox="1"/>
          <p:nvPr>
            <p:ph type="title"/>
          </p:nvPr>
        </p:nvSpPr>
        <p:spPr>
          <a:xfrm>
            <a:off x="680318" y="753229"/>
            <a:ext cx="9613864" cy="108093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6" name="Text úrovně 1…"/>
          <p:cNvSpPr txBox="1"/>
          <p:nvPr>
            <p:ph type="body" sz="quarter" idx="1"/>
          </p:nvPr>
        </p:nvSpPr>
        <p:spPr>
          <a:xfrm>
            <a:off x="906350" y="2336873"/>
            <a:ext cx="4472328" cy="69313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Text Placeholder 4"/>
          <p:cNvSpPr/>
          <p:nvPr>
            <p:ph type="body" sz="quarter" idx="21"/>
          </p:nvPr>
        </p:nvSpPr>
        <p:spPr>
          <a:xfrm>
            <a:off x="5820154" y="2336873"/>
            <a:ext cx="4474029" cy="692077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/>
            </a:pPr>
          </a:p>
        </p:txBody>
      </p:sp>
      <p:sp>
        <p:nvSpPr>
          <p:cNvPr id="7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Rectangle 7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Rectangle 8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Text názvu"/>
          <p:cNvSpPr txBox="1"/>
          <p:nvPr>
            <p:ph type="title"/>
          </p:nvPr>
        </p:nvSpPr>
        <p:spPr>
          <a:xfrm>
            <a:off x="680321" y="753228"/>
            <a:ext cx="9613862" cy="108093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9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Rectangle 9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Rectangle 10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Text názvu"/>
          <p:cNvSpPr txBox="1"/>
          <p:nvPr>
            <p:ph type="title"/>
          </p:nvPr>
        </p:nvSpPr>
        <p:spPr>
          <a:xfrm>
            <a:off x="680321" y="753226"/>
            <a:ext cx="9613859" cy="1080942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11" name="Text úrovně 1…"/>
          <p:cNvSpPr txBox="1"/>
          <p:nvPr>
            <p:ph type="body" sz="half" idx="1"/>
          </p:nvPr>
        </p:nvSpPr>
        <p:spPr>
          <a:xfrm>
            <a:off x="4685846" y="2336873"/>
            <a:ext cx="5608337" cy="3599313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Text Placeholder 3"/>
          <p:cNvSpPr/>
          <p:nvPr>
            <p:ph type="body" sz="quarter" idx="21"/>
          </p:nvPr>
        </p:nvSpPr>
        <p:spPr>
          <a:xfrm>
            <a:off x="680322" y="2336872"/>
            <a:ext cx="3790078" cy="3599318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ctangle 9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Rectangle 10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Text názvu"/>
          <p:cNvSpPr txBox="1"/>
          <p:nvPr>
            <p:ph type="title"/>
          </p:nvPr>
        </p:nvSpPr>
        <p:spPr>
          <a:xfrm>
            <a:off x="680323" y="753228"/>
            <a:ext cx="9613858" cy="108093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26" name="Picture Placeholder 2"/>
          <p:cNvSpPr/>
          <p:nvPr>
            <p:ph type="pic" sz="half" idx="21"/>
          </p:nvPr>
        </p:nvSpPr>
        <p:spPr>
          <a:xfrm>
            <a:off x="4868333" y="2336874"/>
            <a:ext cx="5425850" cy="3599313"/>
          </a:xfrm>
          <a:prstGeom prst="rect">
            <a:avLst/>
          </a:prstGeom>
          <a:effectLst>
            <a:outerShdw sx="100000" sy="100000" kx="0" ky="0" algn="b" rotWithShape="0" blurRad="76200" dist="63500" dir="5040000">
              <a:srgbClr val="000000">
                <a:alpha val="41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7" name="Text úrovně 1…"/>
          <p:cNvSpPr txBox="1"/>
          <p:nvPr>
            <p:ph type="body" sz="quarter" idx="1"/>
          </p:nvPr>
        </p:nvSpPr>
        <p:spPr>
          <a:xfrm>
            <a:off x="680323" y="2336873"/>
            <a:ext cx="3876257" cy="359931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2FEAE0"/>
            </a:gs>
            <a:gs pos="50000">
              <a:srgbClr val="21ABC8"/>
            </a:gs>
            <a:gs pos="100000">
              <a:srgbClr val="0C2262"/>
            </a:gs>
          </a:gsLst>
          <a:lin ang="252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5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Text názvu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6" name="Text úrovně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" name="Číslo snímku"/>
          <p:cNvSpPr txBox="1"/>
          <p:nvPr>
            <p:ph type="sldNum" sz="quarter" idx="2"/>
          </p:nvPr>
        </p:nvSpPr>
        <p:spPr>
          <a:xfrm>
            <a:off x="10729455" y="986201"/>
            <a:ext cx="583665" cy="624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26778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31350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35922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40494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.wikipedia.org/wiki/Smysl_%C5%BEivota" TargetMode="External"/><Relationship Id="rId3" Type="http://schemas.openxmlformats.org/officeDocument/2006/relationships/hyperlink" Target="https://citaty.net/citaty-o-stesti/" TargetMode="External"/><Relationship Id="rId4" Type="http://schemas.openxmlformats.org/officeDocument/2006/relationships/hyperlink" Target="https://cs.wikipedia.org/wiki/Slu%C5%BEba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Nadpis 1"/>
          <p:cNvSpPr txBox="1"/>
          <p:nvPr>
            <p:ph type="title"/>
          </p:nvPr>
        </p:nvSpPr>
        <p:spPr>
          <a:xfrm>
            <a:off x="0" y="734096"/>
            <a:ext cx="10294184" cy="1100070"/>
          </a:xfrm>
          <a:prstGeom prst="rect">
            <a:avLst/>
          </a:prstGeom>
        </p:spPr>
        <p:txBody>
          <a:bodyPr/>
          <a:lstStyle/>
          <a:p>
            <a:pPr/>
            <a:r>
              <a:t>Paul Gauguin: D´ou venons nous?</a:t>
            </a:r>
          </a:p>
        </p:txBody>
      </p:sp>
      <p:pic>
        <p:nvPicPr>
          <p:cNvPr id="239" name="Zástupný symbol pro obsah 3" descr="Zástupný symbol pro obsah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467" y="2195847"/>
            <a:ext cx="12260468" cy="4662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Služba v Novém zákoně</a:t>
            </a:r>
          </a:p>
        </p:txBody>
      </p:sp>
      <p:sp>
        <p:nvSpPr>
          <p:cNvPr id="266" name="Zástupný symbol pro obsah 2"/>
          <p:cNvSpPr txBox="1"/>
          <p:nvPr>
            <p:ph type="body" idx="1"/>
          </p:nvPr>
        </p:nvSpPr>
        <p:spPr>
          <a:xfrm>
            <a:off x="680320" y="2336872"/>
            <a:ext cx="9613863" cy="415408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i="1"/>
            </a:pPr>
            <a:r>
              <a:t>doulein</a:t>
            </a:r>
            <a:r>
              <a:rPr i="0"/>
              <a:t> „být svázán s mistrem nebo pánem“. V tomto svázání se však skrývají dva významy: člověk může být svázán jako „služebník“ nebo jako „otrok“, může tedy „sloužit“ nebo dokonce „otročit“. Jak NZ tyto dva významy odlišuje nebo naopak slučuje, uvidíme později. Podstatou </a:t>
            </a:r>
            <a:r>
              <a:t>doulein </a:t>
            </a:r>
            <a:r>
              <a:rPr i="0"/>
              <a:t>je tedy jakási svázanost, vyjadřuje vnitřní povahu služby. Jde o službu ve vztahu k nějakému nadřízenému, podřízenost. </a:t>
            </a:r>
            <a:endParaRPr i="0"/>
          </a:p>
          <a:p>
            <a:pPr marL="0" indent="0">
              <a:lnSpc>
                <a:spcPct val="81000"/>
              </a:lnSpc>
              <a:buSzTx/>
              <a:buNone/>
              <a:defRPr i="1"/>
            </a:pPr>
            <a:r>
              <a:t>diakonein</a:t>
            </a:r>
            <a:r>
              <a:rPr i="0"/>
              <a:t> „sloužit“ ve smyslu „sloužit u stolu“ – to byl jeho původní význam, od něhož se pak odvozovaly další, např. „starat se o někoho“, „starat se o živobytí“ atd., také veřejná služba, např. v politice, až nakonec „sloužit“ obecně. Toto sloveso nevyjadřuje podřízenost, ale spíše službu „pro někoho“, „pro dobro druhého“.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Umývání nohou, J 13,1-17</a:t>
            </a:r>
          </a:p>
        </p:txBody>
      </p:sp>
      <p:sp>
        <p:nvSpPr>
          <p:cNvPr id="269" name="Zástupný symbol pro obsah 2"/>
          <p:cNvSpPr txBox="1"/>
          <p:nvPr>
            <p:ph type="body" idx="1"/>
          </p:nvPr>
        </p:nvSpPr>
        <p:spPr>
          <a:xfrm>
            <a:off x="680320" y="2137893"/>
            <a:ext cx="11297033" cy="462351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aseline="30000"/>
            </a:pPr>
            <a:r>
              <a:t>1</a:t>
            </a:r>
            <a:r>
              <a:rPr baseline="0"/>
              <a:t> Bylo před velikonočními svátky. Ježíš věděl, že přišla jeho hodina, aby z tohoto světa šel k Otci; miloval své, kteří jsou ve světě, a prokázal svou lásku k nim až do konce.  </a:t>
            </a:r>
          </a:p>
          <a:p>
            <a:pPr marL="0" indent="0">
              <a:buSzTx/>
              <a:buNone/>
              <a:defRPr baseline="30000"/>
            </a:pPr>
            <a:r>
              <a:t>2</a:t>
            </a:r>
            <a:r>
              <a:rPr baseline="0"/>
              <a:t> Když byli u večeře a ďábel již vložil do srdce Jidáše Iškariotského, syna Šimonova, aby ho zradil,  </a:t>
            </a:r>
          </a:p>
          <a:p>
            <a:pPr marL="0" indent="0">
              <a:buSzTx/>
              <a:buNone/>
              <a:defRPr baseline="30000"/>
            </a:pPr>
            <a:r>
              <a:t>3</a:t>
            </a:r>
            <a:r>
              <a:rPr baseline="0"/>
              <a:t> Ježíš vstal od stolu a vědom si toho, že mu Otec dal všecko do rukou a že od Boha vyšel a k Bohu odchází,  </a:t>
            </a:r>
          </a:p>
          <a:p>
            <a:pPr marL="0" indent="0">
              <a:buSzTx/>
              <a:buNone/>
              <a:defRPr baseline="30000"/>
            </a:pPr>
            <a:r>
              <a:t>4</a:t>
            </a:r>
            <a:r>
              <a:rPr baseline="0"/>
              <a:t> odložil svrchní šat, vzal lněné plátno a přepásal se;  </a:t>
            </a:r>
          </a:p>
          <a:p>
            <a:pPr marL="0" indent="0">
              <a:buSzTx/>
              <a:buNone/>
              <a:defRPr baseline="30000"/>
            </a:pPr>
            <a:r>
              <a:t>5</a:t>
            </a:r>
            <a:r>
              <a:rPr baseline="0"/>
              <a:t> pak nalil vodu do umyvadla a začal učedníkům umývat nohy a utírat je plátnem, jímž byl přepásán.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Umývání nohou, J 13,1-17</a:t>
            </a:r>
          </a:p>
        </p:txBody>
      </p:sp>
      <p:sp>
        <p:nvSpPr>
          <p:cNvPr id="272" name="Zástupný symbol pro obsah 2"/>
          <p:cNvSpPr txBox="1"/>
          <p:nvPr>
            <p:ph type="body" idx="1"/>
          </p:nvPr>
        </p:nvSpPr>
        <p:spPr>
          <a:xfrm>
            <a:off x="680320" y="2336872"/>
            <a:ext cx="9613863" cy="4385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aseline="30000"/>
            </a:pPr>
            <a:r>
              <a:t>6</a:t>
            </a:r>
            <a:r>
              <a:rPr baseline="0"/>
              <a:t> Přišel k Šimonu Petrovi a ten mu řekl: "Pane, ty mi chceš mýt nohy?"  </a:t>
            </a:r>
          </a:p>
          <a:p>
            <a:pPr marL="0" indent="0">
              <a:buSzTx/>
              <a:buNone/>
              <a:defRPr baseline="30000"/>
            </a:pPr>
            <a:r>
              <a:t>7</a:t>
            </a:r>
            <a:r>
              <a:rPr baseline="0"/>
              <a:t> Ježíš odpověděl: "Co já činím, nyní nechápeš, potom však to pochopíš."  </a:t>
            </a:r>
          </a:p>
          <a:p>
            <a:pPr marL="0" indent="0">
              <a:buSzTx/>
              <a:buNone/>
              <a:defRPr baseline="30000"/>
            </a:pPr>
            <a:r>
              <a:t>8</a:t>
            </a:r>
            <a:r>
              <a:rPr baseline="0"/>
              <a:t> Petr mu řekl: "Nikdy mi nebudeš mýt nohy!" Ježíš odpověděl: "Jestliže tě neumyji, nebudeš mít se mnou podíl."  </a:t>
            </a:r>
          </a:p>
          <a:p>
            <a:pPr marL="0" indent="0">
              <a:buSzTx/>
              <a:buNone/>
              <a:defRPr baseline="30000"/>
            </a:pPr>
            <a:r>
              <a:t>9</a:t>
            </a:r>
            <a:r>
              <a:rPr baseline="0"/>
              <a:t> Řekl mu Šimon Petr: "Pane, pak tedy nejenom nohy, ale i ruce a hlavu!"  </a:t>
            </a:r>
          </a:p>
          <a:p>
            <a:pPr marL="0" indent="0">
              <a:buSzTx/>
              <a:buNone/>
              <a:defRPr baseline="30000"/>
            </a:pPr>
            <a:r>
              <a:t>10</a:t>
            </a:r>
            <a:r>
              <a:rPr baseline="0"/>
              <a:t> Ježíš mu řekl: "Kdo je vykoupán, nepotřebuje než nohy umýt, neboť je celý čistý. I vy jste čistí, ale ne všichni."  </a:t>
            </a:r>
          </a:p>
          <a:p>
            <a:pPr marL="0" indent="0">
              <a:buSzTx/>
              <a:buNone/>
              <a:defRPr baseline="30000"/>
            </a:pPr>
            <a:r>
              <a:t>11</a:t>
            </a:r>
            <a:r>
              <a:rPr baseline="0"/>
              <a:t> Věděl, kdo ho zradí, a proto řekl: Ne všichni jste čistí.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Umývání nohou, J 13,1-17</a:t>
            </a:r>
          </a:p>
        </p:txBody>
      </p:sp>
      <p:sp>
        <p:nvSpPr>
          <p:cNvPr id="275" name="Zástupný symbol pro obsah 2"/>
          <p:cNvSpPr txBox="1"/>
          <p:nvPr>
            <p:ph type="body" idx="1"/>
          </p:nvPr>
        </p:nvSpPr>
        <p:spPr>
          <a:xfrm>
            <a:off x="680320" y="2336872"/>
            <a:ext cx="9613863" cy="42184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aseline="30000"/>
            </a:pPr>
            <a:r>
              <a:t>12</a:t>
            </a:r>
            <a:r>
              <a:rPr baseline="0"/>
              <a:t> Když jim umyl nohy, oblékl si svůj šat, opět se posadil a řekl jim: "Chápete, co jsem vám učinil?  </a:t>
            </a:r>
          </a:p>
          <a:p>
            <a:pPr marL="0" indent="0">
              <a:buSzTx/>
              <a:buNone/>
              <a:defRPr baseline="30000"/>
            </a:pPr>
            <a:r>
              <a:t>13</a:t>
            </a:r>
            <a:r>
              <a:rPr baseline="0"/>
              <a:t> Nazýváte mě Mistrem a Pánem, a máte pravdu: Skutečně jsem.  </a:t>
            </a:r>
          </a:p>
          <a:p>
            <a:pPr marL="0" indent="0">
              <a:buSzTx/>
              <a:buNone/>
              <a:defRPr baseline="30000"/>
            </a:pPr>
            <a:r>
              <a:t>14</a:t>
            </a:r>
            <a:r>
              <a:rPr baseline="0"/>
              <a:t> Jestliže tedy já, Pán a Mistr, jsem vám umyl nohy, i vy máte jeden druhému nohy umývat.  </a:t>
            </a:r>
          </a:p>
          <a:p>
            <a:pPr marL="0" indent="0">
              <a:buSzTx/>
              <a:buNone/>
              <a:defRPr baseline="30000"/>
            </a:pPr>
            <a:r>
              <a:t>15</a:t>
            </a:r>
            <a:r>
              <a:rPr baseline="0"/>
              <a:t> Dal jsem vám příklad, abyste i vy jednali, jako jsem jednal já.  </a:t>
            </a:r>
          </a:p>
          <a:p>
            <a:pPr marL="0" indent="0">
              <a:buSzTx/>
              <a:buNone/>
              <a:defRPr baseline="30000"/>
            </a:pPr>
            <a:r>
              <a:t>16</a:t>
            </a:r>
            <a:r>
              <a:rPr baseline="0"/>
              <a:t> Amen, amen, pravím vám, sluha není větší než jeho pán a posel není větší než ten, kdo ho poslal.  </a:t>
            </a:r>
          </a:p>
          <a:p>
            <a:pPr marL="0" indent="0">
              <a:buSzTx/>
              <a:buNone/>
              <a:defRPr baseline="30000"/>
            </a:pPr>
            <a:r>
              <a:t>17</a:t>
            </a:r>
            <a:r>
              <a:rPr baseline="0"/>
              <a:t> Když to víte, blaze vám, jestliže to také činíte.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Struktura textu</a:t>
            </a:r>
          </a:p>
        </p:txBody>
      </p:sp>
      <p:sp>
        <p:nvSpPr>
          <p:cNvPr id="278" name="Zástupný symbol pro obsah 2"/>
          <p:cNvSpPr txBox="1"/>
          <p:nvPr>
            <p:ph type="body" idx="1"/>
          </p:nvPr>
        </p:nvSpPr>
        <p:spPr>
          <a:xfrm>
            <a:off x="680320" y="2266681"/>
            <a:ext cx="10846273" cy="366950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v.1		nadpis</a:t>
            </a:r>
          </a:p>
          <a:p>
            <a:pPr marL="0" indent="0">
              <a:buSzTx/>
              <a:buNone/>
            </a:pPr>
            <a:r>
              <a:t>vv.2-5		úvod a popis Ježíšova gesta</a:t>
            </a:r>
          </a:p>
          <a:p>
            <a:pPr marL="0" indent="0">
              <a:buSzTx/>
              <a:buNone/>
            </a:pPr>
            <a:r>
              <a:t>vv.6-11	první iterpretace gesta (možná další strukturace dialogu)</a:t>
            </a:r>
          </a:p>
          <a:p>
            <a:pPr marL="0" indent="0">
              <a:buSzTx/>
              <a:buNone/>
            </a:pPr>
            <a:r>
              <a:t>vv.7-16 	druhá interpretace gresta</a:t>
            </a:r>
          </a:p>
          <a:p>
            <a:pPr marL="0" indent="0">
              <a:buSzTx/>
              <a:buNone/>
            </a:pPr>
            <a:r>
              <a:t>v.17		závěr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Výklad </a:t>
            </a:r>
          </a:p>
        </p:txBody>
      </p:sp>
      <p:sp>
        <p:nvSpPr>
          <p:cNvPr id="281" name="Zástupný symbol pro obsah 2"/>
          <p:cNvSpPr txBox="1"/>
          <p:nvPr>
            <p:ph type="body" idx="1"/>
          </p:nvPr>
        </p:nvSpPr>
        <p:spPr>
          <a:xfrm>
            <a:off x="680320" y="2336873"/>
            <a:ext cx="9613863" cy="3599317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v.1: velikonoční svátky; hodina; miloval; miloval „do krajnosti“</a:t>
            </a:r>
          </a:p>
          <a:p>
            <a:pPr>
              <a:buSzTx/>
              <a:buNone/>
            </a:pPr>
            <a:r>
              <a:t>v.2: …ďábel již vložil do srdce…</a:t>
            </a:r>
          </a:p>
          <a:p>
            <a:pPr>
              <a:buSzTx/>
              <a:buNone/>
            </a:pPr>
            <a:r>
              <a:t>v.3: vědom si toho: vše do rukou, vyšel-odchází</a:t>
            </a:r>
          </a:p>
          <a:p>
            <a:pPr>
              <a:buSzTx/>
              <a:buNone/>
            </a:pPr>
            <a:r>
              <a:t>v.4: odložil-oblékl (v.12); přepásal se</a:t>
            </a:r>
          </a:p>
          <a:p>
            <a:pPr>
              <a:buSzTx/>
              <a:buNone/>
            </a:pPr>
            <a:r>
              <a:t>v.5: gesto umývání nohou</a:t>
            </a:r>
          </a:p>
          <a:p>
            <a:pPr>
              <a:buSzTx/>
              <a:buNone/>
            </a:pPr>
            <a:r>
              <a:t>v.6-7: první část dialogu, náznak interpretace</a:t>
            </a:r>
          </a:p>
          <a:p>
            <a:pPr>
              <a:buSzTx/>
              <a:buNone/>
            </a:pPr>
            <a:r>
              <a:t>v.8: </a:t>
            </a:r>
            <a:r>
              <a:rPr b="1"/>
              <a:t>jestliže tě neumyji, nebudeš mít se mnou podíl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Výklad</a:t>
            </a:r>
          </a:p>
        </p:txBody>
      </p:sp>
      <p:sp>
        <p:nvSpPr>
          <p:cNvPr id="284" name="Zástupný symbol pro obsah 2"/>
          <p:cNvSpPr txBox="1"/>
          <p:nvPr>
            <p:ph type="body" idx="1"/>
          </p:nvPr>
        </p:nvSpPr>
        <p:spPr>
          <a:xfrm>
            <a:off x="680320" y="2336873"/>
            <a:ext cx="9613863" cy="3599317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v.9-11: křestní interpretace</a:t>
            </a:r>
          </a:p>
          <a:p>
            <a:pPr>
              <a:buSzTx/>
              <a:buNone/>
            </a:pPr>
            <a:r>
              <a:t>v.12: druhá interpretace gesta – úvod: chápete?</a:t>
            </a:r>
          </a:p>
          <a:p>
            <a:pPr>
              <a:buSzTx/>
              <a:buNone/>
            </a:pPr>
            <a:r>
              <a:t>v.13-16: základní princip tak-jako; srov. J 15,12nn</a:t>
            </a:r>
          </a:p>
          <a:p>
            <a:pPr>
              <a:buSzTx/>
              <a:buNone/>
            </a:pPr>
            <a:r>
              <a:t>v.17: závěr o smyslu života</a:t>
            </a:r>
          </a:p>
          <a:p>
            <a:pPr>
              <a:buSzTx/>
              <a:buNone/>
            </a:pPr>
            <a:r>
              <a:t>(L 22, 1K 11)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Závěr</a:t>
            </a:r>
          </a:p>
        </p:txBody>
      </p:sp>
      <p:sp>
        <p:nvSpPr>
          <p:cNvPr id="287" name="Zástupný symbol pro obsah 2"/>
          <p:cNvSpPr txBox="1"/>
          <p:nvPr>
            <p:ph type="body" idx="1"/>
          </p:nvPr>
        </p:nvSpPr>
        <p:spPr>
          <a:xfrm>
            <a:off x="680320" y="2336873"/>
            <a:ext cx="9613863" cy="359931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Smyslem života je štěstí.</a:t>
            </a:r>
          </a:p>
          <a:p>
            <a:pPr marL="0" indent="0">
              <a:buSzTx/>
              <a:buNone/>
            </a:pPr>
            <a:r>
              <a:t>Štěstí člověk dojde službou.</a:t>
            </a:r>
          </a:p>
          <a:p>
            <a:pPr marL="0" indent="0">
              <a:buSzTx/>
              <a:buNone/>
            </a:pPr>
            <a:r>
              <a:t>Služba není to, co se musí, ale potřebou člověka, který je milován.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U2 Every Breaking Wave, Jan Werich</a:t>
            </a:r>
          </a:p>
        </p:txBody>
      </p:sp>
      <p:sp>
        <p:nvSpPr>
          <p:cNvPr id="242" name="Zástupný symbol pro obsah 2"/>
          <p:cNvSpPr txBox="1"/>
          <p:nvPr>
            <p:ph type="body" idx="1"/>
          </p:nvPr>
        </p:nvSpPr>
        <p:spPr>
          <a:xfrm>
            <a:off x="770441" y="2645857"/>
            <a:ext cx="9613862" cy="3599317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Zástupný symbol pro obsah 2"/>
          <p:cNvSpPr txBox="1"/>
          <p:nvPr>
            <p:ph type="body" idx="1"/>
          </p:nvPr>
        </p:nvSpPr>
        <p:spPr>
          <a:xfrm>
            <a:off x="680320" y="2336873"/>
            <a:ext cx="9613863" cy="359931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2200"/>
            </a:pPr>
            <a:r>
              <a:t>Co je smyslem života?</a:t>
            </a:r>
          </a:p>
          <a:p>
            <a:pPr marL="0" indent="0">
              <a:lnSpc>
                <a:spcPct val="81000"/>
              </a:lnSpc>
              <a:buSzTx/>
              <a:buNone/>
              <a:defRPr sz="2200"/>
            </a:pPr>
            <a:r>
              <a:rPr u="sng">
                <a:solidFill>
                  <a:srgbClr val="4BF7ED"/>
                </a:solidFill>
                <a:uFill>
                  <a:solidFill>
                    <a:srgbClr val="4BF7ED"/>
                  </a:solidFill>
                </a:uFill>
                <a:hlinkClick r:id="rId2" invalidUrl="" action="" tgtFrame="" tooltip="" history="1" highlightClick="0" endSnd="0"/>
              </a:rPr>
              <a:t>https://cs.wikipedia.org/wiki/Smysl_%</a:t>
            </a:r>
            <a:r>
              <a:rPr u="sng">
                <a:solidFill>
                  <a:srgbClr val="4BF7ED"/>
                </a:solidFill>
                <a:uFill>
                  <a:solidFill>
                    <a:srgbClr val="4BF7ED"/>
                  </a:solidFill>
                </a:uFill>
                <a:hlinkClick r:id="rId2" invalidUrl="" action="" tgtFrame="" tooltip="" history="1" highlightClick="0" endSnd="0"/>
              </a:rPr>
              <a:t>C5%BEivota</a:t>
            </a:r>
          </a:p>
          <a:p>
            <a:pPr marL="0" indent="0">
              <a:lnSpc>
                <a:spcPct val="81000"/>
              </a:lnSpc>
              <a:buSzTx/>
              <a:buNone/>
              <a:defRPr sz="2200"/>
            </a:pPr>
            <a:r>
              <a:t>https://www.youtube.com/watch?v=UzIeqFv38qo</a:t>
            </a:r>
          </a:p>
          <a:p>
            <a:pPr marL="0" indent="0">
              <a:lnSpc>
                <a:spcPct val="81000"/>
              </a:lnSpc>
              <a:buSzTx/>
              <a:buNone/>
              <a:defRPr sz="2200"/>
            </a:pPr>
            <a:r>
              <a:t>https://www.youtube.com/watch?v=5fB-0TykYck</a:t>
            </a:r>
          </a:p>
          <a:p>
            <a:pPr marL="0" indent="0">
              <a:lnSpc>
                <a:spcPct val="81000"/>
              </a:lnSpc>
              <a:buSzTx/>
              <a:buNone/>
              <a:defRPr sz="2200"/>
            </a:pPr>
            <a:r>
              <a:t>Co je štěstí? </a:t>
            </a:r>
          </a:p>
          <a:p>
            <a:pPr marL="0" indent="0">
              <a:lnSpc>
                <a:spcPct val="81000"/>
              </a:lnSpc>
              <a:buSzTx/>
              <a:buNone/>
              <a:defRPr sz="2200"/>
            </a:pPr>
            <a:r>
              <a:rPr u="sng">
                <a:solidFill>
                  <a:srgbClr val="4BF7ED"/>
                </a:solidFill>
                <a:uFill>
                  <a:solidFill>
                    <a:srgbClr val="4BF7ED"/>
                  </a:solidFill>
                </a:uFill>
                <a:hlinkClick r:id="rId3" invalidUrl="" action="" tgtFrame="" tooltip="" history="1" highlightClick="0" endSnd="0"/>
              </a:rPr>
              <a:t>https://citaty.net/citaty-o-stesti</a:t>
            </a:r>
            <a:r>
              <a:rPr u="sng">
                <a:solidFill>
                  <a:srgbClr val="4BF7ED"/>
                </a:solidFill>
                <a:uFill>
                  <a:solidFill>
                    <a:srgbClr val="4BF7ED"/>
                  </a:solidFill>
                </a:uFill>
                <a:hlinkClick r:id="rId3" invalidUrl="" action="" tgtFrame="" tooltip="" history="1" highlightClick="0" endSnd="0"/>
              </a:rPr>
              <a:t>/</a:t>
            </a:r>
          </a:p>
          <a:p>
            <a:pPr marL="0" indent="0">
              <a:lnSpc>
                <a:spcPct val="81000"/>
              </a:lnSpc>
              <a:buSzTx/>
              <a:buNone/>
              <a:defRPr sz="2200"/>
            </a:pPr>
            <a:r>
              <a:t>Co je služba?</a:t>
            </a:r>
          </a:p>
          <a:p>
            <a:pPr marL="0" indent="0">
              <a:lnSpc>
                <a:spcPct val="81000"/>
              </a:lnSpc>
              <a:buSzTx/>
              <a:buNone/>
              <a:defRPr sz="2200"/>
            </a:pPr>
            <a:r>
              <a:rPr u="sng">
                <a:solidFill>
                  <a:srgbClr val="4BF7ED"/>
                </a:solidFill>
                <a:uFill>
                  <a:solidFill>
                    <a:srgbClr val="4BF7ED"/>
                  </a:solidFill>
                </a:uFill>
                <a:hlinkClick r:id="rId4" invalidUrl="" action="" tgtFrame="" tooltip="" history="1" highlightClick="0" endSnd="0"/>
              </a:rPr>
              <a:t>https://</a:t>
            </a:r>
            <a:r>
              <a:rPr u="sng">
                <a:solidFill>
                  <a:srgbClr val="4BF7ED"/>
                </a:solidFill>
                <a:uFill>
                  <a:solidFill>
                    <a:srgbClr val="4BF7ED"/>
                  </a:solidFill>
                </a:uFill>
                <a:hlinkClick r:id="rId4" invalidUrl="" action="" tgtFrame="" tooltip="" history="1" highlightClick="0" endSnd="0"/>
              </a:rPr>
              <a:t>cs.wikipedia.org/wiki/Slu%C5%BEba</a:t>
            </a:r>
          </a:p>
          <a:p>
            <a:pPr marL="0" indent="0">
              <a:lnSpc>
                <a:spcPct val="81000"/>
              </a:lnSpc>
              <a:buSzTx/>
              <a:buNone/>
              <a:defRPr sz="2200"/>
            </a:pPr>
            <a:r>
              <a:t>„Služba jako cesta ke štěstí“?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adpis 1"/>
          <p:cNvSpPr txBox="1"/>
          <p:nvPr>
            <p:ph type="ctrTitle"/>
          </p:nvPr>
        </p:nvSpPr>
        <p:spPr>
          <a:xfrm>
            <a:off x="680322" y="2733708"/>
            <a:ext cx="8144134" cy="1373071"/>
          </a:xfrm>
          <a:prstGeom prst="rect">
            <a:avLst/>
          </a:prstGeom>
        </p:spPr>
        <p:txBody>
          <a:bodyPr/>
          <a:lstStyle>
            <a:lvl1pPr defTabSz="832104">
              <a:defRPr b="1" sz="4914"/>
            </a:lvl1pPr>
          </a:lstStyle>
          <a:p>
            <a:pPr/>
            <a:r>
              <a:t>Služba jako cesta ke štěstí?</a:t>
            </a:r>
          </a:p>
        </p:txBody>
      </p:sp>
      <p:sp>
        <p:nvSpPr>
          <p:cNvPr id="248" name="Podnadpis 2"/>
          <p:cNvSpPr txBox="1"/>
          <p:nvPr>
            <p:ph type="subTitle" sz="quarter" idx="1"/>
          </p:nvPr>
        </p:nvSpPr>
        <p:spPr>
          <a:xfrm>
            <a:off x="680322" y="4394039"/>
            <a:ext cx="8144134" cy="1117688"/>
          </a:xfrm>
          <a:prstGeom prst="rect">
            <a:avLst/>
          </a:prstGeom>
        </p:spPr>
        <p:txBody>
          <a:bodyPr/>
          <a:lstStyle/>
          <a:p>
            <a:pPr/>
            <a:r>
              <a:t>I cesta je cílem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Služba ve Starém zákoně</a:t>
            </a:r>
          </a:p>
        </p:txBody>
      </p:sp>
      <p:pic>
        <p:nvPicPr>
          <p:cNvPr id="251" name="Zástupný symbol pro obsah 3" descr="Zástupný symbol pro obsah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321" y="2189408"/>
            <a:ext cx="4544077" cy="1987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Avad, avoda</a:t>
            </a:r>
          </a:p>
        </p:txBody>
      </p:sp>
      <p:sp>
        <p:nvSpPr>
          <p:cNvPr id="254" name="Zástupný symbol pro obsah 2"/>
          <p:cNvSpPr txBox="1"/>
          <p:nvPr>
            <p:ph type="body" idx="1"/>
          </p:nvPr>
        </p:nvSpPr>
        <p:spPr>
          <a:xfrm>
            <a:off x="680320" y="2336873"/>
            <a:ext cx="9613863" cy="359931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naprostá závislost a služebný vztah</a:t>
            </a:r>
          </a:p>
          <a:p>
            <a:pPr marL="0" indent="0">
              <a:buSzTx/>
              <a:buNone/>
            </a:pPr>
            <a:r>
              <a:t>„otročina“ (</a:t>
            </a:r>
            <a:r>
              <a:rPr i="1"/>
              <a:t>ha-avoda</a:t>
            </a:r>
            <a:r>
              <a:t>) Izraele v Egyptě (Ex 2,23), Egypt sám je pak nazýván „dům otroctví“ (</a:t>
            </a:r>
            <a:r>
              <a:rPr i="1"/>
              <a:t>bet-avadím</a:t>
            </a:r>
            <a:r>
              <a:t>), Ex 13,3.14</a:t>
            </a:r>
          </a:p>
          <a:p>
            <a:pPr marL="0" indent="0">
              <a:buSzTx/>
              <a:buNone/>
            </a:pPr>
            <a:r>
              <a:t>Josef v Egyptě Gn 39,4</a:t>
            </a:r>
            <a:endParaRPr i="1"/>
          </a:p>
          <a:p>
            <a:pPr marL="0" indent="0">
              <a:buSzTx/>
              <a:buNone/>
            </a:pPr>
            <a:r>
              <a:t>Jákob Gn 29,18n</a:t>
            </a:r>
          </a:p>
          <a:p>
            <a:pPr marL="0" indent="0">
              <a:buSzTx/>
              <a:buNone/>
            </a:pPr>
            <a:r>
              <a:t>Slova s kořenem </a:t>
            </a:r>
            <a:r>
              <a:rPr i="1"/>
              <a:t>avad</a:t>
            </a:r>
            <a:r>
              <a:t> se používají zejména tam, kde se jedná o závislost podmaněných na despotických monarších starého Předního Východu. Setkáváme se s nimi ovšem i na izraelském dvoře.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Avad, avoda</a:t>
            </a:r>
          </a:p>
        </p:txBody>
      </p:sp>
      <p:sp>
        <p:nvSpPr>
          <p:cNvPr id="257" name="Zástupný symbol pro obsah 2"/>
          <p:cNvSpPr txBox="1"/>
          <p:nvPr>
            <p:ph type="body" idx="1"/>
          </p:nvPr>
        </p:nvSpPr>
        <p:spPr>
          <a:xfrm>
            <a:off x="680320" y="2336873"/>
            <a:ext cx="9613863" cy="359931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David Saulovým vojevůdcem, ale Saulovi dvorní úředníci jsou „služebníci“ (1S 18,5.30)</a:t>
            </a:r>
          </a:p>
          <a:p>
            <a:pPr marL="0" indent="0">
              <a:buSzTx/>
              <a:buNone/>
            </a:pPr>
            <a:r>
              <a:t>Stejně jako David (1S 19,4) a Joab (2S 14,19n) jsou služebníky královými; </a:t>
            </a:r>
          </a:p>
          <a:p>
            <a:pPr marL="0" indent="0">
              <a:buSzTx/>
              <a:buNone/>
            </a:pPr>
            <a:r>
              <a:t>Podobně pak Abígail, Davidova žena (1S 25,41), atd., mohli bychom najít plno dalších příkladů.</a:t>
            </a:r>
          </a:p>
          <a:p>
            <a:pPr marL="0" indent="0">
              <a:buSzTx/>
              <a:buNone/>
            </a:pPr>
            <a:r>
              <a:t>Proč o tom takto obšírně hovoříme?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/>
          <a:p>
            <a:pPr/>
            <a:r>
              <a:t>Avad, avoda</a:t>
            </a:r>
          </a:p>
        </p:txBody>
      </p:sp>
      <p:sp>
        <p:nvSpPr>
          <p:cNvPr id="260" name="Zástupný symbol pro obsah 2"/>
          <p:cNvSpPr txBox="1"/>
          <p:nvPr>
            <p:ph type="body" idx="1"/>
          </p:nvPr>
        </p:nvSpPr>
        <p:spPr>
          <a:xfrm>
            <a:off x="680320" y="2336872"/>
            <a:ext cx="9613863" cy="44245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Stejný kořen </a:t>
            </a:r>
            <a:r>
              <a:rPr i="1"/>
              <a:t>avad </a:t>
            </a:r>
            <a:r>
              <a:t>slouží k označení vztahu mezi člověkem a Bohem.</a:t>
            </a:r>
          </a:p>
          <a:p>
            <a:pPr marL="0" indent="0">
              <a:buSzTx/>
              <a:buNone/>
            </a:pPr>
            <a:r>
              <a:t>Slovo ani tak nechce vyjádřit kultovní službu, ale spíše naprostou svázanost člověka s Bohem. </a:t>
            </a:r>
          </a:p>
          <a:p>
            <a:pPr marL="0" indent="0">
              <a:buSzTx/>
              <a:buNone/>
            </a:pPr>
            <a:r>
              <a:t>Stejné sloveso je použito pro službu pravému Bohu a službu k modlám, např. Ex 23,33; Dt 28,64 a mnoho jiných míst. Naproti tomu, služba pravému Bohu viz např. Sd 10,6.16; 1S 7,3n.</a:t>
            </a:r>
          </a:p>
          <a:p>
            <a:pPr marL="0" indent="0">
              <a:buSzTx/>
              <a:buNone/>
            </a:pPr>
            <a:r>
              <a:t>Sloužit Bohu přitom sebou nese nesloužit nikomu jinému (Joz 24,14-18), a zároveň odvrácení se od hříchu (Ž 2,11; 100,2; 102,23).</a:t>
            </a:r>
          </a:p>
          <a:p>
            <a:pPr marL="0" indent="0">
              <a:buSzTx/>
              <a:buNone/>
              <a:defRPr b="1"/>
            </a:pPr>
            <a:r>
              <a:t>Velký a podstatný rozdíl</a:t>
            </a:r>
            <a:r>
              <a:rPr b="0"/>
              <a:t>: starozákonní pojetí služby je ostrém protikladu k pojetí řeckému: ve SZ se nejedná o něco znehodnocujícího nebo nehodného.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Nadpis 1"/>
          <p:cNvSpPr txBox="1"/>
          <p:nvPr>
            <p:ph type="title"/>
          </p:nvPr>
        </p:nvSpPr>
        <p:spPr>
          <a:xfrm>
            <a:off x="680320" y="753228"/>
            <a:ext cx="9613863" cy="108093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Služebník Hospodinův, Ebed JHWH</a:t>
            </a:r>
          </a:p>
        </p:txBody>
      </p:sp>
      <p:sp>
        <p:nvSpPr>
          <p:cNvPr id="263" name="Zástupný symbol pro obsah 2"/>
          <p:cNvSpPr txBox="1"/>
          <p:nvPr>
            <p:ph type="body" idx="1"/>
          </p:nvPr>
        </p:nvSpPr>
        <p:spPr>
          <a:xfrm>
            <a:off x="680320" y="2336873"/>
            <a:ext cx="9613863" cy="359931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Jednotlivci, kteří žili v úzkém kontaktu s Hospodinem, např. praotcové, proroci a králové, zejména Mojžíš a David (např. Gn 26,24; Ex 14,31; Dt 34,5; 2S 7,5; Iz 20,3; Am 3,7).</a:t>
            </a:r>
          </a:p>
          <a:p>
            <a:pPr marL="0" indent="0">
              <a:buSzTx/>
              <a:buNone/>
            </a:pPr>
            <a:r>
              <a:t>„Písně o Služebníku“ Iz 42,1-4; 49,1-6; 50,4-9; 52,13-53,12</a:t>
            </a:r>
          </a:p>
          <a:p>
            <a:pPr marL="0" indent="0">
              <a:buSzTx/>
              <a:buNone/>
            </a:pPr>
            <a:r>
              <a:t>Teorie: kolektivní, individuální, zástupná osoba</a:t>
            </a:r>
          </a:p>
          <a:p>
            <a:pPr marL="0" indent="0">
              <a:buSzTx/>
              <a:buNone/>
            </a:pPr>
            <a:r>
              <a:t>Individuální povahu Služebníka nejlépe vyjadřuje Iz 52,13-53,13 (pak Mesiáš </a:t>
            </a:r>
            <a:r>
              <a:rPr i="1"/>
              <a:t>musí </a:t>
            </a:r>
            <a:r>
              <a:t>trpět, protože to „je o něm psáno“, např. L 22,37; 24,26-27; Mk 10,45 apod.)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erlín">
  <a:themeElements>
    <a:clrScheme name="Berlí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0000FF"/>
      </a:hlink>
      <a:folHlink>
        <a:srgbClr val="FF00FF"/>
      </a:folHlink>
    </a:clrScheme>
    <a:fontScheme name="Berlín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erlín">
  <a:themeElements>
    <a:clrScheme name="Berlí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0000FF"/>
      </a:hlink>
      <a:folHlink>
        <a:srgbClr val="FF00FF"/>
      </a:folHlink>
    </a:clrScheme>
    <a:fontScheme name="Berlín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