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2"/>
    <p:sldId id="277" r:id="rId3"/>
    <p:sldId id="278" r:id="rId4"/>
    <p:sldId id="275" r:id="rId5"/>
    <p:sldId id="279" r:id="rId6"/>
    <p:sldId id="280" r:id="rId7"/>
    <p:sldId id="281" r:id="rId8"/>
    <p:sldId id="256" r:id="rId9"/>
    <p:sldId id="257" r:id="rId10"/>
    <p:sldId id="274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12/10/2017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U2 Song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Someone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3045785"/>
              </p:ext>
            </p:extLst>
          </p:nvPr>
        </p:nvGraphicFramePr>
        <p:xfrm>
          <a:off x="565128" y="1834166"/>
          <a:ext cx="9613900" cy="4754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806950"/>
                <a:gridCol w="48069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got a face not spoiled by beauty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have some scars from where I’ve been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You’ve got eyes that can see right through me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You’re not afraid of anything they’ve seen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was told that I would feel nothing the first time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don’t know how these cuts heal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But in you I found a rhyme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there is a light you can’t always see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there is a world we can’t always be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there is a dark that we shouldn’t doubt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there is a light, don’t let it go out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this is a song, song for someone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is a song, song for someone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Máš tvář nezkaženu krásou</a:t>
                      </a:r>
                    </a:p>
                    <a:p>
                      <a:r>
                        <a:rPr lang="cs-CZ" dirty="0" smtClean="0"/>
                        <a:t>Já pár</a:t>
                      </a:r>
                      <a:r>
                        <a:rPr lang="cs-CZ" baseline="0" dirty="0" smtClean="0"/>
                        <a:t> jizev z toho, kde jsem byl</a:t>
                      </a:r>
                    </a:p>
                    <a:p>
                      <a:r>
                        <a:rPr lang="cs-CZ" baseline="0" dirty="0" smtClean="0"/>
                        <a:t>Máš oči, které mne vidí skrz na skrz</a:t>
                      </a:r>
                    </a:p>
                    <a:p>
                      <a:endParaRPr lang="cs-CZ" baseline="0" dirty="0" smtClean="0"/>
                    </a:p>
                    <a:p>
                      <a:r>
                        <a:rPr lang="cs-CZ" baseline="0" dirty="0" smtClean="0"/>
                        <a:t>Nebojíš se ničeho, co tam uviděly</a:t>
                      </a:r>
                    </a:p>
                    <a:p>
                      <a:r>
                        <a:rPr lang="cs-CZ" baseline="0" dirty="0" smtClean="0"/>
                        <a:t>Řekli mi, že napoprvé neucítím nic</a:t>
                      </a:r>
                    </a:p>
                    <a:p>
                      <a:endParaRPr lang="cs-CZ" baseline="0" dirty="0" smtClean="0"/>
                    </a:p>
                    <a:p>
                      <a:r>
                        <a:rPr lang="cs-CZ" baseline="0" dirty="0" smtClean="0"/>
                        <a:t>Nevím, jak ty rány mohou uzdravovat</a:t>
                      </a:r>
                    </a:p>
                    <a:p>
                      <a:r>
                        <a:rPr lang="cs-CZ" baseline="0" dirty="0" smtClean="0"/>
                        <a:t>Ale v tobě se mi to rýmuje</a:t>
                      </a:r>
                    </a:p>
                    <a:p>
                      <a:endParaRPr lang="cs-CZ" baseline="0" dirty="0" smtClean="0"/>
                    </a:p>
                    <a:p>
                      <a:r>
                        <a:rPr lang="cs-CZ" baseline="0" dirty="0" smtClean="0"/>
                        <a:t>Je-li světlo, které vždy nevidíme</a:t>
                      </a:r>
                    </a:p>
                    <a:p>
                      <a:r>
                        <a:rPr lang="cs-CZ" baseline="0" dirty="0" smtClean="0"/>
                        <a:t>A svět, ve kterém vždy nemůžeme být</a:t>
                      </a:r>
                    </a:p>
                    <a:p>
                      <a:r>
                        <a:rPr lang="cs-CZ" baseline="0" dirty="0" smtClean="0"/>
                        <a:t>Je-li temnota, o níž nelze pochybovat</a:t>
                      </a:r>
                    </a:p>
                    <a:p>
                      <a:r>
                        <a:rPr lang="cs-CZ" baseline="0" dirty="0" smtClean="0"/>
                        <a:t>A světlo, nenech si ho utéci</a:t>
                      </a:r>
                    </a:p>
                    <a:p>
                      <a:endParaRPr lang="cs-CZ" baseline="0" dirty="0" smtClean="0"/>
                    </a:p>
                    <a:p>
                      <a:r>
                        <a:rPr lang="cs-CZ" baseline="0" dirty="0" smtClean="0"/>
                        <a:t>A to je píseň, píseň pro někoho</a:t>
                      </a:r>
                    </a:p>
                    <a:p>
                      <a:r>
                        <a:rPr lang="cs-CZ" baseline="0" dirty="0" smtClean="0"/>
                        <a:t>To je píseň, píseň pro někoho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3905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Úvodem 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619" y="198908"/>
            <a:ext cx="4915435" cy="6553914"/>
          </a:xfrm>
        </p:spPr>
      </p:pic>
    </p:spTree>
    <p:extLst>
      <p:ext uri="{BB962C8B-B14F-4D97-AF65-F5344CB8AC3E}">
        <p14:creationId xmlns:p14="http://schemas.microsoft.com/office/powerpoint/2010/main" val="2143524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Ježíš kráčí po moři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9222279"/>
              </p:ext>
            </p:extLst>
          </p:nvPr>
        </p:nvGraphicFramePr>
        <p:xfrm>
          <a:off x="0" y="2047875"/>
          <a:ext cx="12068175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2725"/>
                <a:gridCol w="4022725"/>
                <a:gridCol w="4022725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Mt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14,22-34</a:t>
                      </a:r>
                    </a:p>
                    <a:p>
                      <a:endParaRPr lang="cs-CZ" sz="1800" b="1" kern="1200" baseline="300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Hned nato přiměl Ježíš učedníky, aby vstoupili na loď a jeli před ním na druhý břeh, než propustí zástupy.  </a:t>
                      </a:r>
                    </a:p>
                    <a:p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Když je propustil, vystoupil na horu, aby se o samotě modlil. </a:t>
                      </a:r>
                    </a:p>
                    <a:p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Když nastal večer, byl tam sám.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Mk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6,45-51</a:t>
                      </a:r>
                    </a:p>
                    <a:p>
                      <a:endParaRPr lang="cs-CZ" sz="1800" b="1" kern="1200" baseline="300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Hned na to přiměl své učedníky, aby vstoupili na loď a jeli napřed na druhý břeh k </a:t>
                      </a:r>
                      <a:r>
                        <a:rPr lang="cs-CZ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Betsaidě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než on propustí zástup.  </a:t>
                      </a:r>
                    </a:p>
                    <a:p>
                      <a:r>
                        <a:rPr lang="it-IT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</a:t>
                      </a: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Rozloučil se s nimi a šel na horu, aby se modlil.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 6,16-21</a:t>
                      </a:r>
                    </a:p>
                    <a:p>
                      <a:endParaRPr lang="cs-CZ" sz="1800" b="1" kern="1200" baseline="300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Když nastal večer, sestoupili jeho učedníci k moři,  </a:t>
                      </a:r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vstoupili na loď a jeli na druhý břeh do </a:t>
                      </a:r>
                      <a:r>
                        <a:rPr lang="cs-CZ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Kafarnaum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Už se setmělo a Ježíš s nimi stále ještě nebyl.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645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Ježíš kráčí po moři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786196"/>
              </p:ext>
            </p:extLst>
          </p:nvPr>
        </p:nvGraphicFramePr>
        <p:xfrm>
          <a:off x="0" y="2047875"/>
          <a:ext cx="12068175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2725"/>
                <a:gridCol w="4022725"/>
                <a:gridCol w="4022725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Loď byla daleko od země a vlny ji zmáhaly, protože vítr vál proti ní.  </a:t>
                      </a:r>
                    </a:p>
                    <a:p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 ránu šel k nim, kráčeje po moři.</a:t>
                      </a:r>
                    </a:p>
                    <a:p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Když ho učedníci viděli kráčet po moři, vyděsili se, že je to přízrak, a křičeli strachem.  </a:t>
                      </a:r>
                    </a:p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Ježíš na ně hned promluvil a řekl jim: "Vzchopte se, já jsem to, nebojte se!"  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když nastal večer, byla loď daleko na moři a on jediný na zemi.  </a:t>
                      </a:r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Spatřil je zmožené veslováním, neboť vítr vál proti nim; </a:t>
                      </a:r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 k nim před svítáním kráčel po moři a chtěl jít dál kolem nich.</a:t>
                      </a:r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Když ho uviděli kráčet po moři, vykřikli v domnění, že je to přízrak;  </a:t>
                      </a:r>
                      <a:r>
                        <a:rPr lang="it-IT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všichni ho totiž viděli a vyděsili se. </a:t>
                      </a:r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však na ně hned promluvil: "Vzchopte se, já jsem to, nebojte se!"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Moře se vzdouvalo mocným náporem větru.  </a:t>
                      </a:r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Když veslovali asi pětadvacet nebo třicet stadií,</a:t>
                      </a:r>
                    </a:p>
                    <a:p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spatřili Ježíše, jak kráčí po moři a blíží se k lodi; zmocnil se jich strach.  </a:t>
                      </a:r>
                    </a:p>
                    <a:p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On jim však řekl: "Já to jsem, nebojte se!"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289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Ježíš kráčí po moři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6695487"/>
              </p:ext>
            </p:extLst>
          </p:nvPr>
        </p:nvGraphicFramePr>
        <p:xfrm>
          <a:off x="0" y="2047875"/>
          <a:ext cx="12068175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2725"/>
                <a:gridCol w="4022725"/>
                <a:gridCol w="4022725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Petr mu odpověděl: "Pane, jsi-li to ty, poruč mi, ať přijdu k tobě po vodách!"  </a:t>
                      </a:r>
                    </a:p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on řekl: "Pojď!" </a:t>
                      </a:r>
                    </a:p>
                    <a:p>
                      <a:endParaRPr lang="cs-CZ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Petr vystoupil z lodi, vykročil na vodu a šel k Ježíšovi.  </a:t>
                      </a:r>
                    </a:p>
                    <a:p>
                      <a:endParaRPr lang="cs-CZ" sz="1800" b="1" kern="1200" baseline="300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Ale když viděl, jaký je vítr, přepadl ho strach, začal tonout a vykřikl: "Pane, zachraň mne!"  </a:t>
                      </a:r>
                    </a:p>
                    <a:p>
                      <a:endParaRPr lang="cs-CZ" sz="1800" b="1" kern="1200" baseline="300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Ježíš hned vztáhl ruku, uchopil ho a řekl mu: "Ty malověrný, proč jsi pochyboval?"  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003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Ježíš kráčí po moři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6695487"/>
              </p:ext>
            </p:extLst>
          </p:nvPr>
        </p:nvGraphicFramePr>
        <p:xfrm>
          <a:off x="0" y="2047875"/>
          <a:ext cx="12068175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2725"/>
                <a:gridCol w="4022725"/>
                <a:gridCol w="4022725"/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Když vstoupil na loď, vítr se utišil.  </a:t>
                      </a:r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Ti, kdo byli na lodi, klaněli se mu a říkali: "Jistě jsi Boží Syn."  </a:t>
                      </a:r>
                      <a:r>
                        <a:rPr lang="en-US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Když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dostali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druhý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břeh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přistáli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Genezaretu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Vstoupil k nim na loď a vítr se utišil. I byli celí ohromení úžasem.  </a:t>
                      </a:r>
                      <a:r>
                        <a:rPr lang="it-IT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</a:t>
                      </a:r>
                      <a:r>
                        <a:rPr lang="it-IT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Nepochopili totiž, jak to bylo s chleby, neboť jejich mysl byla zatvrzelá.  </a:t>
                      </a:r>
                      <a:r>
                        <a:rPr lang="en-US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Když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dostali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druhý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břeh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přistáli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Genezaretu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r>
                        <a:rPr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Chtěli jej vzít na loď, a hned se loď ocitla u břehu, k němuž jeli.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13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Symbolika Ježíšova kráčení po moři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Moře jako symbol proti-božských sil</a:t>
            </a:r>
          </a:p>
          <a:p>
            <a:r>
              <a:rPr lang="cs-CZ" b="1" dirty="0"/>
              <a:t>Ž</a:t>
            </a:r>
            <a:r>
              <a:rPr lang="en-US" b="1" dirty="0" smtClean="0"/>
              <a:t> 77</a:t>
            </a:r>
            <a:r>
              <a:rPr lang="cs-CZ" b="1" smtClean="0"/>
              <a:t>,</a:t>
            </a:r>
            <a:r>
              <a:rPr lang="en-US" b="1" smtClean="0"/>
              <a:t>14-21</a:t>
            </a:r>
            <a:endParaRPr lang="cs-CZ" b="1" dirty="0" smtClean="0"/>
          </a:p>
          <a:p>
            <a:r>
              <a:rPr lang="cs-CZ" b="1" dirty="0" err="1" smtClean="0"/>
              <a:t>Jób</a:t>
            </a:r>
            <a:r>
              <a:rPr lang="cs-CZ" b="1" dirty="0" smtClean="0"/>
              <a:t> 9,1-13</a:t>
            </a:r>
          </a:p>
          <a:p>
            <a:r>
              <a:rPr lang="cs-CZ" b="1" dirty="0" smtClean="0"/>
              <a:t>Proto je důležité zvolání apoštolů „Jistě jsi Boží Syn!“ (</a:t>
            </a:r>
            <a:r>
              <a:rPr lang="cs-CZ" b="1" dirty="0" err="1" smtClean="0"/>
              <a:t>Mt</a:t>
            </a:r>
            <a:r>
              <a:rPr lang="cs-CZ" b="1" dirty="0" smtClean="0"/>
              <a:t> 14,33)</a:t>
            </a:r>
          </a:p>
          <a:p>
            <a:r>
              <a:rPr lang="cs-CZ" b="1" dirty="0" smtClean="0"/>
              <a:t>Proto je důležité Ježíšovo „Já jsem“ (ego </a:t>
            </a:r>
            <a:r>
              <a:rPr lang="cs-CZ" b="1" dirty="0" err="1" smtClean="0"/>
              <a:t>eimi</a:t>
            </a:r>
            <a:r>
              <a:rPr lang="cs-CZ" b="1" dirty="0" smtClean="0"/>
              <a:t>, J 6,20)</a:t>
            </a:r>
          </a:p>
          <a:p>
            <a:r>
              <a:rPr lang="cs-CZ" b="1" dirty="0" smtClean="0"/>
              <a:t>Ježíšovo kráčení po moři je obrazem absolutního Pána, tuto skutečnost evangelisté zobrazují každý podle své teologie. Proto je důležitý kontext Ježíšova kráčení po moři.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187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Marek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Adresáti: pohano-křesťanská komunita, pronásledovaná v Římě</a:t>
            </a:r>
          </a:p>
          <a:p>
            <a:r>
              <a:rPr lang="cs-CZ" dirty="0"/>
              <a:t>6.kapitola, je prvním, kdo scénu zaznamenal</a:t>
            </a:r>
            <a:endParaRPr lang="cs-CZ" dirty="0" smtClean="0"/>
          </a:p>
          <a:p>
            <a:r>
              <a:rPr lang="cs-CZ" dirty="0" smtClean="0"/>
              <a:t>Uzdravení posedlého v </a:t>
            </a:r>
            <a:r>
              <a:rPr lang="cs-CZ" dirty="0" err="1" smtClean="0"/>
              <a:t>Gerase</a:t>
            </a:r>
            <a:r>
              <a:rPr lang="cs-CZ" dirty="0" smtClean="0"/>
              <a:t> – Vzkříšení dcery </a:t>
            </a:r>
            <a:r>
              <a:rPr lang="cs-CZ" dirty="0" err="1" smtClean="0"/>
              <a:t>Jairovy</a:t>
            </a:r>
            <a:r>
              <a:rPr lang="cs-CZ" dirty="0" smtClean="0"/>
              <a:t> (kap. 5)</a:t>
            </a:r>
          </a:p>
          <a:p>
            <a:r>
              <a:rPr lang="cs-CZ" dirty="0" smtClean="0"/>
              <a:t>Kázání v Nazaretě – vyslání Dvanácti – smrt Jana Křtitele – nasycení pěti tisíců</a:t>
            </a:r>
          </a:p>
          <a:p>
            <a:r>
              <a:rPr lang="cs-CZ" dirty="0" smtClean="0"/>
              <a:t>Markův Ježíš je trpící Mesiáš, jehož skutečnou identitu učedníci rozpoznají až po jeho smrti</a:t>
            </a:r>
          </a:p>
          <a:p>
            <a:r>
              <a:rPr lang="cs-CZ" b="1" dirty="0" smtClean="0"/>
              <a:t>„Nepochopili </a:t>
            </a:r>
            <a:r>
              <a:rPr lang="cs-CZ" b="1" dirty="0"/>
              <a:t>totiž, jak to bylo s chleby, protože jejich mysl nebyla </a:t>
            </a:r>
            <a:r>
              <a:rPr lang="cs-CZ" b="1" dirty="0" smtClean="0"/>
              <a:t>vnímavá.“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220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Marek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112135"/>
            <a:ext cx="12080383" cy="4623515"/>
          </a:xfrm>
        </p:spPr>
        <p:txBody>
          <a:bodyPr>
            <a:normAutofit/>
          </a:bodyPr>
          <a:lstStyle/>
          <a:p>
            <a:r>
              <a:rPr lang="cs-CZ" baseline="30000" dirty="0"/>
              <a:t>45</a:t>
            </a:r>
            <a:r>
              <a:rPr lang="cs-CZ" dirty="0"/>
              <a:t> Hned na to přiměl své učedníky, aby vstoupili na loď a jeli napřed na druhý břeh k </a:t>
            </a:r>
            <a:r>
              <a:rPr lang="cs-CZ" dirty="0" err="1"/>
              <a:t>Betsaidě</a:t>
            </a:r>
            <a:r>
              <a:rPr lang="cs-CZ" dirty="0"/>
              <a:t>, než on propustí zástup.  </a:t>
            </a:r>
          </a:p>
          <a:p>
            <a:r>
              <a:rPr lang="it-IT" baseline="30000" dirty="0"/>
              <a:t>46</a:t>
            </a:r>
            <a:r>
              <a:rPr lang="it-IT" dirty="0"/>
              <a:t> Rozloučil se s nimi a šel na horu, aby se modlil.  </a:t>
            </a:r>
            <a:endParaRPr lang="cs-CZ" dirty="0"/>
          </a:p>
          <a:p>
            <a:r>
              <a:rPr lang="it-IT" baseline="30000" dirty="0"/>
              <a:t>47</a:t>
            </a:r>
            <a:r>
              <a:rPr lang="it-IT" dirty="0"/>
              <a:t> A když nastal večer, byla loď daleko na moři a on jediný na zemi.  </a:t>
            </a:r>
            <a:endParaRPr lang="cs-CZ" dirty="0"/>
          </a:p>
          <a:p>
            <a:r>
              <a:rPr lang="it-IT" baseline="30000" dirty="0"/>
              <a:t>48</a:t>
            </a:r>
            <a:r>
              <a:rPr lang="it-IT" dirty="0"/>
              <a:t> Spatřil je zmožené veslováním, neboť vítr vál proti nim; </a:t>
            </a:r>
            <a:endParaRPr lang="cs-CZ" dirty="0"/>
          </a:p>
          <a:p>
            <a:r>
              <a:rPr lang="it-IT" dirty="0"/>
              <a:t>tu k nim před svítáním kráčel po moři a chtěl jít dál kolem nich.  </a:t>
            </a:r>
            <a:endParaRPr lang="cs-CZ" dirty="0"/>
          </a:p>
          <a:p>
            <a:r>
              <a:rPr lang="it-IT" baseline="30000" dirty="0"/>
              <a:t>49</a:t>
            </a:r>
            <a:r>
              <a:rPr lang="it-IT" dirty="0"/>
              <a:t> Když ho uviděli kráčet po moři, vykřikli v domnění, že je to přízrak;  </a:t>
            </a:r>
            <a:endParaRPr lang="cs-CZ" dirty="0" smtClean="0"/>
          </a:p>
          <a:p>
            <a:r>
              <a:rPr lang="it-IT" baseline="30000" dirty="0" smtClean="0"/>
              <a:t>50</a:t>
            </a:r>
            <a:r>
              <a:rPr lang="it-IT" dirty="0" smtClean="0"/>
              <a:t> </a:t>
            </a:r>
            <a:r>
              <a:rPr lang="it-IT" dirty="0"/>
              <a:t>všichni ho totiž viděli a vyděsili se</a:t>
            </a:r>
            <a:r>
              <a:rPr lang="it-IT" dirty="0" smtClean="0"/>
              <a:t>.</a:t>
            </a:r>
            <a:endParaRPr lang="cs-CZ" dirty="0"/>
          </a:p>
          <a:p>
            <a:r>
              <a:rPr lang="it-IT" dirty="0"/>
              <a:t>On však na ně hned promluvil: "Vzchopte se, já jsem to, nebojte se!"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102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Matouš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Kopíruje vyprávění od Marka, zachovává jeho kontext, jeho Ježíš je však jiný</a:t>
            </a:r>
          </a:p>
          <a:p>
            <a:r>
              <a:rPr lang="cs-CZ" dirty="0" smtClean="0"/>
              <a:t>Adresáti: židokřesťanská komunita, </a:t>
            </a:r>
            <a:r>
              <a:rPr lang="cs-CZ" dirty="0"/>
              <a:t>která žije v obvinění ze lži o vzkříšeném Ježíši (srov. 28,11-15</a:t>
            </a:r>
            <a:r>
              <a:rPr lang="cs-CZ" dirty="0" smtClean="0"/>
              <a:t>)</a:t>
            </a:r>
          </a:p>
          <a:p>
            <a:r>
              <a:rPr lang="cs-CZ" dirty="0" smtClean="0"/>
              <a:t>Oproti Markovi se soustřeďuje na ne na učedníky, ale na loď (církev), Ježíšovu identitu a Petra (předznamenáním </a:t>
            </a:r>
            <a:r>
              <a:rPr lang="cs-CZ" dirty="0" err="1" smtClean="0"/>
              <a:t>Mt</a:t>
            </a:r>
            <a:r>
              <a:rPr lang="cs-CZ" dirty="0" smtClean="0"/>
              <a:t> 16,13-20)</a:t>
            </a:r>
          </a:p>
          <a:p>
            <a:r>
              <a:rPr lang="cs-CZ" b="1" dirty="0" smtClean="0"/>
              <a:t>„Jistě jsi Boží Syn“ (podobně Jan, jehož historický kontext je podobný)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566435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Matouš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073498"/>
            <a:ext cx="12191999" cy="4784501"/>
          </a:xfrm>
        </p:spPr>
        <p:txBody>
          <a:bodyPr>
            <a:normAutofit lnSpcReduction="10000"/>
          </a:bodyPr>
          <a:lstStyle/>
          <a:p>
            <a:r>
              <a:rPr lang="cs-CZ" baseline="30000" dirty="0"/>
              <a:t>22</a:t>
            </a:r>
            <a:r>
              <a:rPr lang="cs-CZ" dirty="0"/>
              <a:t> Hned nato přiměl Ježíš učedníky, aby vstoupili na loď a jeli před ním na druhý břeh, než propustí zástupy.  </a:t>
            </a:r>
          </a:p>
          <a:p>
            <a:r>
              <a:rPr lang="cs-CZ" baseline="30000" dirty="0"/>
              <a:t>23</a:t>
            </a:r>
            <a:r>
              <a:rPr lang="cs-CZ" dirty="0"/>
              <a:t> Když je propustil, vystoupil na horu, aby se o samotě modlil. </a:t>
            </a:r>
            <a:r>
              <a:rPr lang="cs-CZ" dirty="0" smtClean="0"/>
              <a:t>Když </a:t>
            </a:r>
            <a:r>
              <a:rPr lang="cs-CZ" dirty="0"/>
              <a:t>nastal večer, byl tam sám.  </a:t>
            </a:r>
          </a:p>
          <a:p>
            <a:r>
              <a:rPr lang="cs-CZ" baseline="30000" dirty="0"/>
              <a:t>24</a:t>
            </a:r>
            <a:r>
              <a:rPr lang="cs-CZ" dirty="0"/>
              <a:t> Loď byla daleko od země a vlny ji zmáhaly, protože vítr vál proti ní.  </a:t>
            </a:r>
          </a:p>
          <a:p>
            <a:r>
              <a:rPr lang="cs-CZ" baseline="30000" dirty="0"/>
              <a:t>25</a:t>
            </a:r>
            <a:r>
              <a:rPr lang="cs-CZ" dirty="0"/>
              <a:t> K ránu šel k nim, kráčeje po moři.  </a:t>
            </a:r>
          </a:p>
          <a:p>
            <a:r>
              <a:rPr lang="cs-CZ" baseline="30000" dirty="0"/>
              <a:t>26</a:t>
            </a:r>
            <a:r>
              <a:rPr lang="cs-CZ" dirty="0"/>
              <a:t> Když ho učedníci viděli kráčet po moři, vyděsili se, že je to přízrak, a křičeli strachem.  </a:t>
            </a:r>
          </a:p>
          <a:p>
            <a:r>
              <a:rPr lang="cs-CZ" baseline="30000" dirty="0"/>
              <a:t>27</a:t>
            </a:r>
            <a:r>
              <a:rPr lang="cs-CZ" dirty="0"/>
              <a:t> Ježíš na ně hned promluvil a řekl jim: "Vzchopte se, já jsem to, nebojte se!"  </a:t>
            </a:r>
            <a:r>
              <a:rPr lang="cs-CZ" dirty="0" smtClean="0"/>
              <a:t>  </a:t>
            </a:r>
            <a:endParaRPr lang="cs-CZ" dirty="0"/>
          </a:p>
          <a:p>
            <a:r>
              <a:rPr lang="cs-CZ" baseline="30000" dirty="0"/>
              <a:t>32</a:t>
            </a:r>
            <a:r>
              <a:rPr lang="cs-CZ" dirty="0"/>
              <a:t> Když vstoupil na loď, vítr se utišil.  </a:t>
            </a:r>
            <a:r>
              <a:rPr lang="cs-CZ" baseline="30000" dirty="0"/>
              <a:t>33</a:t>
            </a:r>
            <a:r>
              <a:rPr lang="cs-CZ" dirty="0"/>
              <a:t> Ti, kdo byli na lodi, klaněli se mu a říkali: "Jistě jsi Boží Syn."  </a:t>
            </a:r>
            <a:endParaRPr lang="cs-CZ" dirty="0" smtClean="0"/>
          </a:p>
          <a:p>
            <a:r>
              <a:rPr lang="en-US" baseline="30000" dirty="0" smtClean="0"/>
              <a:t>34</a:t>
            </a:r>
            <a:r>
              <a:rPr lang="en-US" dirty="0" smtClean="0"/>
              <a:t> </a:t>
            </a:r>
            <a:r>
              <a:rPr lang="en-US" dirty="0" err="1"/>
              <a:t>Když</a:t>
            </a:r>
            <a:r>
              <a:rPr lang="en-US" dirty="0"/>
              <a:t> se </a:t>
            </a:r>
            <a:r>
              <a:rPr lang="en-US" dirty="0" err="1"/>
              <a:t>dostali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druhý</a:t>
            </a:r>
            <a:r>
              <a:rPr lang="en-US" dirty="0"/>
              <a:t> </a:t>
            </a:r>
            <a:r>
              <a:rPr lang="en-US" dirty="0" err="1"/>
              <a:t>břeh</a:t>
            </a:r>
            <a:r>
              <a:rPr lang="en-US" dirty="0"/>
              <a:t>, </a:t>
            </a:r>
            <a:r>
              <a:rPr lang="en-US" dirty="0" err="1"/>
              <a:t>přistáli</a:t>
            </a:r>
            <a:r>
              <a:rPr lang="en-US" dirty="0"/>
              <a:t> u </a:t>
            </a:r>
            <a:r>
              <a:rPr lang="en-US" dirty="0" err="1"/>
              <a:t>Genezaretu</a:t>
            </a:r>
            <a:r>
              <a:rPr lang="en-US" dirty="0"/>
              <a:t>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081806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040909"/>
              </p:ext>
            </p:extLst>
          </p:nvPr>
        </p:nvGraphicFramePr>
        <p:xfrm>
          <a:off x="680282" y="2078865"/>
          <a:ext cx="9613900" cy="44805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806950"/>
                <a:gridCol w="48069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let me in to a conversation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conversation only we could make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break and enter my imagination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Whatever’s in there it’s yours to take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was told I’d feel nothing the first time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were slow to heal but this could be the night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there is a light you can’t always see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there is a world we can’t always be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there is a dark within and without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there is a light, don’t let it go out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this is a song, song for someone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is a song, a song for someone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Zasvětil</a:t>
                      </a:r>
                      <a:r>
                        <a:rPr lang="cs-CZ" baseline="0" dirty="0" smtClean="0"/>
                        <a:t> jsi mne do konverzace</a:t>
                      </a:r>
                    </a:p>
                    <a:p>
                      <a:r>
                        <a:rPr lang="cs-CZ" baseline="0" dirty="0" smtClean="0"/>
                        <a:t>Konverzace, jež jsme mohli vést jen my</a:t>
                      </a:r>
                    </a:p>
                    <a:p>
                      <a:r>
                        <a:rPr lang="cs-CZ" baseline="0" dirty="0" smtClean="0"/>
                        <a:t>Vpadl jsi se a vstoupil do mé představivosti</a:t>
                      </a:r>
                    </a:p>
                    <a:p>
                      <a:r>
                        <a:rPr lang="cs-CZ" baseline="0" dirty="0" smtClean="0"/>
                        <a:t>Cokoli tam najdeš, si můžeš vzít</a:t>
                      </a:r>
                    </a:p>
                    <a:p>
                      <a:r>
                        <a:rPr lang="cs-CZ" baseline="0" dirty="0" smtClean="0"/>
                        <a:t>Řekli mi, že napoprvé nebudu cítit nic</a:t>
                      </a:r>
                    </a:p>
                    <a:p>
                      <a:r>
                        <a:rPr lang="cs-CZ" baseline="0" dirty="0" smtClean="0"/>
                        <a:t>Byl jsi pomalý v uzdravování, ale to by mohla být noc</a:t>
                      </a:r>
                    </a:p>
                    <a:p>
                      <a:endParaRPr lang="cs-CZ" baseline="0" dirty="0" smtClean="0"/>
                    </a:p>
                    <a:p>
                      <a:r>
                        <a:rPr lang="cs-CZ" baseline="0" dirty="0" smtClean="0"/>
                        <a:t>Je-li světlo, které vždy nevidíme</a:t>
                      </a:r>
                    </a:p>
                    <a:p>
                      <a:r>
                        <a:rPr lang="cs-CZ" baseline="0" dirty="0" smtClean="0"/>
                        <a:t>A svět, ve kterém vždy nemůžeme být</a:t>
                      </a:r>
                    </a:p>
                    <a:p>
                      <a:r>
                        <a:rPr lang="cs-CZ" baseline="0" dirty="0" smtClean="0"/>
                        <a:t>Je-li temnota s tebou i bez tebe</a:t>
                      </a:r>
                    </a:p>
                    <a:p>
                      <a:r>
                        <a:rPr lang="cs-CZ" baseline="0" dirty="0" smtClean="0"/>
                        <a:t>A světlo, nenech si ho utéci</a:t>
                      </a:r>
                    </a:p>
                    <a:p>
                      <a:endParaRPr lang="cs-CZ" baseline="0" dirty="0" smtClean="0"/>
                    </a:p>
                    <a:p>
                      <a:r>
                        <a:rPr lang="cs-CZ" baseline="0" dirty="0" smtClean="0"/>
                        <a:t>A to je píseň, píseň pro někoho</a:t>
                      </a:r>
                    </a:p>
                    <a:p>
                      <a:r>
                        <a:rPr lang="cs-CZ" baseline="0" dirty="0" smtClean="0"/>
                        <a:t>To je píseň, píseň pro někoho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3998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Petr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aseline="30000" dirty="0"/>
              <a:t>28</a:t>
            </a:r>
            <a:r>
              <a:rPr lang="cs-CZ" dirty="0"/>
              <a:t> Petr mu odpověděl: "Pane, jsi-li to ty, poruč mi, ať přijdu k tobě po vodách!"  </a:t>
            </a:r>
          </a:p>
          <a:p>
            <a:r>
              <a:rPr lang="cs-CZ" baseline="30000" dirty="0"/>
              <a:t>29</a:t>
            </a:r>
            <a:r>
              <a:rPr lang="cs-CZ" dirty="0"/>
              <a:t> A on řekl: "Pojď!" </a:t>
            </a:r>
          </a:p>
          <a:p>
            <a:r>
              <a:rPr lang="cs-CZ" dirty="0"/>
              <a:t>Petr vystoupil z lodi, vykročil na vodu a šel k Ježíšovi.  </a:t>
            </a:r>
          </a:p>
          <a:p>
            <a:r>
              <a:rPr lang="cs-CZ" baseline="30000" dirty="0"/>
              <a:t>30</a:t>
            </a:r>
            <a:r>
              <a:rPr lang="cs-CZ" dirty="0"/>
              <a:t> Ale když viděl, jaký je vítr, přepadl ho strach, začal tonout a vykřikl: "Pane, zachraň mne!"  </a:t>
            </a:r>
          </a:p>
          <a:p>
            <a:r>
              <a:rPr lang="cs-CZ" baseline="30000" dirty="0"/>
              <a:t>31</a:t>
            </a:r>
            <a:r>
              <a:rPr lang="cs-CZ" dirty="0"/>
              <a:t> Ježíš hned vztáhl ruku, uchopil ho a řekl mu: "Ty malověrný, proč jsi pochyboval?"</a:t>
            </a:r>
          </a:p>
        </p:txBody>
      </p:sp>
    </p:spTree>
    <p:extLst>
      <p:ext uri="{BB962C8B-B14F-4D97-AF65-F5344CB8AC3E}">
        <p14:creationId xmlns:p14="http://schemas.microsoft.com/office/powerpoint/2010/main" val="363418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Petr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10949302" cy="4347262"/>
          </a:xfrm>
        </p:spPr>
        <p:txBody>
          <a:bodyPr>
            <a:normAutofit/>
          </a:bodyPr>
          <a:lstStyle/>
          <a:p>
            <a:r>
              <a:rPr lang="cs-CZ" dirty="0"/>
              <a:t>„Jsi-li to ty?“ </a:t>
            </a:r>
            <a:r>
              <a:rPr lang="cs-CZ" dirty="0" smtClean="0"/>
              <a:t>(Je </a:t>
            </a:r>
            <a:r>
              <a:rPr lang="cs-CZ" dirty="0"/>
              <a:t>to skutečně Ježíš a ne </a:t>
            </a:r>
            <a:r>
              <a:rPr lang="cs-CZ" dirty="0" smtClean="0"/>
              <a:t>přízrak? </a:t>
            </a:r>
            <a:r>
              <a:rPr lang="cs-CZ" dirty="0"/>
              <a:t>V</a:t>
            </a:r>
            <a:r>
              <a:rPr lang="cs-CZ" dirty="0" smtClean="0"/>
              <a:t>nitřní boj, věřit </a:t>
            </a:r>
            <a:r>
              <a:rPr lang="cs-CZ" dirty="0"/>
              <a:t>neznamená „vědět</a:t>
            </a:r>
            <a:r>
              <a:rPr lang="cs-CZ" dirty="0" smtClean="0"/>
              <a:t>“, </a:t>
            </a:r>
            <a:r>
              <a:rPr lang="cs-CZ" dirty="0"/>
              <a:t>„naděje, kterou by bylo vidět, by už nebyla nadějí</a:t>
            </a:r>
            <a:r>
              <a:rPr lang="cs-CZ" dirty="0" smtClean="0"/>
              <a:t>“). </a:t>
            </a:r>
          </a:p>
          <a:p>
            <a:r>
              <a:rPr lang="cs-CZ" dirty="0" smtClean="0"/>
              <a:t>Petr </a:t>
            </a:r>
            <a:r>
              <a:rPr lang="cs-CZ" dirty="0"/>
              <a:t>má </a:t>
            </a:r>
            <a:r>
              <a:rPr lang="cs-CZ" dirty="0" smtClean="0"/>
              <a:t>k</a:t>
            </a:r>
            <a:r>
              <a:rPr lang="cs-CZ" dirty="0"/>
              <a:t> Ježíšovi zvláštní a zvláštním způsobem formulovanou prosbu. „Přikaž mi přijít k tobě po vodách</a:t>
            </a:r>
            <a:r>
              <a:rPr lang="cs-CZ" dirty="0" smtClean="0"/>
              <a:t>!“ S Ježíšem proti přírodním zákonům (Ž 77, </a:t>
            </a:r>
            <a:r>
              <a:rPr lang="cs-CZ" dirty="0" err="1" smtClean="0"/>
              <a:t>Jób</a:t>
            </a:r>
            <a:r>
              <a:rPr lang="cs-CZ" dirty="0" smtClean="0"/>
              <a:t> 8)</a:t>
            </a:r>
          </a:p>
          <a:p>
            <a:r>
              <a:rPr lang="cs-CZ" dirty="0"/>
              <a:t>„Petr vystoupil z lodi, vykročil na vodu a šel k Ježíšovi</a:t>
            </a:r>
            <a:r>
              <a:rPr lang="cs-CZ" dirty="0" smtClean="0"/>
              <a:t>“ (ř.: „…kráčel </a:t>
            </a:r>
            <a:r>
              <a:rPr lang="cs-CZ" dirty="0"/>
              <a:t>a šel k </a:t>
            </a:r>
            <a:r>
              <a:rPr lang="cs-CZ" dirty="0" smtClean="0"/>
              <a:t>Ježíšovi“, skutečně kus </a:t>
            </a:r>
            <a:r>
              <a:rPr lang="cs-CZ" dirty="0"/>
              <a:t>cesty po vodě </a:t>
            </a:r>
            <a:r>
              <a:rPr lang="cs-CZ" dirty="0" smtClean="0"/>
              <a:t>ujde)</a:t>
            </a:r>
          </a:p>
          <a:p>
            <a:r>
              <a:rPr lang="cs-CZ" dirty="0"/>
              <a:t>„Když viděl, jaký je vítr</a:t>
            </a:r>
            <a:r>
              <a:rPr lang="cs-CZ" dirty="0" smtClean="0"/>
              <a:t>…“ (ř.: </a:t>
            </a:r>
            <a:r>
              <a:rPr lang="cs-CZ" dirty="0"/>
              <a:t>„vida vítr, polekal se</a:t>
            </a:r>
            <a:r>
              <a:rPr lang="cs-CZ" dirty="0" smtClean="0"/>
              <a:t>“), přestal </a:t>
            </a:r>
            <a:r>
              <a:rPr lang="cs-CZ" dirty="0"/>
              <a:t>dívat na Ježíše, </a:t>
            </a:r>
            <a:r>
              <a:rPr lang="cs-CZ" dirty="0" smtClean="0"/>
              <a:t>proto se ho zmocnil strach</a:t>
            </a:r>
          </a:p>
          <a:p>
            <a:r>
              <a:rPr lang="cs-CZ" dirty="0" smtClean="0"/>
              <a:t>„Ty </a:t>
            </a:r>
            <a:r>
              <a:rPr lang="cs-CZ" dirty="0"/>
              <a:t>malověrný, proč jsi pochyboval</a:t>
            </a:r>
            <a:r>
              <a:rPr lang="cs-CZ" dirty="0" smtClean="0"/>
              <a:t>?“ („</a:t>
            </a:r>
            <a:r>
              <a:rPr lang="cs-CZ" dirty="0" err="1" smtClean="0"/>
              <a:t>distazein</a:t>
            </a:r>
            <a:r>
              <a:rPr lang="cs-CZ" dirty="0" smtClean="0"/>
              <a:t>“, být roztržen mezi dvěma možnostmi, stejné sloveso jako v </a:t>
            </a:r>
            <a:r>
              <a:rPr lang="cs-CZ" dirty="0" err="1" smtClean="0"/>
              <a:t>Mt</a:t>
            </a:r>
            <a:r>
              <a:rPr lang="cs-CZ" dirty="0" smtClean="0"/>
              <a:t> 28,17)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si z toho můžeme vzít za poučení?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1668" y="2073500"/>
            <a:ext cx="11938716" cy="467503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Učedníci </a:t>
            </a:r>
            <a:r>
              <a:rPr lang="cs-CZ" dirty="0"/>
              <a:t>sedí v </a:t>
            </a:r>
            <a:r>
              <a:rPr lang="cs-CZ" dirty="0" smtClean="0"/>
              <a:t>lodi (církev), je to Ježíš, oni </a:t>
            </a:r>
            <a:r>
              <a:rPr lang="cs-CZ" dirty="0"/>
              <a:t>jsou v bezpečí. Stačí sedět v lodi u svých jistot, jenže kolem je moře. Sedět v lodi nestačí, ani nestačí žít s představou, že Ježíš je jenom jakýsi přízrak. Je-li Ježíš přízrak, strach nezmizí, ale podvědomě mne bude stále ovládat dál. </a:t>
            </a:r>
            <a:endParaRPr lang="cs-CZ" dirty="0" smtClean="0"/>
          </a:p>
          <a:p>
            <a:r>
              <a:rPr lang="cs-CZ" dirty="0" smtClean="0"/>
              <a:t>Je </a:t>
            </a:r>
            <a:r>
              <a:rPr lang="cs-CZ" dirty="0"/>
              <a:t>třeba se vydat z loďky, učinit s Ježíšem zkušenost, jít za ním, tam kde je on. Jen tehdy ho mohu skutečně „zažít“, i když se třeba možná utopím. Epizoda ukazuje, že pokud má Petr upřeny oči na Ježíše, neutopí se.</a:t>
            </a:r>
          </a:p>
          <a:p>
            <a:r>
              <a:rPr lang="cs-CZ" dirty="0"/>
              <a:t>Svůj strach můžeme ovládat a překonávat jedině tehdy, vystoupíme-li za našich jistot do nejistoty, ale musíme se přitom dívat na Ježíše. Není to nikdy jednoduché. Já to tak zkouším dělat. </a:t>
            </a:r>
            <a:endParaRPr lang="cs-CZ" dirty="0" smtClean="0"/>
          </a:p>
          <a:p>
            <a:r>
              <a:rPr lang="cs-CZ" dirty="0" smtClean="0"/>
              <a:t>Zůstat </a:t>
            </a:r>
            <a:r>
              <a:rPr lang="cs-CZ" dirty="0"/>
              <a:t>sedět v lodi </a:t>
            </a:r>
            <a:r>
              <a:rPr lang="cs-CZ" dirty="0" smtClean="0"/>
              <a:t>katechismu někdy </a:t>
            </a:r>
            <a:r>
              <a:rPr lang="cs-CZ" dirty="0"/>
              <a:t>nelze. Stejně tak je to i se společenskými otázkami. Svět kolem nás musíme neustále interpretovat očima upřenýma na Ježíše, který nás volá, abychom vyšli z našich jistot. Učedníci nikdy nebudou moci nasytit zástupy, pokud „nepochopí, jak to bylo s těmi chleby“.</a:t>
            </a:r>
          </a:p>
        </p:txBody>
      </p:sp>
    </p:spTree>
    <p:extLst>
      <p:ext uri="{BB962C8B-B14F-4D97-AF65-F5344CB8AC3E}">
        <p14:creationId xmlns:p14="http://schemas.microsoft.com/office/powerpoint/2010/main" val="2765641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Co </a:t>
            </a:r>
            <a:r>
              <a:rPr lang="cs-CZ" b="1" dirty="0" smtClean="0"/>
              <a:t>je </a:t>
            </a:r>
            <a:r>
              <a:rPr lang="cs-CZ" b="1" dirty="0"/>
              <a:t>důležité proto, abychom to mohli takto prožívat?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„Vyryl jsem si tě do dlaní“</a:t>
            </a:r>
            <a:r>
              <a:rPr lang="cs-CZ" dirty="0"/>
              <a:t> (</a:t>
            </a:r>
            <a:r>
              <a:rPr lang="cs-CZ" dirty="0" err="1"/>
              <a:t>Iz</a:t>
            </a:r>
            <a:r>
              <a:rPr lang="cs-CZ" dirty="0"/>
              <a:t> 49,16</a:t>
            </a:r>
            <a:r>
              <a:rPr lang="cs-CZ" dirty="0" smtClean="0"/>
              <a:t>)</a:t>
            </a:r>
          </a:p>
          <a:p>
            <a:r>
              <a:rPr lang="cs-CZ" dirty="0" smtClean="0"/>
              <a:t>„Dlaň“ je ve SZ v různých významech použito 60x!</a:t>
            </a:r>
          </a:p>
          <a:p>
            <a:r>
              <a:rPr lang="cs-CZ" b="1" dirty="0" smtClean="0"/>
              <a:t>Člověk</a:t>
            </a:r>
            <a:r>
              <a:rPr lang="cs-CZ" dirty="0" smtClean="0"/>
              <a:t>: „Otevřít dlaň chudému“ (</a:t>
            </a:r>
            <a:r>
              <a:rPr lang="cs-CZ" dirty="0" err="1" smtClean="0"/>
              <a:t>Př</a:t>
            </a:r>
            <a:r>
              <a:rPr lang="cs-CZ" dirty="0" smtClean="0"/>
              <a:t> 31,20; statečná žena)</a:t>
            </a:r>
          </a:p>
          <a:p>
            <a:r>
              <a:rPr lang="cs-CZ" b="1" dirty="0" smtClean="0"/>
              <a:t>Člověk vůči Bohu</a:t>
            </a:r>
            <a:r>
              <a:rPr lang="cs-CZ" dirty="0" smtClean="0"/>
              <a:t>: „Rozprostřít dlaně k Hospodinu“ (Ex 9,29.32; 1Kr 8,22)</a:t>
            </a:r>
          </a:p>
          <a:p>
            <a:r>
              <a:rPr lang="cs-CZ" b="1" dirty="0" smtClean="0"/>
              <a:t>Bůh vůči člověku</a:t>
            </a:r>
            <a:r>
              <a:rPr lang="cs-CZ" dirty="0" smtClean="0"/>
              <a:t>: Ex 33,22-23 (ochrana); </a:t>
            </a:r>
            <a:r>
              <a:rPr lang="cs-CZ" dirty="0" err="1" smtClean="0"/>
              <a:t>Jób</a:t>
            </a:r>
            <a:r>
              <a:rPr lang="cs-CZ" dirty="0" smtClean="0"/>
              <a:t> 36,32 (moc); Ž 139,5 (intimní blízkost)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585294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8789" y="772732"/>
            <a:ext cx="11281893" cy="1043189"/>
          </a:xfrm>
        </p:spPr>
        <p:txBody>
          <a:bodyPr>
            <a:normAutofit/>
          </a:bodyPr>
          <a:lstStyle/>
          <a:p>
            <a:r>
              <a:rPr lang="cs-CZ" dirty="0" smtClean="0"/>
              <a:t>Dlaň jako symbol intimní blízkosti, </a:t>
            </a:r>
            <a:r>
              <a:rPr lang="cs-CZ" dirty="0" err="1" smtClean="0"/>
              <a:t>Iz</a:t>
            </a:r>
            <a:r>
              <a:rPr lang="cs-CZ" dirty="0" smtClean="0"/>
              <a:t> 49,14-17.21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8789" y="2073500"/>
            <a:ext cx="11951595" cy="4687908"/>
          </a:xfrm>
        </p:spPr>
        <p:txBody>
          <a:bodyPr>
            <a:normAutofit/>
          </a:bodyPr>
          <a:lstStyle/>
          <a:p>
            <a:r>
              <a:rPr lang="en-US" baseline="30000" dirty="0" smtClean="0"/>
              <a:t>14</a:t>
            </a:r>
            <a:r>
              <a:rPr lang="en-US" dirty="0" smtClean="0"/>
              <a:t> </a:t>
            </a:r>
            <a:r>
              <a:rPr lang="en-US" dirty="0" err="1"/>
              <a:t>Sijón</a:t>
            </a:r>
            <a:r>
              <a:rPr lang="en-US" dirty="0"/>
              <a:t> </a:t>
            </a:r>
            <a:r>
              <a:rPr lang="en-US" dirty="0" err="1"/>
              <a:t>říkával</a:t>
            </a:r>
            <a:r>
              <a:rPr lang="en-US" dirty="0"/>
              <a:t>: "</a:t>
            </a:r>
            <a:r>
              <a:rPr lang="en-US" dirty="0" err="1"/>
              <a:t>Hospodin</a:t>
            </a:r>
            <a:r>
              <a:rPr lang="en-US" dirty="0"/>
              <a:t> </a:t>
            </a:r>
            <a:r>
              <a:rPr lang="en-US" dirty="0" err="1"/>
              <a:t>mě</a:t>
            </a:r>
            <a:r>
              <a:rPr lang="en-US" dirty="0"/>
              <a:t> </a:t>
            </a:r>
            <a:r>
              <a:rPr lang="en-US" dirty="0" err="1"/>
              <a:t>opustil</a:t>
            </a:r>
            <a:r>
              <a:rPr lang="en-US" dirty="0"/>
              <a:t>, </a:t>
            </a:r>
            <a:r>
              <a:rPr lang="en-US" dirty="0" err="1"/>
              <a:t>Panovník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mě</a:t>
            </a:r>
            <a:r>
              <a:rPr lang="en-US" dirty="0"/>
              <a:t> </a:t>
            </a:r>
            <a:r>
              <a:rPr lang="en-US" dirty="0" err="1"/>
              <a:t>zapomenul</a:t>
            </a:r>
            <a:r>
              <a:rPr lang="en-US" dirty="0"/>
              <a:t>."  </a:t>
            </a:r>
            <a:endParaRPr lang="cs-CZ" dirty="0" smtClean="0"/>
          </a:p>
          <a:p>
            <a:r>
              <a:rPr lang="en-US" baseline="30000" dirty="0" smtClean="0"/>
              <a:t>15</a:t>
            </a:r>
            <a:r>
              <a:rPr lang="en-US" dirty="0" smtClean="0"/>
              <a:t> </a:t>
            </a:r>
            <a:r>
              <a:rPr lang="en-US" dirty="0" err="1"/>
              <a:t>Cožpak</a:t>
            </a:r>
            <a:r>
              <a:rPr lang="en-US" dirty="0"/>
              <a:t> </a:t>
            </a:r>
            <a:r>
              <a:rPr lang="en-US" dirty="0" err="1"/>
              <a:t>může</a:t>
            </a:r>
            <a:r>
              <a:rPr lang="en-US" dirty="0"/>
              <a:t> </a:t>
            </a:r>
            <a:r>
              <a:rPr lang="en-US" dirty="0" err="1"/>
              <a:t>zapomenout</a:t>
            </a:r>
            <a:r>
              <a:rPr lang="en-US" dirty="0"/>
              <a:t> </a:t>
            </a:r>
            <a:r>
              <a:rPr lang="en-US" dirty="0" err="1"/>
              <a:t>žena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své</a:t>
            </a:r>
            <a:r>
              <a:rPr lang="en-US" dirty="0"/>
              <a:t> </a:t>
            </a:r>
            <a:r>
              <a:rPr lang="en-US" dirty="0" err="1"/>
              <a:t>pacholátko</a:t>
            </a:r>
            <a:r>
              <a:rPr lang="en-US" dirty="0"/>
              <a:t>, </a:t>
            </a:r>
            <a:r>
              <a:rPr lang="en-US" dirty="0" err="1"/>
              <a:t>neslitovat</a:t>
            </a:r>
            <a:r>
              <a:rPr lang="en-US" dirty="0"/>
              <a:t> se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synem</a:t>
            </a:r>
            <a:r>
              <a:rPr lang="en-US" dirty="0"/>
              <a:t> </a:t>
            </a:r>
            <a:r>
              <a:rPr lang="en-US" dirty="0" err="1"/>
              <a:t>vlastního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? I </a:t>
            </a:r>
            <a:r>
              <a:rPr lang="en-US" dirty="0" err="1"/>
              <a:t>kdyby</a:t>
            </a:r>
            <a:r>
              <a:rPr lang="en-US" dirty="0"/>
              <a:t> </a:t>
            </a:r>
            <a:r>
              <a:rPr lang="en-US" dirty="0" err="1"/>
              <a:t>některé</a:t>
            </a:r>
            <a:r>
              <a:rPr lang="en-US" dirty="0"/>
              <a:t> </a:t>
            </a:r>
            <a:r>
              <a:rPr lang="en-US" dirty="0" err="1"/>
              <a:t>zapomněly</a:t>
            </a:r>
            <a:r>
              <a:rPr lang="en-US" dirty="0"/>
              <a:t>, </a:t>
            </a:r>
            <a:r>
              <a:rPr lang="en-US" dirty="0" err="1"/>
              <a:t>já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tebe</a:t>
            </a:r>
            <a:r>
              <a:rPr lang="en-US" dirty="0"/>
              <a:t> </a:t>
            </a:r>
            <a:r>
              <a:rPr lang="en-US" dirty="0" err="1"/>
              <a:t>nezapomenu</a:t>
            </a:r>
            <a:r>
              <a:rPr lang="en-US" dirty="0"/>
              <a:t>.  </a:t>
            </a:r>
            <a:endParaRPr lang="cs-CZ" dirty="0" smtClean="0"/>
          </a:p>
          <a:p>
            <a:r>
              <a:rPr lang="en-US" baseline="30000" dirty="0" smtClean="0"/>
              <a:t>16</a:t>
            </a:r>
            <a:r>
              <a:rPr lang="en-US" dirty="0" smtClean="0"/>
              <a:t> </a:t>
            </a:r>
            <a:r>
              <a:rPr lang="en-US" b="1" dirty="0" err="1"/>
              <a:t>Hle</a:t>
            </a:r>
            <a:r>
              <a:rPr lang="en-US" b="1" dirty="0"/>
              <a:t>, </a:t>
            </a:r>
            <a:r>
              <a:rPr lang="en-US" b="1" dirty="0" err="1"/>
              <a:t>vyryl</a:t>
            </a:r>
            <a:r>
              <a:rPr lang="en-US" b="1" dirty="0"/>
              <a:t> </a:t>
            </a:r>
            <a:r>
              <a:rPr lang="en-US" b="1" dirty="0" err="1"/>
              <a:t>jsem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tě</a:t>
            </a:r>
            <a:r>
              <a:rPr lang="en-US" b="1" dirty="0"/>
              <a:t> do </a:t>
            </a:r>
            <a:r>
              <a:rPr lang="en-US" b="1" dirty="0" err="1"/>
              <a:t>dlaní</a:t>
            </a:r>
            <a:r>
              <a:rPr lang="en-US" dirty="0"/>
              <a:t>, </a:t>
            </a:r>
            <a:r>
              <a:rPr lang="en-US" dirty="0" err="1"/>
              <a:t>tvé</a:t>
            </a:r>
            <a:r>
              <a:rPr lang="en-US" dirty="0"/>
              <a:t> </a:t>
            </a:r>
            <a:r>
              <a:rPr lang="en-US" dirty="0" err="1"/>
              <a:t>hradby</a:t>
            </a:r>
            <a:r>
              <a:rPr lang="en-US" dirty="0"/>
              <a:t> </a:t>
            </a:r>
            <a:r>
              <a:rPr lang="en-US" dirty="0" err="1"/>
              <a:t>mám</a:t>
            </a:r>
            <a:r>
              <a:rPr lang="en-US" dirty="0"/>
              <a:t> </a:t>
            </a:r>
            <a:r>
              <a:rPr lang="en-US" dirty="0" err="1"/>
              <a:t>před</a:t>
            </a:r>
            <a:r>
              <a:rPr lang="en-US" dirty="0"/>
              <a:t> </a:t>
            </a:r>
            <a:r>
              <a:rPr lang="en-US" dirty="0" err="1"/>
              <a:t>sebou</a:t>
            </a:r>
            <a:r>
              <a:rPr lang="en-US" dirty="0"/>
              <a:t> </a:t>
            </a:r>
            <a:r>
              <a:rPr lang="en-US" dirty="0" err="1"/>
              <a:t>stále</a:t>
            </a:r>
            <a:r>
              <a:rPr lang="en-US" dirty="0"/>
              <a:t>.  </a:t>
            </a:r>
            <a:endParaRPr lang="cs-CZ" dirty="0" smtClean="0"/>
          </a:p>
          <a:p>
            <a:r>
              <a:rPr lang="en-US" baseline="30000" dirty="0" smtClean="0"/>
              <a:t>17</a:t>
            </a:r>
            <a:r>
              <a:rPr lang="en-US" dirty="0" smtClean="0"/>
              <a:t> </a:t>
            </a:r>
            <a:r>
              <a:rPr lang="en-US" dirty="0" err="1"/>
              <a:t>Tvoji</a:t>
            </a:r>
            <a:r>
              <a:rPr lang="en-US" dirty="0"/>
              <a:t> </a:t>
            </a:r>
            <a:r>
              <a:rPr lang="en-US" dirty="0" err="1"/>
              <a:t>synové</a:t>
            </a:r>
            <a:r>
              <a:rPr lang="en-US" dirty="0"/>
              <a:t> </a:t>
            </a:r>
            <a:r>
              <a:rPr lang="en-US" dirty="0" err="1"/>
              <a:t>už</a:t>
            </a:r>
            <a:r>
              <a:rPr lang="en-US" dirty="0"/>
              <a:t> </a:t>
            </a:r>
            <a:r>
              <a:rPr lang="en-US" dirty="0" err="1"/>
              <a:t>pospíchají</a:t>
            </a:r>
            <a:r>
              <a:rPr lang="en-US" dirty="0"/>
              <a:t>. </a:t>
            </a:r>
            <a:r>
              <a:rPr lang="en-US" dirty="0" err="1"/>
              <a:t>Ti</a:t>
            </a:r>
            <a:r>
              <a:rPr lang="en-US" dirty="0"/>
              <a:t>, </a:t>
            </a:r>
            <a:r>
              <a:rPr lang="en-US" dirty="0" err="1"/>
              <a:t>kdo</a:t>
            </a:r>
            <a:r>
              <a:rPr lang="en-US" dirty="0"/>
              <a:t> </a:t>
            </a:r>
            <a:r>
              <a:rPr lang="en-US" dirty="0" err="1"/>
              <a:t>tě</a:t>
            </a:r>
            <a:r>
              <a:rPr lang="en-US" dirty="0"/>
              <a:t> </a:t>
            </a:r>
            <a:r>
              <a:rPr lang="en-US" dirty="0" err="1"/>
              <a:t>bořili</a:t>
            </a:r>
            <a:r>
              <a:rPr lang="en-US" dirty="0"/>
              <a:t> a </a:t>
            </a:r>
            <a:r>
              <a:rPr lang="en-US" dirty="0" err="1"/>
              <a:t>ničili</a:t>
            </a:r>
            <a:r>
              <a:rPr lang="en-US" dirty="0"/>
              <a:t>, od </a:t>
            </a:r>
            <a:r>
              <a:rPr lang="en-US" dirty="0" err="1"/>
              <a:t>tebe</a:t>
            </a:r>
            <a:r>
              <a:rPr lang="en-US" dirty="0"/>
              <a:t> </a:t>
            </a:r>
            <a:r>
              <a:rPr lang="en-US" dirty="0" err="1"/>
              <a:t>odtáhnou</a:t>
            </a:r>
            <a:r>
              <a:rPr lang="en-US" dirty="0"/>
              <a:t>.  </a:t>
            </a:r>
            <a:r>
              <a:rPr lang="en-US" baseline="30000" dirty="0"/>
              <a:t>18</a:t>
            </a:r>
            <a:r>
              <a:rPr lang="en-US" dirty="0"/>
              <a:t> </a:t>
            </a:r>
            <a:r>
              <a:rPr lang="en-US" dirty="0" err="1"/>
              <a:t>Rozhlédni</a:t>
            </a:r>
            <a:r>
              <a:rPr lang="en-US" dirty="0"/>
              <a:t> se </a:t>
            </a:r>
            <a:r>
              <a:rPr lang="en-US" dirty="0" err="1"/>
              <a:t>kolem</a:t>
            </a:r>
            <a:r>
              <a:rPr lang="en-US" dirty="0"/>
              <a:t> a </a:t>
            </a:r>
            <a:r>
              <a:rPr lang="en-US" dirty="0" err="1"/>
              <a:t>viz</a:t>
            </a:r>
            <a:r>
              <a:rPr lang="en-US" dirty="0"/>
              <a:t>: Tito </a:t>
            </a:r>
            <a:r>
              <a:rPr lang="en-US" dirty="0" err="1"/>
              <a:t>všichni</a:t>
            </a:r>
            <a:r>
              <a:rPr lang="en-US" dirty="0"/>
              <a:t> se </a:t>
            </a:r>
            <a:r>
              <a:rPr lang="en-US" dirty="0" err="1"/>
              <a:t>shromáždí</a:t>
            </a:r>
            <a:r>
              <a:rPr lang="en-US" dirty="0"/>
              <a:t> a </a:t>
            </a:r>
            <a:r>
              <a:rPr lang="en-US" dirty="0" err="1"/>
              <a:t>přijdou</a:t>
            </a:r>
            <a:r>
              <a:rPr lang="en-US" dirty="0"/>
              <a:t> k </a:t>
            </a:r>
            <a:r>
              <a:rPr lang="en-US" dirty="0" err="1"/>
              <a:t>tobě</a:t>
            </a:r>
            <a:r>
              <a:rPr lang="en-US" dirty="0"/>
              <a:t>. </a:t>
            </a:r>
            <a:r>
              <a:rPr lang="en-US" dirty="0" err="1"/>
              <a:t>Jakože</a:t>
            </a:r>
            <a:r>
              <a:rPr lang="en-US" dirty="0"/>
              <a:t> </a:t>
            </a:r>
            <a:r>
              <a:rPr lang="en-US" dirty="0" err="1"/>
              <a:t>živ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</a:t>
            </a:r>
            <a:r>
              <a:rPr lang="en-US" dirty="0" err="1"/>
              <a:t>já</a:t>
            </a:r>
            <a:r>
              <a:rPr lang="en-US" dirty="0"/>
              <a:t>, je </a:t>
            </a:r>
            <a:r>
              <a:rPr lang="en-US" dirty="0" err="1"/>
              <a:t>výrok</a:t>
            </a:r>
            <a:r>
              <a:rPr lang="en-US" dirty="0"/>
              <a:t> </a:t>
            </a:r>
            <a:r>
              <a:rPr lang="en-US" dirty="0" err="1"/>
              <a:t>Hospodinův</a:t>
            </a:r>
            <a:r>
              <a:rPr lang="en-US" dirty="0"/>
              <a:t>, </a:t>
            </a:r>
            <a:r>
              <a:rPr lang="en-US" dirty="0" err="1"/>
              <a:t>jimi</a:t>
            </a:r>
            <a:r>
              <a:rPr lang="en-US" dirty="0"/>
              <a:t> </a:t>
            </a:r>
            <a:r>
              <a:rPr lang="en-US" dirty="0" err="1"/>
              <a:t>všemi</a:t>
            </a:r>
            <a:r>
              <a:rPr lang="en-US" dirty="0"/>
              <a:t> se </a:t>
            </a:r>
            <a:r>
              <a:rPr lang="en-US" dirty="0" err="1"/>
              <a:t>okrášlíš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okrasou</a:t>
            </a:r>
            <a:r>
              <a:rPr lang="en-US" dirty="0"/>
              <a:t>, </a:t>
            </a:r>
            <a:r>
              <a:rPr lang="en-US" dirty="0" err="1"/>
              <a:t>ozdobíš</a:t>
            </a:r>
            <a:r>
              <a:rPr lang="en-US" dirty="0"/>
              <a:t> se </a:t>
            </a:r>
            <a:r>
              <a:rPr lang="en-US" dirty="0" err="1"/>
              <a:t>jimi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nevěsta</a:t>
            </a:r>
            <a:r>
              <a:rPr lang="en-US" dirty="0"/>
              <a:t>. </a:t>
            </a:r>
            <a:endParaRPr lang="cs-CZ" dirty="0" smtClean="0"/>
          </a:p>
          <a:p>
            <a:r>
              <a:rPr lang="en-US" baseline="30000" dirty="0" smtClean="0"/>
              <a:t>21</a:t>
            </a:r>
            <a:r>
              <a:rPr lang="en-US" dirty="0" smtClean="0"/>
              <a:t> </a:t>
            </a:r>
            <a:r>
              <a:rPr lang="en-US" dirty="0"/>
              <a:t>V </a:t>
            </a:r>
            <a:r>
              <a:rPr lang="en-US" dirty="0" err="1"/>
              <a:t>srdci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řekneš</a:t>
            </a:r>
            <a:r>
              <a:rPr lang="en-US" dirty="0"/>
              <a:t>: »</a:t>
            </a:r>
            <a:r>
              <a:rPr lang="en-US" dirty="0" err="1"/>
              <a:t>Kdo</a:t>
            </a:r>
            <a:r>
              <a:rPr lang="en-US" dirty="0"/>
              <a:t> mi </a:t>
            </a:r>
            <a:r>
              <a:rPr lang="en-US" dirty="0" err="1"/>
              <a:t>zplodil</a:t>
            </a:r>
            <a:r>
              <a:rPr lang="en-US" dirty="0"/>
              <a:t> </a:t>
            </a:r>
            <a:r>
              <a:rPr lang="en-US" dirty="0" err="1"/>
              <a:t>tyto</a:t>
            </a:r>
            <a:r>
              <a:rPr lang="en-US" dirty="0"/>
              <a:t> </a:t>
            </a:r>
            <a:r>
              <a:rPr lang="en-US" dirty="0" err="1"/>
              <a:t>syny</a:t>
            </a:r>
            <a:r>
              <a:rPr lang="en-US" dirty="0"/>
              <a:t>? </a:t>
            </a:r>
            <a:r>
              <a:rPr lang="en-US" dirty="0" err="1"/>
              <a:t>Byla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bez </a:t>
            </a:r>
            <a:r>
              <a:rPr lang="en-US" dirty="0" err="1"/>
              <a:t>dětí</a:t>
            </a:r>
            <a:r>
              <a:rPr lang="en-US" dirty="0"/>
              <a:t>, bez </a:t>
            </a:r>
            <a:r>
              <a:rPr lang="en-US" dirty="0" err="1"/>
              <a:t>manžela</a:t>
            </a:r>
            <a:r>
              <a:rPr lang="en-US" dirty="0"/>
              <a:t>, </a:t>
            </a:r>
            <a:r>
              <a:rPr lang="en-US" dirty="0" err="1"/>
              <a:t>přestěhovaná</a:t>
            </a:r>
            <a:r>
              <a:rPr lang="en-US" dirty="0"/>
              <a:t> a </a:t>
            </a:r>
            <a:r>
              <a:rPr lang="en-US" dirty="0" err="1"/>
              <a:t>zapuzená</a:t>
            </a:r>
            <a:r>
              <a:rPr lang="en-US" dirty="0"/>
              <a:t>. </a:t>
            </a:r>
            <a:r>
              <a:rPr lang="en-US" dirty="0" err="1"/>
              <a:t>Kdo</a:t>
            </a:r>
            <a:r>
              <a:rPr lang="en-US" dirty="0"/>
              <a:t> je </a:t>
            </a:r>
            <a:r>
              <a:rPr lang="en-US" dirty="0" err="1"/>
              <a:t>vychoval</a:t>
            </a:r>
            <a:r>
              <a:rPr lang="en-US" dirty="0"/>
              <a:t>? </a:t>
            </a:r>
            <a:r>
              <a:rPr lang="en-US" dirty="0" err="1"/>
              <a:t>Zůstala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</a:t>
            </a:r>
            <a:r>
              <a:rPr lang="en-US" dirty="0" err="1"/>
              <a:t>zcela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kde</a:t>
            </a:r>
            <a:r>
              <a:rPr lang="en-US" dirty="0"/>
              <a:t> se </a:t>
            </a:r>
            <a:r>
              <a:rPr lang="en-US" dirty="0" err="1"/>
              <a:t>tito</a:t>
            </a:r>
            <a:r>
              <a:rPr lang="en-US" dirty="0"/>
              <a:t> </a:t>
            </a:r>
            <a:r>
              <a:rPr lang="en-US" dirty="0" err="1"/>
              <a:t>vzali</a:t>
            </a:r>
            <a:r>
              <a:rPr lang="en-US" dirty="0"/>
              <a:t>?«"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739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8789" y="772732"/>
            <a:ext cx="11281893" cy="1043189"/>
          </a:xfrm>
        </p:spPr>
        <p:txBody>
          <a:bodyPr>
            <a:normAutofit/>
          </a:bodyPr>
          <a:lstStyle/>
          <a:p>
            <a:r>
              <a:rPr lang="cs-CZ" dirty="0" smtClean="0"/>
              <a:t>Dlaň jako symbol intimní blízkosti, </a:t>
            </a:r>
            <a:r>
              <a:rPr lang="cs-CZ" dirty="0" err="1" smtClean="0"/>
              <a:t>Iz</a:t>
            </a:r>
            <a:r>
              <a:rPr lang="cs-CZ" dirty="0" smtClean="0"/>
              <a:t> 49,14-17.21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8789" y="2073500"/>
            <a:ext cx="11951595" cy="4687908"/>
          </a:xfrm>
        </p:spPr>
        <p:txBody>
          <a:bodyPr>
            <a:normAutofit/>
          </a:bodyPr>
          <a:lstStyle/>
          <a:p>
            <a:r>
              <a:rPr lang="cs-CZ" dirty="0" smtClean="0"/>
              <a:t>Hospodin jako </a:t>
            </a:r>
            <a:r>
              <a:rPr lang="cs-CZ" b="1" dirty="0"/>
              <a:t>M</a:t>
            </a:r>
            <a:r>
              <a:rPr lang="cs-CZ" b="1" dirty="0" smtClean="0"/>
              <a:t>atka</a:t>
            </a:r>
            <a:r>
              <a:rPr lang="cs-CZ" dirty="0" smtClean="0"/>
              <a:t> („</a:t>
            </a:r>
            <a:r>
              <a:rPr lang="en-US" dirty="0" err="1" smtClean="0"/>
              <a:t>Cožpak</a:t>
            </a:r>
            <a:r>
              <a:rPr lang="en-US" dirty="0" smtClean="0"/>
              <a:t> </a:t>
            </a:r>
            <a:r>
              <a:rPr lang="en-US" dirty="0" err="1"/>
              <a:t>může</a:t>
            </a:r>
            <a:r>
              <a:rPr lang="en-US" dirty="0"/>
              <a:t> </a:t>
            </a:r>
            <a:r>
              <a:rPr lang="en-US" dirty="0" err="1"/>
              <a:t>zapomenout</a:t>
            </a:r>
            <a:r>
              <a:rPr lang="en-US" dirty="0"/>
              <a:t> </a:t>
            </a:r>
            <a:r>
              <a:rPr lang="en-US" dirty="0" err="1"/>
              <a:t>žena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své</a:t>
            </a:r>
            <a:r>
              <a:rPr lang="en-US" dirty="0"/>
              <a:t> </a:t>
            </a:r>
            <a:r>
              <a:rPr lang="en-US" dirty="0" err="1"/>
              <a:t>pacholátko</a:t>
            </a:r>
            <a:r>
              <a:rPr lang="en-US" dirty="0"/>
              <a:t>, </a:t>
            </a:r>
            <a:r>
              <a:rPr lang="en-US" dirty="0" err="1"/>
              <a:t>neslitovat</a:t>
            </a:r>
            <a:r>
              <a:rPr lang="en-US" dirty="0"/>
              <a:t> se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synem</a:t>
            </a:r>
            <a:r>
              <a:rPr lang="en-US" dirty="0"/>
              <a:t> </a:t>
            </a:r>
            <a:r>
              <a:rPr lang="en-US" dirty="0" err="1"/>
              <a:t>vlastního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? I </a:t>
            </a:r>
            <a:r>
              <a:rPr lang="en-US" dirty="0" err="1"/>
              <a:t>kdyby</a:t>
            </a:r>
            <a:r>
              <a:rPr lang="en-US" dirty="0"/>
              <a:t> </a:t>
            </a:r>
            <a:r>
              <a:rPr lang="en-US" dirty="0" err="1"/>
              <a:t>některé</a:t>
            </a:r>
            <a:r>
              <a:rPr lang="en-US" dirty="0"/>
              <a:t> </a:t>
            </a:r>
            <a:r>
              <a:rPr lang="en-US" dirty="0" err="1"/>
              <a:t>zapomněly</a:t>
            </a:r>
            <a:r>
              <a:rPr lang="en-US" dirty="0"/>
              <a:t>, </a:t>
            </a:r>
            <a:r>
              <a:rPr lang="en-US" dirty="0" err="1"/>
              <a:t>já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tebe</a:t>
            </a:r>
            <a:r>
              <a:rPr lang="en-US" dirty="0"/>
              <a:t> </a:t>
            </a:r>
            <a:r>
              <a:rPr lang="en-US" dirty="0" err="1"/>
              <a:t>nezapomenu</a:t>
            </a:r>
            <a:r>
              <a:rPr lang="en-US" dirty="0" smtClean="0"/>
              <a:t>.</a:t>
            </a:r>
            <a:r>
              <a:rPr lang="cs-CZ" dirty="0" smtClean="0"/>
              <a:t>“)</a:t>
            </a:r>
            <a:r>
              <a:rPr lang="en-US" dirty="0" smtClean="0"/>
              <a:t>  </a:t>
            </a:r>
            <a:endParaRPr lang="cs-CZ" dirty="0" smtClean="0"/>
          </a:p>
          <a:p>
            <a:r>
              <a:rPr lang="en-US" baseline="30000" dirty="0" smtClean="0"/>
              <a:t>16</a:t>
            </a:r>
            <a:r>
              <a:rPr lang="en-US" dirty="0" smtClean="0"/>
              <a:t> </a:t>
            </a:r>
            <a:r>
              <a:rPr lang="cs-CZ" dirty="0" smtClean="0"/>
              <a:t>„</a:t>
            </a:r>
            <a:r>
              <a:rPr lang="en-US" b="1" dirty="0" err="1" smtClean="0"/>
              <a:t>Hle</a:t>
            </a:r>
            <a:r>
              <a:rPr lang="en-US" b="1" dirty="0"/>
              <a:t>, </a:t>
            </a:r>
            <a:r>
              <a:rPr lang="en-US" b="1" dirty="0" err="1"/>
              <a:t>vyryl</a:t>
            </a:r>
            <a:r>
              <a:rPr lang="en-US" b="1" dirty="0"/>
              <a:t> </a:t>
            </a:r>
            <a:r>
              <a:rPr lang="en-US" b="1" dirty="0" err="1"/>
              <a:t>jsem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tě</a:t>
            </a:r>
            <a:r>
              <a:rPr lang="en-US" b="1" dirty="0"/>
              <a:t> do </a:t>
            </a:r>
            <a:r>
              <a:rPr lang="en-US" b="1" dirty="0" err="1"/>
              <a:t>dlaní</a:t>
            </a:r>
            <a:r>
              <a:rPr lang="en-US" dirty="0"/>
              <a:t>, </a:t>
            </a:r>
            <a:r>
              <a:rPr lang="en-US" dirty="0" err="1"/>
              <a:t>tvé</a:t>
            </a:r>
            <a:r>
              <a:rPr lang="en-US" dirty="0"/>
              <a:t> </a:t>
            </a:r>
            <a:r>
              <a:rPr lang="en-US" dirty="0" err="1"/>
              <a:t>hradby</a:t>
            </a:r>
            <a:r>
              <a:rPr lang="en-US" dirty="0"/>
              <a:t> </a:t>
            </a:r>
            <a:r>
              <a:rPr lang="en-US" dirty="0" err="1"/>
              <a:t>mám</a:t>
            </a:r>
            <a:r>
              <a:rPr lang="en-US" dirty="0"/>
              <a:t> </a:t>
            </a:r>
            <a:r>
              <a:rPr lang="en-US" dirty="0" err="1"/>
              <a:t>před</a:t>
            </a:r>
            <a:r>
              <a:rPr lang="en-US" dirty="0"/>
              <a:t> </a:t>
            </a:r>
            <a:r>
              <a:rPr lang="en-US" dirty="0" err="1"/>
              <a:t>sebou</a:t>
            </a:r>
            <a:r>
              <a:rPr lang="en-US" dirty="0"/>
              <a:t> </a:t>
            </a:r>
            <a:r>
              <a:rPr lang="en-US" dirty="0" err="1"/>
              <a:t>stále</a:t>
            </a:r>
            <a:r>
              <a:rPr lang="en-US" dirty="0" smtClean="0"/>
              <a:t>.</a:t>
            </a:r>
            <a:r>
              <a:rPr lang="cs-CZ" dirty="0" smtClean="0"/>
              <a:t>“</a:t>
            </a:r>
            <a:r>
              <a:rPr lang="en-US" dirty="0" smtClean="0"/>
              <a:t>  </a:t>
            </a:r>
            <a:endParaRPr lang="cs-CZ" dirty="0" smtClean="0"/>
          </a:p>
          <a:p>
            <a:r>
              <a:rPr lang="cs-CZ" dirty="0" smtClean="0"/>
              <a:t>Hospodin jako </a:t>
            </a:r>
            <a:r>
              <a:rPr lang="cs-CZ" b="1" dirty="0" smtClean="0"/>
              <a:t>Ženich</a:t>
            </a:r>
            <a:r>
              <a:rPr lang="cs-CZ" dirty="0" smtClean="0"/>
              <a:t> („</a:t>
            </a:r>
            <a:r>
              <a:rPr lang="cs-CZ" dirty="0"/>
              <a:t>J</a:t>
            </a:r>
            <a:r>
              <a:rPr lang="en-US" dirty="0" err="1" smtClean="0"/>
              <a:t>imi</a:t>
            </a:r>
            <a:r>
              <a:rPr lang="en-US" dirty="0" smtClean="0"/>
              <a:t> </a:t>
            </a:r>
            <a:r>
              <a:rPr lang="en-US" dirty="0" err="1"/>
              <a:t>všemi</a:t>
            </a:r>
            <a:r>
              <a:rPr lang="en-US" dirty="0"/>
              <a:t> se </a:t>
            </a:r>
            <a:r>
              <a:rPr lang="en-US" dirty="0" err="1"/>
              <a:t>okrášlíš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okrasou</a:t>
            </a:r>
            <a:r>
              <a:rPr lang="en-US" dirty="0"/>
              <a:t>, </a:t>
            </a:r>
            <a:r>
              <a:rPr lang="en-US" dirty="0" err="1"/>
              <a:t>ozdobíš</a:t>
            </a:r>
            <a:r>
              <a:rPr lang="en-US" dirty="0"/>
              <a:t> se </a:t>
            </a:r>
            <a:r>
              <a:rPr lang="en-US" dirty="0" err="1"/>
              <a:t>jimi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</a:t>
            </a:r>
            <a:r>
              <a:rPr lang="en-US" dirty="0" err="1"/>
              <a:t>nevěsta</a:t>
            </a:r>
            <a:r>
              <a:rPr lang="en-US" dirty="0" smtClean="0"/>
              <a:t>.</a:t>
            </a:r>
            <a:r>
              <a:rPr lang="cs-CZ" dirty="0" smtClean="0"/>
              <a:t>“)</a:t>
            </a:r>
            <a:r>
              <a:rPr lang="en-US" dirty="0" smtClean="0"/>
              <a:t> </a:t>
            </a:r>
            <a:endParaRPr lang="cs-CZ" dirty="0" smtClean="0"/>
          </a:p>
          <a:p>
            <a:r>
              <a:rPr lang="en-US" baseline="30000" dirty="0" smtClean="0"/>
              <a:t>21</a:t>
            </a:r>
            <a:r>
              <a:rPr lang="en-US" dirty="0" smtClean="0"/>
              <a:t> </a:t>
            </a:r>
            <a:r>
              <a:rPr lang="cs-CZ" dirty="0" smtClean="0"/>
              <a:t>Hospodin jako </a:t>
            </a:r>
            <a:r>
              <a:rPr lang="cs-CZ" b="1" dirty="0" smtClean="0"/>
              <a:t>Manžel</a:t>
            </a:r>
            <a:r>
              <a:rPr lang="cs-CZ" dirty="0" smtClean="0"/>
              <a:t> (</a:t>
            </a:r>
            <a:r>
              <a:rPr lang="en-US" dirty="0" smtClean="0"/>
              <a:t>V </a:t>
            </a:r>
            <a:r>
              <a:rPr lang="en-US" dirty="0" err="1"/>
              <a:t>srdci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řekneš</a:t>
            </a:r>
            <a:r>
              <a:rPr lang="en-US" dirty="0"/>
              <a:t>: »</a:t>
            </a:r>
            <a:r>
              <a:rPr lang="en-US" dirty="0" err="1"/>
              <a:t>Kdo</a:t>
            </a:r>
            <a:r>
              <a:rPr lang="en-US" dirty="0"/>
              <a:t> mi </a:t>
            </a:r>
            <a:r>
              <a:rPr lang="en-US" dirty="0" err="1"/>
              <a:t>zplodil</a:t>
            </a:r>
            <a:r>
              <a:rPr lang="en-US" dirty="0"/>
              <a:t> </a:t>
            </a:r>
            <a:r>
              <a:rPr lang="en-US" dirty="0" err="1"/>
              <a:t>tyto</a:t>
            </a:r>
            <a:r>
              <a:rPr lang="en-US" dirty="0"/>
              <a:t> </a:t>
            </a:r>
            <a:r>
              <a:rPr lang="en-US" dirty="0" err="1"/>
              <a:t>syny</a:t>
            </a:r>
            <a:r>
              <a:rPr lang="en-US" dirty="0"/>
              <a:t>? </a:t>
            </a:r>
            <a:r>
              <a:rPr lang="en-US" dirty="0" err="1"/>
              <a:t>Byla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bez </a:t>
            </a:r>
            <a:r>
              <a:rPr lang="en-US" dirty="0" err="1"/>
              <a:t>dětí</a:t>
            </a:r>
            <a:r>
              <a:rPr lang="en-US" dirty="0"/>
              <a:t>, bez </a:t>
            </a:r>
            <a:r>
              <a:rPr lang="en-US" dirty="0" err="1"/>
              <a:t>manžela</a:t>
            </a:r>
            <a:r>
              <a:rPr lang="en-US" dirty="0"/>
              <a:t>, </a:t>
            </a:r>
            <a:r>
              <a:rPr lang="en-US" dirty="0" err="1"/>
              <a:t>přestěhovaná</a:t>
            </a:r>
            <a:r>
              <a:rPr lang="en-US" dirty="0"/>
              <a:t> a </a:t>
            </a:r>
            <a:r>
              <a:rPr lang="en-US" dirty="0" err="1"/>
              <a:t>zapuzená</a:t>
            </a:r>
            <a:r>
              <a:rPr lang="en-US" dirty="0"/>
              <a:t>. </a:t>
            </a:r>
            <a:r>
              <a:rPr lang="en-US" dirty="0" err="1"/>
              <a:t>Kdo</a:t>
            </a:r>
            <a:r>
              <a:rPr lang="en-US" dirty="0"/>
              <a:t> je </a:t>
            </a:r>
            <a:r>
              <a:rPr lang="en-US" dirty="0" err="1"/>
              <a:t>vychoval</a:t>
            </a:r>
            <a:r>
              <a:rPr lang="en-US" dirty="0"/>
              <a:t>? </a:t>
            </a:r>
            <a:r>
              <a:rPr lang="en-US" dirty="0" err="1"/>
              <a:t>Zůstala</a:t>
            </a:r>
            <a:r>
              <a:rPr lang="en-US" dirty="0"/>
              <a:t> </a:t>
            </a:r>
            <a:r>
              <a:rPr lang="en-US" dirty="0" err="1"/>
              <a:t>jsem</a:t>
            </a:r>
            <a:r>
              <a:rPr lang="en-US" dirty="0"/>
              <a:t> </a:t>
            </a:r>
            <a:r>
              <a:rPr lang="en-US" dirty="0" err="1"/>
              <a:t>zcela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kde</a:t>
            </a:r>
            <a:r>
              <a:rPr lang="en-US" dirty="0"/>
              <a:t> se </a:t>
            </a:r>
            <a:r>
              <a:rPr lang="en-US" dirty="0" err="1"/>
              <a:t>tito</a:t>
            </a:r>
            <a:r>
              <a:rPr lang="en-US" dirty="0"/>
              <a:t> </a:t>
            </a:r>
            <a:r>
              <a:rPr lang="en-US" dirty="0" err="1"/>
              <a:t>vzali</a:t>
            </a:r>
            <a:r>
              <a:rPr lang="en-US" dirty="0" smtClean="0"/>
              <a:t>?«</a:t>
            </a:r>
            <a:r>
              <a:rPr lang="cs-CZ" dirty="0" smtClean="0"/>
              <a:t>)</a:t>
            </a:r>
          </a:p>
          <a:p>
            <a:r>
              <a:rPr lang="cs-CZ" dirty="0" smtClean="0"/>
              <a:t>Všechna tato vyjádření jsou spojena </a:t>
            </a:r>
            <a:r>
              <a:rPr lang="cs-CZ" b="1" dirty="0" smtClean="0"/>
              <a:t>symbolem vyrytí do dlaně</a:t>
            </a:r>
            <a:r>
              <a:rPr lang="cs-CZ" dirty="0" smtClean="0"/>
              <a:t>, symbolem </a:t>
            </a:r>
            <a:r>
              <a:rPr lang="cs-CZ" b="1" dirty="0" smtClean="0"/>
              <a:t>mateřské, milenecké, manželské lásky</a:t>
            </a:r>
            <a:r>
              <a:rPr lang="cs-CZ" dirty="0" smtClean="0"/>
              <a:t> proto, aby tak mohlo být vyjádřeno </a:t>
            </a:r>
            <a:r>
              <a:rPr lang="cs-CZ" b="1" dirty="0" smtClean="0"/>
              <a:t>Boží Milosrdenství (</a:t>
            </a:r>
            <a:r>
              <a:rPr lang="cs-CZ" b="1" dirty="0" err="1" smtClean="0"/>
              <a:t>rachamím</a:t>
            </a:r>
            <a:r>
              <a:rPr lang="cs-CZ" b="1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6017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Ježíš – vtělení Božího Milosrdenství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Jediné správné hledisko četby Bible</a:t>
            </a:r>
          </a:p>
          <a:p>
            <a:r>
              <a:rPr lang="cs-CZ" dirty="0" smtClean="0"/>
              <a:t>Z tohoto hlediska můžeme číst epizodu Ježíše kráčejícího po moři (viz kontext)</a:t>
            </a:r>
          </a:p>
          <a:p>
            <a:r>
              <a:rPr lang="cs-CZ" dirty="0" smtClean="0"/>
              <a:t>Ježíš – Milosrdenství vs. Moře jako symbol všech zlých sil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8124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6068299"/>
              </p:ext>
            </p:extLst>
          </p:nvPr>
        </p:nvGraphicFramePr>
        <p:xfrm>
          <a:off x="681038" y="2336800"/>
          <a:ext cx="9613900" cy="28346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806950"/>
                <a:gridCol w="48069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I’m a long </a:t>
                      </a:r>
                      <a:r>
                        <a:rPr lang="en-US" sz="1800" b="0" i="0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long</a:t>
                      </a: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way from your Hill of Calvary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I’m a long way from where I was and where I need to be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cs-CZ" dirty="0" smtClean="0"/>
                    </a:p>
                    <a:p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there is a light you can’t always see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there is a world we can’t always be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there is a kiss I stole from your mouth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there is a light, don’t let it go out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Jsem daleko od tvé hory</a:t>
                      </a:r>
                      <a:r>
                        <a:rPr lang="cs-CZ" baseline="0" dirty="0" smtClean="0"/>
                        <a:t> Kalvárie</a:t>
                      </a:r>
                    </a:p>
                    <a:p>
                      <a:endParaRPr lang="cs-CZ" baseline="0" dirty="0" smtClean="0"/>
                    </a:p>
                    <a:p>
                      <a:r>
                        <a:rPr lang="cs-CZ" baseline="0" dirty="0" smtClean="0"/>
                        <a:t>Daleko odsud, kde jsem byl a kde bych být potřeboval</a:t>
                      </a:r>
                    </a:p>
                    <a:p>
                      <a:endParaRPr lang="cs-CZ" dirty="0" smtClean="0"/>
                    </a:p>
                    <a:p>
                      <a:r>
                        <a:rPr lang="cs-CZ" baseline="0" dirty="0" smtClean="0"/>
                        <a:t>Je-li světlo, které vždy nevidíme</a:t>
                      </a:r>
                    </a:p>
                    <a:p>
                      <a:r>
                        <a:rPr lang="cs-CZ" baseline="0" dirty="0" smtClean="0"/>
                        <a:t>A svět, ve kterém vždy nemůžeme být</a:t>
                      </a:r>
                    </a:p>
                    <a:p>
                      <a:r>
                        <a:rPr lang="cs-CZ" baseline="0" dirty="0" smtClean="0"/>
                        <a:t>Je-li polibek, který jsem ti ukradl u úst</a:t>
                      </a:r>
                    </a:p>
                    <a:p>
                      <a:r>
                        <a:rPr lang="cs-CZ" baseline="0" dirty="0" smtClean="0"/>
                        <a:t>A světlo, nenech si ho utéci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9100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Co je protikladem strachu?</a:t>
            </a:r>
          </a:p>
          <a:p>
            <a:pPr marL="0" indent="0">
              <a:buNone/>
            </a:pPr>
            <a:r>
              <a:rPr lang="cs-CZ" dirty="0" smtClean="0"/>
              <a:t>Co je protikladem lásky?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464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U2 13 (</a:t>
            </a:r>
            <a:r>
              <a:rPr lang="cs-CZ" dirty="0" err="1" smtClean="0"/>
              <a:t>There</a:t>
            </a:r>
            <a:r>
              <a:rPr lang="cs-CZ" dirty="0" smtClean="0"/>
              <a:t> </a:t>
            </a:r>
            <a:r>
              <a:rPr lang="cs-CZ" dirty="0" err="1"/>
              <a:t>i</a:t>
            </a:r>
            <a:r>
              <a:rPr lang="cs-CZ" dirty="0" err="1" smtClean="0"/>
              <a:t>s</a:t>
            </a:r>
            <a:r>
              <a:rPr lang="cs-CZ" dirty="0" smtClean="0"/>
              <a:t> a </a:t>
            </a:r>
            <a:r>
              <a:rPr lang="cs-CZ" dirty="0" err="1" smtClean="0"/>
              <a:t>Light</a:t>
            </a:r>
            <a:r>
              <a:rPr lang="cs-CZ" dirty="0" smtClean="0"/>
              <a:t>)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8074875"/>
              </p:ext>
            </p:extLst>
          </p:nvPr>
        </p:nvGraphicFramePr>
        <p:xfrm>
          <a:off x="681038" y="2336800"/>
          <a:ext cx="9613900" cy="39319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806950"/>
                <a:gridCol w="48069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if the terrors of the night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come creeping into your days 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the world comes, stealing children from your room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Guard your innocence 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hallucination 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know that darkness always gathers around the light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is a light you can’t always see 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there is a world we can’t always be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there is a dark that we shouldn’t doubt 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there is a light, don’t let it go out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 když se hrůzy noci</a:t>
                      </a:r>
                    </a:p>
                    <a:p>
                      <a:r>
                        <a:rPr lang="cs-CZ" dirty="0" smtClean="0"/>
                        <a:t>vplíží do tvých</a:t>
                      </a:r>
                      <a:r>
                        <a:rPr lang="cs-CZ" baseline="0" dirty="0" smtClean="0"/>
                        <a:t> dnů</a:t>
                      </a:r>
                    </a:p>
                    <a:p>
                      <a:r>
                        <a:rPr lang="cs-CZ" baseline="0" dirty="0" smtClean="0"/>
                        <a:t>A přijde svět, aby uloupil děti z tvého pokoje</a:t>
                      </a:r>
                    </a:p>
                    <a:p>
                      <a:r>
                        <a:rPr lang="cs-CZ" baseline="0" dirty="0" smtClean="0"/>
                        <a:t>Chraň svou nevinnost</a:t>
                      </a:r>
                    </a:p>
                    <a:p>
                      <a:r>
                        <a:rPr lang="cs-CZ" dirty="0" smtClean="0"/>
                        <a:t>před halucinací</a:t>
                      </a:r>
                    </a:p>
                    <a:p>
                      <a:r>
                        <a:rPr lang="cs-CZ" dirty="0" smtClean="0"/>
                        <a:t>a</a:t>
                      </a:r>
                      <a:r>
                        <a:rPr lang="cs-CZ" baseline="0" dirty="0" smtClean="0"/>
                        <a:t> věz, že kolem světla se vždy stahuje temnota</a:t>
                      </a:r>
                      <a:r>
                        <a:rPr lang="cs-CZ" dirty="0" smtClean="0"/>
                        <a:t> </a:t>
                      </a:r>
                    </a:p>
                    <a:p>
                      <a:endParaRPr lang="cs-CZ" dirty="0" smtClean="0"/>
                    </a:p>
                    <a:p>
                      <a:r>
                        <a:rPr lang="cs-CZ" baseline="0" dirty="0" smtClean="0"/>
                        <a:t>Je tu světlo, které vždy nevidíme</a:t>
                      </a:r>
                    </a:p>
                    <a:p>
                      <a:r>
                        <a:rPr lang="cs-CZ" baseline="0" dirty="0" smtClean="0"/>
                        <a:t>Je-li svět, ve kterém vždy nemůžeme být</a:t>
                      </a:r>
                    </a:p>
                    <a:p>
                      <a:r>
                        <a:rPr lang="cs-CZ" baseline="0" dirty="0" smtClean="0"/>
                        <a:t>Je-li temnota, o níž nelze pochybovat</a:t>
                      </a:r>
                    </a:p>
                    <a:p>
                      <a:r>
                        <a:rPr lang="cs-CZ" baseline="0" dirty="0" smtClean="0"/>
                        <a:t>A je tu světlo, nenech si ho utéci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996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9876750"/>
              </p:ext>
            </p:extLst>
          </p:nvPr>
        </p:nvGraphicFramePr>
        <p:xfrm>
          <a:off x="680321" y="1834166"/>
          <a:ext cx="9613862" cy="4754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806931"/>
                <a:gridCol w="4806931"/>
              </a:tblGrid>
              <a:tr h="4540876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the winds screams and shouts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the sea is a dragon’s tail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the ship that stole your heart away sets sail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all you’ve left is leaving 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all you got is grieving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all you know is needing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there is a light you can’t always see 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there is a world we can’t always be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there is a dark that we shouldn’t doubt 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there is a light, don’t let it go out</a:t>
                      </a:r>
                      <a:endParaRPr lang="cs-CZ" sz="1800" b="0" i="0" u="none" strike="noStrike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cs-CZ" sz="1800" b="0" i="0" u="none" strike="noStrike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Cause this is a song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song for someone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Someone</a:t>
                      </a: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like 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Když větry skučí a řvou</a:t>
                      </a:r>
                    </a:p>
                    <a:p>
                      <a:r>
                        <a:rPr lang="cs-CZ" dirty="0" smtClean="0"/>
                        <a:t>A moře</a:t>
                      </a:r>
                      <a:r>
                        <a:rPr lang="cs-CZ" baseline="0" dirty="0" smtClean="0"/>
                        <a:t> jako ocas draka</a:t>
                      </a:r>
                    </a:p>
                    <a:p>
                      <a:r>
                        <a:rPr lang="cs-CZ" baseline="0" dirty="0" smtClean="0"/>
                        <a:t>A loď, co ukradla tvé srdce, zrovna odplouvá</a:t>
                      </a:r>
                    </a:p>
                    <a:p>
                      <a:r>
                        <a:rPr lang="cs-CZ" baseline="0" dirty="0" smtClean="0"/>
                        <a:t>Když vše, cos zanechal, tě opouští</a:t>
                      </a:r>
                    </a:p>
                    <a:p>
                      <a:r>
                        <a:rPr lang="cs-CZ" baseline="0" dirty="0" smtClean="0"/>
                        <a:t>A vše, co máš, je smutné</a:t>
                      </a:r>
                    </a:p>
                    <a:p>
                      <a:r>
                        <a:rPr lang="cs-CZ" baseline="0" dirty="0" smtClean="0"/>
                        <a:t>A vše, co víš, je zapotřebí</a:t>
                      </a:r>
                    </a:p>
                    <a:p>
                      <a:endParaRPr lang="cs-CZ" baseline="0" dirty="0" smtClean="0"/>
                    </a:p>
                    <a:p>
                      <a:r>
                        <a:rPr lang="cs-CZ" baseline="0" dirty="0" smtClean="0"/>
                        <a:t>Je-li tu světlo, které vždy nevidíme</a:t>
                      </a:r>
                    </a:p>
                    <a:p>
                      <a:r>
                        <a:rPr lang="cs-CZ" baseline="0" dirty="0" smtClean="0"/>
                        <a:t>Je-li svět, ve kterém vždy nemůžeme být</a:t>
                      </a:r>
                    </a:p>
                    <a:p>
                      <a:r>
                        <a:rPr lang="cs-CZ" baseline="0" dirty="0" smtClean="0"/>
                        <a:t>Je-li temnota, o níž nelze pochybovat</a:t>
                      </a:r>
                    </a:p>
                    <a:p>
                      <a:r>
                        <a:rPr lang="cs-CZ" baseline="0" dirty="0" smtClean="0"/>
                        <a:t>A je tu světlo, nenech si ho utéci</a:t>
                      </a:r>
                    </a:p>
                    <a:p>
                      <a:endParaRPr lang="cs-CZ" baseline="0" dirty="0" smtClean="0"/>
                    </a:p>
                    <a:p>
                      <a:r>
                        <a:rPr lang="cs-CZ" baseline="0" dirty="0" smtClean="0"/>
                        <a:t>Protože to je píseň</a:t>
                      </a:r>
                    </a:p>
                    <a:p>
                      <a:r>
                        <a:rPr lang="cs-CZ" baseline="0" dirty="0" smtClean="0"/>
                        <a:t>Píseň pro někoho</a:t>
                      </a:r>
                    </a:p>
                    <a:p>
                      <a:r>
                        <a:rPr lang="cs-CZ" baseline="0" dirty="0" smtClean="0"/>
                        <a:t>Někoho jako já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933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5374583"/>
              </p:ext>
            </p:extLst>
          </p:nvPr>
        </p:nvGraphicFramePr>
        <p:xfrm>
          <a:off x="680321" y="753228"/>
          <a:ext cx="9613862" cy="6126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806931"/>
                <a:gridCol w="4806931"/>
              </a:tblGrid>
              <a:tr h="5969544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know the world is dumb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But you don’t have to be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I’ve got a question for the child in you before it leaves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you tough enough to be kind?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you know your heart has it’s own mind?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Darkness gathers around the light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Hold on, hold on 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is a light you can’t always see 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there is a world we can’t always be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there is a dark that we shouldn’t doubt 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there is a light don’t let it go out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this is a song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song for someone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is a song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song for someone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Someone</a:t>
                      </a: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like me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Someone like me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sz="1800" b="0" i="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Someone like 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Vím, že svět je němý</a:t>
                      </a:r>
                    </a:p>
                    <a:p>
                      <a:r>
                        <a:rPr lang="cs-CZ" dirty="0" smtClean="0"/>
                        <a:t>Ale ty takový být nesmíš</a:t>
                      </a:r>
                    </a:p>
                    <a:p>
                      <a:r>
                        <a:rPr lang="cs-CZ" dirty="0" smtClean="0"/>
                        <a:t>Mám k dítěti v tobě otázku, </a:t>
                      </a:r>
                    </a:p>
                    <a:p>
                      <a:r>
                        <a:rPr lang="cs-CZ" dirty="0" smtClean="0"/>
                        <a:t>než odejde</a:t>
                      </a:r>
                    </a:p>
                    <a:p>
                      <a:r>
                        <a:rPr lang="cs-CZ" dirty="0" smtClean="0"/>
                        <a:t>Jsi dost silný, aby byl laskavý?</a:t>
                      </a:r>
                    </a:p>
                    <a:p>
                      <a:r>
                        <a:rPr lang="cs-CZ" dirty="0" smtClean="0"/>
                        <a:t>Víš, že tvé</a:t>
                      </a:r>
                      <a:r>
                        <a:rPr lang="cs-CZ" baseline="0" dirty="0" smtClean="0"/>
                        <a:t> srdce má svou vlastní mysl?</a:t>
                      </a:r>
                    </a:p>
                    <a:p>
                      <a:r>
                        <a:rPr lang="cs-CZ" baseline="0" dirty="0" smtClean="0"/>
                        <a:t>Kolem světla se stahuje temnota</a:t>
                      </a:r>
                    </a:p>
                    <a:p>
                      <a:r>
                        <a:rPr lang="cs-CZ" baseline="0" dirty="0" smtClean="0"/>
                        <a:t>Drž se, drž se</a:t>
                      </a:r>
                    </a:p>
                    <a:p>
                      <a:endParaRPr lang="cs-CZ" baseline="0" dirty="0" smtClean="0"/>
                    </a:p>
                    <a:p>
                      <a:r>
                        <a:rPr lang="cs-CZ" baseline="0" dirty="0" smtClean="0"/>
                        <a:t>Je tu světlo, které vždy nevidíme</a:t>
                      </a:r>
                    </a:p>
                    <a:p>
                      <a:r>
                        <a:rPr lang="cs-CZ" baseline="0" dirty="0" smtClean="0"/>
                        <a:t>Je-li svět, ve kterém vždy nemůžeme být</a:t>
                      </a:r>
                    </a:p>
                    <a:p>
                      <a:r>
                        <a:rPr lang="cs-CZ" baseline="0" dirty="0" smtClean="0"/>
                        <a:t>Je-li temnota, o níž nelze pochybovat</a:t>
                      </a:r>
                    </a:p>
                    <a:p>
                      <a:r>
                        <a:rPr lang="cs-CZ" baseline="0" dirty="0" smtClean="0"/>
                        <a:t>A je tu světlo, nenech si ho utéci</a:t>
                      </a:r>
                    </a:p>
                    <a:p>
                      <a:endParaRPr lang="cs-CZ" baseline="0" dirty="0" smtClean="0"/>
                    </a:p>
                    <a:p>
                      <a:r>
                        <a:rPr lang="cs-CZ" baseline="0" dirty="0" smtClean="0"/>
                        <a:t>A toto je píseň</a:t>
                      </a:r>
                    </a:p>
                    <a:p>
                      <a:r>
                        <a:rPr lang="cs-CZ" baseline="0" dirty="0" smtClean="0"/>
                        <a:t>Píseň pro někoho</a:t>
                      </a:r>
                    </a:p>
                    <a:p>
                      <a:r>
                        <a:rPr lang="cs-CZ" baseline="0" dirty="0" smtClean="0"/>
                        <a:t>Toto je píseň</a:t>
                      </a:r>
                    </a:p>
                    <a:p>
                      <a:r>
                        <a:rPr lang="cs-CZ" baseline="0" dirty="0" smtClean="0"/>
                        <a:t>Píseň pro někoho</a:t>
                      </a:r>
                    </a:p>
                    <a:p>
                      <a:r>
                        <a:rPr lang="cs-CZ" baseline="0" dirty="0" smtClean="0"/>
                        <a:t>Někoho jako já</a:t>
                      </a:r>
                    </a:p>
                    <a:p>
                      <a:r>
                        <a:rPr lang="cs-CZ" baseline="0" dirty="0" smtClean="0"/>
                        <a:t>Někoho jako já</a:t>
                      </a:r>
                    </a:p>
                    <a:p>
                      <a:r>
                        <a:rPr lang="cs-CZ" baseline="0" dirty="0" smtClean="0"/>
                        <a:t>Někoho jako já</a:t>
                      </a:r>
                    </a:p>
                    <a:p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7382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Radikální křesťanství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 cesta je cílem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520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Úvodem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Jája a Sebastian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626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178</TotalTime>
  <Words>1973</Words>
  <Application>Microsoft Office PowerPoint</Application>
  <PresentationFormat>Širokoúhlá obrazovka</PresentationFormat>
  <Paragraphs>237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9" baseType="lpstr">
      <vt:lpstr>Arial</vt:lpstr>
      <vt:lpstr>Trebuchet MS</vt:lpstr>
      <vt:lpstr>Berlín</vt:lpstr>
      <vt:lpstr>U2 Song For Someone</vt:lpstr>
      <vt:lpstr>Prezentace aplikace PowerPoint</vt:lpstr>
      <vt:lpstr>Prezentace aplikace PowerPoint</vt:lpstr>
      <vt:lpstr>Prezentace aplikace PowerPoint</vt:lpstr>
      <vt:lpstr>U2 13 (There is a Light)</vt:lpstr>
      <vt:lpstr>Prezentace aplikace PowerPoint</vt:lpstr>
      <vt:lpstr>Prezentace aplikace PowerPoint</vt:lpstr>
      <vt:lpstr>Radikální křesťanství</vt:lpstr>
      <vt:lpstr>Úvodem </vt:lpstr>
      <vt:lpstr>Úvodem </vt:lpstr>
      <vt:lpstr>Ježíš kráčí po moři</vt:lpstr>
      <vt:lpstr>Ježíš kráčí po moři</vt:lpstr>
      <vt:lpstr>Ježíš kráčí po moři</vt:lpstr>
      <vt:lpstr>Ježíš kráčí po moři</vt:lpstr>
      <vt:lpstr>Symbolika Ježíšova kráčení po moři</vt:lpstr>
      <vt:lpstr>Marek </vt:lpstr>
      <vt:lpstr>Marek </vt:lpstr>
      <vt:lpstr>Matouš</vt:lpstr>
      <vt:lpstr>Matouš</vt:lpstr>
      <vt:lpstr>Petr</vt:lpstr>
      <vt:lpstr>Petr</vt:lpstr>
      <vt:lpstr>Co si z toho můžeme vzít za poučení?</vt:lpstr>
      <vt:lpstr>Co je důležité proto, abychom to mohli takto prožívat?</vt:lpstr>
      <vt:lpstr>Dlaň jako symbol intimní blízkosti, Iz 49,14-17.21</vt:lpstr>
      <vt:lpstr>Dlaň jako symbol intimní blízkosti, Iz 49,14-17.21</vt:lpstr>
      <vt:lpstr>Ježíš – vtělení Božího Milosrdenství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Vyryl jsem si tě do dlaní</dc:title>
  <dc:creator>Ladislav Heryán</dc:creator>
  <cp:lastModifiedBy>Ladislav Heryán</cp:lastModifiedBy>
  <cp:revision>28</cp:revision>
  <dcterms:created xsi:type="dcterms:W3CDTF">2016-08-10T10:58:45Z</dcterms:created>
  <dcterms:modified xsi:type="dcterms:W3CDTF">2017-12-10T09:07:17Z</dcterms:modified>
</cp:coreProperties>
</file>