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D9CA"/>
          </a:solidFill>
        </a:fill>
      </a:tcStyle>
    </a:wholeTbl>
    <a:band2H>
      <a:tcTxStyle b="def" i="def"/>
      <a:tcStyle>
        <a:tcBdr/>
        <a:fill>
          <a:solidFill>
            <a:srgbClr val="FAED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CFCC"/>
          </a:solidFill>
        </a:fill>
      </a:tcStyle>
    </a:wholeTbl>
    <a:band2H>
      <a:tcTxStyle b="def" i="def"/>
      <a:tcStyle>
        <a:tcBdr/>
        <a:fill>
          <a:solidFill>
            <a:srgbClr val="EDE9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BD5"/>
          </a:solidFill>
        </a:fill>
      </a:tcStyle>
    </a:wholeTbl>
    <a:band2H>
      <a:tcTxStyle b="def" i="def"/>
      <a:tcStyle>
        <a:tcBdr/>
        <a:fill>
          <a:solidFill>
            <a:srgbClr val="ECEE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6" name="Shape 39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entury Gothic"/>
      </a:defRPr>
    </a:lvl1pPr>
    <a:lvl2pPr indent="228600" defTabSz="457200" latinLnBrk="0">
      <a:defRPr sz="1200">
        <a:latin typeface="+mj-lt"/>
        <a:ea typeface="+mj-ea"/>
        <a:cs typeface="+mj-cs"/>
        <a:sym typeface="Century Gothic"/>
      </a:defRPr>
    </a:lvl2pPr>
    <a:lvl3pPr indent="457200" defTabSz="457200" latinLnBrk="0">
      <a:defRPr sz="1200">
        <a:latin typeface="+mj-lt"/>
        <a:ea typeface="+mj-ea"/>
        <a:cs typeface="+mj-cs"/>
        <a:sym typeface="Century Gothic"/>
      </a:defRPr>
    </a:lvl3pPr>
    <a:lvl4pPr indent="685800" defTabSz="457200" latinLnBrk="0">
      <a:defRPr sz="1200">
        <a:latin typeface="+mj-lt"/>
        <a:ea typeface="+mj-ea"/>
        <a:cs typeface="+mj-cs"/>
        <a:sym typeface="Century Gothic"/>
      </a:defRPr>
    </a:lvl4pPr>
    <a:lvl5pPr indent="914400" defTabSz="457200" latinLnBrk="0">
      <a:defRPr sz="1200">
        <a:latin typeface="+mj-lt"/>
        <a:ea typeface="+mj-ea"/>
        <a:cs typeface="+mj-cs"/>
        <a:sym typeface="Century Gothic"/>
      </a:defRPr>
    </a:lvl5pPr>
    <a:lvl6pPr indent="1143000" defTabSz="457200" latinLnBrk="0">
      <a:defRPr sz="1200">
        <a:latin typeface="+mj-lt"/>
        <a:ea typeface="+mj-ea"/>
        <a:cs typeface="+mj-cs"/>
        <a:sym typeface="Century Gothic"/>
      </a:defRPr>
    </a:lvl6pPr>
    <a:lvl7pPr indent="1371600" defTabSz="457200" latinLnBrk="0">
      <a:defRPr sz="1200">
        <a:latin typeface="+mj-lt"/>
        <a:ea typeface="+mj-ea"/>
        <a:cs typeface="+mj-cs"/>
        <a:sym typeface="Century Gothic"/>
      </a:defRPr>
    </a:lvl7pPr>
    <a:lvl8pPr indent="1600200" defTabSz="457200" latinLnBrk="0">
      <a:defRPr sz="1200">
        <a:latin typeface="+mj-lt"/>
        <a:ea typeface="+mj-ea"/>
        <a:cs typeface="+mj-cs"/>
        <a:sym typeface="Century Gothic"/>
      </a:defRPr>
    </a:lvl8pPr>
    <a:lvl9pPr indent="1828800" defTabSz="457200" latinLnBrk="0">
      <a:defRPr sz="1200">
        <a:latin typeface="+mj-lt"/>
        <a:ea typeface="+mj-ea"/>
        <a:cs typeface="+mj-cs"/>
        <a:sym typeface="Century Gothic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39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0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1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2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3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4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5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6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7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8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9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0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64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52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3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4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5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6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7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8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9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60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61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62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63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65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66" name="Text názvu"/>
          <p:cNvSpPr txBox="1"/>
          <p:nvPr>
            <p:ph type="title"/>
          </p:nvPr>
        </p:nvSpPr>
        <p:spPr>
          <a:xfrm>
            <a:off x="2589213" y="2514600"/>
            <a:ext cx="8915401" cy="2262783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67" name="Text úrovně 1…"/>
          <p:cNvSpPr txBox="1"/>
          <p:nvPr>
            <p:ph type="body" sz="quarter" idx="1"/>
          </p:nvPr>
        </p:nvSpPr>
        <p:spPr>
          <a:xfrm>
            <a:off x="2589213" y="4777378"/>
            <a:ext cx="8915401" cy="112628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1pPr>
            <a:lvl2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2pPr>
            <a:lvl3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3pPr>
            <a:lvl4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4pPr>
            <a:lvl5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8" name="Freeform 6"/>
          <p:cNvSpPr/>
          <p:nvPr/>
        </p:nvSpPr>
        <p:spPr>
          <a:xfrm>
            <a:off x="-1" y="4323810"/>
            <a:ext cx="1742310" cy="7785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69" name="Číslo snímku"/>
          <p:cNvSpPr txBox="1"/>
          <p:nvPr>
            <p:ph type="sldNum" sz="quarter" idx="2"/>
          </p:nvPr>
        </p:nvSpPr>
        <p:spPr>
          <a:xfrm>
            <a:off x="925908" y="4513983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204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05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06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07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08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09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0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1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2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3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4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5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229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217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8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9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0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1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2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3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4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5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6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7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8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230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231" name="Text názvu"/>
          <p:cNvSpPr txBox="1"/>
          <p:nvPr>
            <p:ph type="title"/>
          </p:nvPr>
        </p:nvSpPr>
        <p:spPr>
          <a:xfrm>
            <a:off x="2589210" y="609600"/>
            <a:ext cx="8915402" cy="311704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232" name="Text úrovně 1…"/>
          <p:cNvSpPr txBox="1"/>
          <p:nvPr>
            <p:ph type="body" sz="quarter" idx="1"/>
          </p:nvPr>
        </p:nvSpPr>
        <p:spPr>
          <a:xfrm>
            <a:off x="2589210" y="4354045"/>
            <a:ext cx="8915402" cy="155586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1pPr>
            <a:lvl2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2pPr>
            <a:lvl3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3pPr>
            <a:lvl4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4pPr>
            <a:lvl5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3" name="Freeform 11"/>
          <p:cNvSpPr/>
          <p:nvPr/>
        </p:nvSpPr>
        <p:spPr>
          <a:xfrm flipV="1">
            <a:off x="-4190" y="31781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234" name="Číslo snímku"/>
          <p:cNvSpPr txBox="1"/>
          <p:nvPr>
            <p:ph type="sldNum" sz="quarter" idx="2"/>
          </p:nvPr>
        </p:nvSpPr>
        <p:spPr>
          <a:xfrm>
            <a:off x="925908" y="3228582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241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2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3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4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5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6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7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8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9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0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1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2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266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254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5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6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7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8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9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60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61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62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63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64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65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267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268" name="Text názvu"/>
          <p:cNvSpPr txBox="1"/>
          <p:nvPr>
            <p:ph type="title"/>
          </p:nvPr>
        </p:nvSpPr>
        <p:spPr>
          <a:xfrm>
            <a:off x="2849947" y="609600"/>
            <a:ext cx="8393929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269" name="Text úrovně 1…"/>
          <p:cNvSpPr txBox="1"/>
          <p:nvPr>
            <p:ph type="body" sz="quarter" idx="1"/>
          </p:nvPr>
        </p:nvSpPr>
        <p:spPr>
          <a:xfrm>
            <a:off x="3275012" y="3505200"/>
            <a:ext cx="7536555" cy="3810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1pPr>
            <a:lvl2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2pPr>
            <a:lvl3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3pPr>
            <a:lvl4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4pPr>
            <a:lvl5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70" name="Text Placeholder 2"/>
          <p:cNvSpPr/>
          <p:nvPr>
            <p:ph type="body" sz="quarter" idx="21"/>
          </p:nvPr>
        </p:nvSpPr>
        <p:spPr>
          <a:xfrm>
            <a:off x="2589211" y="4354045"/>
            <a:ext cx="8915401" cy="1555866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271" name="Freeform 11"/>
          <p:cNvSpPr/>
          <p:nvPr/>
        </p:nvSpPr>
        <p:spPr>
          <a:xfrm flipV="1">
            <a:off x="-4190" y="31781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272" name="TextBox 13"/>
          <p:cNvSpPr txBox="1"/>
          <p:nvPr/>
        </p:nvSpPr>
        <p:spPr>
          <a:xfrm>
            <a:off x="2513371" y="327093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273" name="TextBox 14"/>
          <p:cNvSpPr txBox="1"/>
          <p:nvPr/>
        </p:nvSpPr>
        <p:spPr>
          <a:xfrm>
            <a:off x="11160570" y="2584394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274" name="Číslo snímku"/>
          <p:cNvSpPr txBox="1"/>
          <p:nvPr>
            <p:ph type="sldNum" sz="quarter" idx="2"/>
          </p:nvPr>
        </p:nvSpPr>
        <p:spPr>
          <a:xfrm>
            <a:off x="925908" y="3228582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281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2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3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4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5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6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7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8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89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0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1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2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306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294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5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6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7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8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99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00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01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02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03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04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05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307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308" name="Text názvu"/>
          <p:cNvSpPr txBox="1"/>
          <p:nvPr>
            <p:ph type="title"/>
          </p:nvPr>
        </p:nvSpPr>
        <p:spPr>
          <a:xfrm>
            <a:off x="2589213" y="2438400"/>
            <a:ext cx="8915401" cy="2724845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309" name="Text úrovně 1…"/>
          <p:cNvSpPr txBox="1"/>
          <p:nvPr>
            <p:ph type="body" sz="quarter" idx="1"/>
          </p:nvPr>
        </p:nvSpPr>
        <p:spPr>
          <a:xfrm>
            <a:off x="2589213" y="5181600"/>
            <a:ext cx="8915401" cy="72962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>
                <a:solidFill>
                  <a:srgbClr val="595959"/>
                </a:solidFill>
              </a:defRPr>
            </a:lvl1pPr>
            <a:lvl2pPr>
              <a:buClrTx/>
              <a:buFontTx/>
              <a:defRPr>
                <a:solidFill>
                  <a:srgbClr val="595959"/>
                </a:solidFill>
              </a:defRPr>
            </a:lvl2pPr>
            <a:lvl3pPr>
              <a:buClrTx/>
              <a:buFontTx/>
              <a:defRPr>
                <a:solidFill>
                  <a:srgbClr val="595959"/>
                </a:solidFill>
              </a:defRPr>
            </a:lvl3pPr>
            <a:lvl4pPr>
              <a:buClrTx/>
              <a:buFontTx/>
              <a:defRPr>
                <a:solidFill>
                  <a:srgbClr val="595959"/>
                </a:solidFill>
              </a:defRPr>
            </a:lvl4pPr>
            <a:lvl5pPr>
              <a:buClrTx/>
              <a:buFontTx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0" name="Freeform 11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311" name="Číslo snímku"/>
          <p:cNvSpPr txBox="1"/>
          <p:nvPr>
            <p:ph type="sldNum" sz="quarter" idx="2"/>
          </p:nvPr>
        </p:nvSpPr>
        <p:spPr>
          <a:xfrm>
            <a:off x="925908" y="4967530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318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19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0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1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2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3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4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5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6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7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8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29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343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331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2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3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4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5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6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7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8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39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40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41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42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344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345" name="Text názvu"/>
          <p:cNvSpPr txBox="1"/>
          <p:nvPr>
            <p:ph type="title"/>
          </p:nvPr>
        </p:nvSpPr>
        <p:spPr>
          <a:xfrm>
            <a:off x="2849947" y="609600"/>
            <a:ext cx="8393929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346" name="Text úrovně 1…"/>
          <p:cNvSpPr txBox="1"/>
          <p:nvPr>
            <p:ph type="body" sz="quarter" idx="1"/>
          </p:nvPr>
        </p:nvSpPr>
        <p:spPr>
          <a:xfrm>
            <a:off x="2589210" y="4343400"/>
            <a:ext cx="8915402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1pPr>
            <a:lvl2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2pPr>
            <a:lvl3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3pPr>
            <a:lvl4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4pPr>
            <a:lvl5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47" name="Text Placeholder 3"/>
          <p:cNvSpPr/>
          <p:nvPr>
            <p:ph type="body" sz="quarter" idx="21"/>
          </p:nvPr>
        </p:nvSpPr>
        <p:spPr>
          <a:xfrm>
            <a:off x="2589213" y="5181598"/>
            <a:ext cx="8915401" cy="72962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48" name="Freeform 11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349" name="TextBox 16"/>
          <p:cNvSpPr txBox="1"/>
          <p:nvPr/>
        </p:nvSpPr>
        <p:spPr>
          <a:xfrm>
            <a:off x="2513371" y="327093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350" name="TextBox 17"/>
          <p:cNvSpPr txBox="1"/>
          <p:nvPr/>
        </p:nvSpPr>
        <p:spPr>
          <a:xfrm>
            <a:off x="11160570" y="2584394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351" name="Číslo snímku"/>
          <p:cNvSpPr txBox="1"/>
          <p:nvPr>
            <p:ph type="sldNum" sz="quarter" idx="2"/>
          </p:nvPr>
        </p:nvSpPr>
        <p:spPr>
          <a:xfrm>
            <a:off x="925908" y="4967530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358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59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0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1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2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3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4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5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6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7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8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69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383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371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2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3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4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5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6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7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8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79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80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81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82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384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385" name="Text názvu"/>
          <p:cNvSpPr txBox="1"/>
          <p:nvPr>
            <p:ph type="title"/>
          </p:nvPr>
        </p:nvSpPr>
        <p:spPr>
          <a:xfrm>
            <a:off x="2589210" y="627407"/>
            <a:ext cx="8915402" cy="288002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386" name="Text úrovně 1…"/>
          <p:cNvSpPr txBox="1"/>
          <p:nvPr>
            <p:ph type="body" sz="quarter" idx="1"/>
          </p:nvPr>
        </p:nvSpPr>
        <p:spPr>
          <a:xfrm>
            <a:off x="2589210" y="4343400"/>
            <a:ext cx="8915402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1pPr>
            <a:lvl2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2pPr>
            <a:lvl3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3pPr>
            <a:lvl4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4pPr>
            <a:lvl5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87" name="Text Placeholder 3"/>
          <p:cNvSpPr/>
          <p:nvPr>
            <p:ph type="body" sz="quarter" idx="21"/>
          </p:nvPr>
        </p:nvSpPr>
        <p:spPr>
          <a:xfrm>
            <a:off x="2589213" y="5181598"/>
            <a:ext cx="8915401" cy="72962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88" name="Freeform 11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389" name="Číslo snímku"/>
          <p:cNvSpPr txBox="1"/>
          <p:nvPr>
            <p:ph type="sldNum" sz="quarter" idx="2"/>
          </p:nvPr>
        </p:nvSpPr>
        <p:spPr>
          <a:xfrm>
            <a:off x="925908" y="4967530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názvu"/>
          <p:cNvSpPr txBox="1"/>
          <p:nvPr>
            <p:ph type="title"/>
          </p:nvPr>
        </p:nvSpPr>
        <p:spPr>
          <a:xfrm>
            <a:off x="2592925" y="624110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7" name="Text úrovně 1…"/>
          <p:cNvSpPr txBox="1"/>
          <p:nvPr>
            <p:ph type="body" idx="1"/>
          </p:nvPr>
        </p:nvSpPr>
        <p:spPr>
          <a:xfrm>
            <a:off x="2589210" y="2133600"/>
            <a:ext cx="8915402" cy="377762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85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86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87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88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89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0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1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2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3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4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5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6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110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98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9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0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1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2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3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4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5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6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7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8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9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111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112" name="Text názvu"/>
          <p:cNvSpPr txBox="1"/>
          <p:nvPr>
            <p:ph type="title"/>
          </p:nvPr>
        </p:nvSpPr>
        <p:spPr>
          <a:xfrm>
            <a:off x="2589210" y="2058748"/>
            <a:ext cx="8915402" cy="1468802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Text názvu</a:t>
            </a:r>
          </a:p>
        </p:txBody>
      </p:sp>
      <p:sp>
        <p:nvSpPr>
          <p:cNvPr id="113" name="Text úrovně 1…"/>
          <p:cNvSpPr txBox="1"/>
          <p:nvPr>
            <p:ph type="body" sz="quarter" idx="1"/>
          </p:nvPr>
        </p:nvSpPr>
        <p:spPr>
          <a:xfrm>
            <a:off x="2589210" y="3530129"/>
            <a:ext cx="8915402" cy="86040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>
                <a:solidFill>
                  <a:srgbClr val="595959"/>
                </a:solidFill>
              </a:defRPr>
            </a:lvl1pPr>
            <a:lvl2pPr marL="0" indent="0">
              <a:buClrTx/>
              <a:buSzTx/>
              <a:buFontTx/>
              <a:buNone/>
              <a:defRPr sz="2000">
                <a:solidFill>
                  <a:srgbClr val="595959"/>
                </a:solidFill>
              </a:defRPr>
            </a:lvl2pPr>
            <a:lvl3pPr marL="0" indent="0">
              <a:buClrTx/>
              <a:buSzTx/>
              <a:buFontTx/>
              <a:buNone/>
              <a:defRPr sz="2000">
                <a:solidFill>
                  <a:srgbClr val="595959"/>
                </a:solidFill>
              </a:defRPr>
            </a:lvl3pPr>
            <a:lvl4pPr marL="0" indent="0">
              <a:buClrTx/>
              <a:buSzTx/>
              <a:buFontTx/>
              <a:buNone/>
              <a:defRPr sz="2000">
                <a:solidFill>
                  <a:srgbClr val="595959"/>
                </a:solidFill>
              </a:defRPr>
            </a:lvl4pPr>
            <a:lvl5pPr marL="0" indent="0">
              <a:buClrTx/>
              <a:buSzTx/>
              <a:buFontTx/>
              <a:buNone/>
              <a:defRPr sz="2000"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4" name="Freeform 11"/>
          <p:cNvSpPr/>
          <p:nvPr/>
        </p:nvSpPr>
        <p:spPr>
          <a:xfrm flipV="1">
            <a:off x="-4190" y="31781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115" name="Číslo snímku"/>
          <p:cNvSpPr txBox="1"/>
          <p:nvPr>
            <p:ph type="sldNum" sz="quarter" idx="2"/>
          </p:nvPr>
        </p:nvSpPr>
        <p:spPr>
          <a:xfrm>
            <a:off x="925908" y="3228582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3" name="Text úrovně 1…"/>
          <p:cNvSpPr txBox="1"/>
          <p:nvPr>
            <p:ph type="body" sz="quarter" idx="1"/>
          </p:nvPr>
        </p:nvSpPr>
        <p:spPr>
          <a:xfrm>
            <a:off x="2589210" y="2133600"/>
            <a:ext cx="4313866" cy="377762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4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32" name="Text úrovně 1…"/>
          <p:cNvSpPr txBox="1"/>
          <p:nvPr>
            <p:ph type="body" sz="quarter" idx="1"/>
          </p:nvPr>
        </p:nvSpPr>
        <p:spPr>
          <a:xfrm>
            <a:off x="2939371" y="1972703"/>
            <a:ext cx="3992734" cy="576264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/>
            </a:lvl1pPr>
            <a:lvl2pPr marL="0" indent="0">
              <a:buClrTx/>
              <a:buSzTx/>
              <a:buFontTx/>
              <a:buNone/>
              <a:defRPr sz="2400"/>
            </a:lvl2pPr>
            <a:lvl3pPr marL="0" indent="0">
              <a:buClrTx/>
              <a:buSzTx/>
              <a:buFontTx/>
              <a:buNone/>
              <a:defRPr sz="2400"/>
            </a:lvl3pPr>
            <a:lvl4pPr marL="0" indent="0">
              <a:buClrTx/>
              <a:buSzTx/>
              <a:buFontTx/>
              <a:buNone/>
              <a:defRPr sz="2400"/>
            </a:lvl4pPr>
            <a:lvl5pPr marL="0" indent="0">
              <a:buClrTx/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3" name="Text Placeholder 4"/>
          <p:cNvSpPr/>
          <p:nvPr>
            <p:ph type="body" sz="quarter" idx="21"/>
          </p:nvPr>
        </p:nvSpPr>
        <p:spPr>
          <a:xfrm>
            <a:off x="7506627" y="1969473"/>
            <a:ext cx="3999001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34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4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 názvu"/>
          <p:cNvSpPr txBox="1"/>
          <p:nvPr>
            <p:ph type="title"/>
          </p:nvPr>
        </p:nvSpPr>
        <p:spPr>
          <a:xfrm>
            <a:off x="2589210" y="446087"/>
            <a:ext cx="3505201" cy="976313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57" name="Text úrovně 1…"/>
          <p:cNvSpPr txBox="1"/>
          <p:nvPr>
            <p:ph type="body" sz="half" idx="1"/>
          </p:nvPr>
        </p:nvSpPr>
        <p:spPr>
          <a:xfrm>
            <a:off x="6323012" y="446087"/>
            <a:ext cx="5181602" cy="5414965"/>
          </a:xfrm>
          <a:prstGeom prst="rect">
            <a:avLst/>
          </a:prstGeom>
        </p:spPr>
        <p:txBody>
          <a:bodyPr anchor="ctr"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8" name="Text Placeholder 3"/>
          <p:cNvSpPr/>
          <p:nvPr>
            <p:ph type="body" sz="quarter" idx="21"/>
          </p:nvPr>
        </p:nvSpPr>
        <p:spPr>
          <a:xfrm>
            <a:off x="2589210" y="1598613"/>
            <a:ext cx="3505199" cy="426243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166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67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68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69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0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1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2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3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4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5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6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7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191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179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0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1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2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3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4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5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6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7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8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9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90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192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193" name="Text názvu"/>
          <p:cNvSpPr txBox="1"/>
          <p:nvPr>
            <p:ph type="title"/>
          </p:nvPr>
        </p:nvSpPr>
        <p:spPr>
          <a:xfrm>
            <a:off x="2589213" y="4800600"/>
            <a:ext cx="8915401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94" name="Picture Placeholder 2"/>
          <p:cNvSpPr/>
          <p:nvPr>
            <p:ph type="pic" idx="21"/>
          </p:nvPr>
        </p:nvSpPr>
        <p:spPr>
          <a:xfrm>
            <a:off x="2589210" y="634965"/>
            <a:ext cx="8915402" cy="38549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5" name="Text úrovně 1…"/>
          <p:cNvSpPr txBox="1"/>
          <p:nvPr>
            <p:ph type="body" sz="quarter" idx="1"/>
          </p:nvPr>
        </p:nvSpPr>
        <p:spPr>
          <a:xfrm>
            <a:off x="2589213" y="5367337"/>
            <a:ext cx="8915401" cy="49371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200"/>
            </a:lvl1pPr>
            <a:lvl2pPr marL="0" indent="0">
              <a:buClrTx/>
              <a:buSzTx/>
              <a:buFontTx/>
              <a:buNone/>
              <a:defRPr sz="1200"/>
            </a:lvl2pPr>
            <a:lvl3pPr marL="0" indent="0">
              <a:buClrTx/>
              <a:buSzTx/>
              <a:buFontTx/>
              <a:buNone/>
              <a:defRPr sz="1200"/>
            </a:lvl3pPr>
            <a:lvl4pPr marL="0" indent="0">
              <a:buClrTx/>
              <a:buSzTx/>
              <a:buFontTx/>
              <a:buNone/>
              <a:defRPr sz="1200"/>
            </a:lvl4pPr>
            <a:lvl5pPr marL="0" indent="0">
              <a:buClrTx/>
              <a:buSzTx/>
              <a:buFontTx/>
              <a:buNone/>
              <a:defRPr sz="1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96" name="Freeform 11"/>
          <p:cNvSpPr/>
          <p:nvPr/>
        </p:nvSpPr>
        <p:spPr>
          <a:xfrm flipV="1">
            <a:off x="-4190" y="491172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197" name="Číslo snímku"/>
          <p:cNvSpPr txBox="1"/>
          <p:nvPr>
            <p:ph type="sldNum" sz="quarter" idx="2"/>
          </p:nvPr>
        </p:nvSpPr>
        <p:spPr>
          <a:xfrm>
            <a:off x="925908" y="4967530"/>
            <a:ext cx="385673" cy="3962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FFFFF"/>
            </a:gs>
            <a:gs pos="100000">
              <a:srgbClr val="E8E5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22"/>
          <p:cNvGrpSpPr/>
          <p:nvPr/>
        </p:nvGrpSpPr>
        <p:grpSpPr>
          <a:xfrm>
            <a:off x="-1" y="228598"/>
            <a:ext cx="2851520" cy="6638633"/>
            <a:chOff x="0" y="0"/>
            <a:chExt cx="2851519" cy="6638630"/>
          </a:xfrm>
        </p:grpSpPr>
        <p:sp>
          <p:nvSpPr>
            <p:cNvPr id="2" name="Freeform 11"/>
            <p:cNvSpPr/>
            <p:nvPr/>
          </p:nvSpPr>
          <p:spPr>
            <a:xfrm>
              <a:off x="-1" y="2346443"/>
              <a:ext cx="100644" cy="62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3" name="Freeform 12"/>
            <p:cNvSpPr/>
            <p:nvPr/>
          </p:nvSpPr>
          <p:spPr>
            <a:xfrm>
              <a:off x="128598" y="2927929"/>
              <a:ext cx="646719" cy="2322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4" name="Freeform 13"/>
            <p:cNvSpPr/>
            <p:nvPr/>
          </p:nvSpPr>
          <p:spPr>
            <a:xfrm>
              <a:off x="806998" y="5218461"/>
              <a:ext cx="609444" cy="142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5" name="Freeform 14"/>
            <p:cNvSpPr/>
            <p:nvPr/>
          </p:nvSpPr>
          <p:spPr>
            <a:xfrm>
              <a:off x="959824" y="6275199"/>
              <a:ext cx="171466" cy="36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6" name="Freeform 15"/>
            <p:cNvSpPr/>
            <p:nvPr/>
          </p:nvSpPr>
          <p:spPr>
            <a:xfrm>
              <a:off x="100641" y="2972659"/>
              <a:ext cx="821910" cy="3328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7" name="Freeform 16"/>
            <p:cNvSpPr/>
            <p:nvPr/>
          </p:nvSpPr>
          <p:spPr>
            <a:xfrm>
              <a:off x="26124" y="-1"/>
              <a:ext cx="102476" cy="292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8" name="Freeform 17"/>
            <p:cNvSpPr/>
            <p:nvPr/>
          </p:nvSpPr>
          <p:spPr>
            <a:xfrm>
              <a:off x="78276" y="2715463"/>
              <a:ext cx="78279" cy="493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9" name="Freeform 18"/>
            <p:cNvSpPr/>
            <p:nvPr/>
          </p:nvSpPr>
          <p:spPr>
            <a:xfrm>
              <a:off x="769723" y="5250145"/>
              <a:ext cx="190103" cy="102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0" name="Freeform 19"/>
            <p:cNvSpPr/>
            <p:nvPr/>
          </p:nvSpPr>
          <p:spPr>
            <a:xfrm>
              <a:off x="775314" y="1170426"/>
              <a:ext cx="2076205" cy="4048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1" name="Freeform 20"/>
            <p:cNvSpPr/>
            <p:nvPr/>
          </p:nvSpPr>
          <p:spPr>
            <a:xfrm>
              <a:off x="922549" y="6301292"/>
              <a:ext cx="162148" cy="33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2" name="Freeform 21"/>
            <p:cNvSpPr/>
            <p:nvPr/>
          </p:nvSpPr>
          <p:spPr>
            <a:xfrm>
              <a:off x="769723" y="5130866"/>
              <a:ext cx="37277" cy="2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3" name="Freeform 22"/>
            <p:cNvSpPr/>
            <p:nvPr/>
          </p:nvSpPr>
          <p:spPr>
            <a:xfrm>
              <a:off x="849863" y="6016140"/>
              <a:ext cx="238560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grpSp>
        <p:nvGrpSpPr>
          <p:cNvPr id="27" name="Group 9"/>
          <p:cNvGrpSpPr/>
          <p:nvPr/>
        </p:nvGrpSpPr>
        <p:grpSpPr>
          <a:xfrm>
            <a:off x="27221" y="-32"/>
            <a:ext cx="2356675" cy="6853286"/>
            <a:chOff x="0" y="0"/>
            <a:chExt cx="2356675" cy="6853285"/>
          </a:xfrm>
        </p:grpSpPr>
        <p:sp>
          <p:nvSpPr>
            <p:cNvPr id="15" name="Freeform 27"/>
            <p:cNvSpPr/>
            <p:nvPr/>
          </p:nvSpPr>
          <p:spPr>
            <a:xfrm>
              <a:off x="0" y="-1"/>
              <a:ext cx="494328" cy="4401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6" name="Freeform 28"/>
            <p:cNvSpPr/>
            <p:nvPr/>
          </p:nvSpPr>
          <p:spPr>
            <a:xfrm>
              <a:off x="523067" y="4316505"/>
              <a:ext cx="423437" cy="1580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7" name="Freeform 29"/>
            <p:cNvSpPr/>
            <p:nvPr/>
          </p:nvSpPr>
          <p:spPr>
            <a:xfrm>
              <a:off x="979074" y="5862714"/>
              <a:ext cx="431101" cy="990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8" name="Freeform 30"/>
            <p:cNvSpPr/>
            <p:nvPr/>
          </p:nvSpPr>
          <p:spPr>
            <a:xfrm>
              <a:off x="494326" y="4364406"/>
              <a:ext cx="551809" cy="2235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19" name="Freeform 31"/>
            <p:cNvSpPr/>
            <p:nvPr/>
          </p:nvSpPr>
          <p:spPr>
            <a:xfrm>
              <a:off x="444311" y="1289233"/>
              <a:ext cx="170726" cy="302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0" name="Freeform 32"/>
            <p:cNvSpPr/>
            <p:nvPr/>
          </p:nvSpPr>
          <p:spPr>
            <a:xfrm>
              <a:off x="1084453" y="6571632"/>
              <a:ext cx="134121" cy="28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1" name="Freeform 33"/>
            <p:cNvSpPr/>
            <p:nvPr/>
          </p:nvSpPr>
          <p:spPr>
            <a:xfrm>
              <a:off x="475166" y="4107663"/>
              <a:ext cx="82391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2" name="Freeform 34"/>
            <p:cNvSpPr/>
            <p:nvPr/>
          </p:nvSpPr>
          <p:spPr>
            <a:xfrm>
              <a:off x="946501" y="3145833"/>
              <a:ext cx="1410174" cy="2716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3" name="Freeform 35"/>
            <p:cNvSpPr/>
            <p:nvPr/>
          </p:nvSpPr>
          <p:spPr>
            <a:xfrm>
              <a:off x="1046133" y="6600372"/>
              <a:ext cx="120710" cy="25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4" name="Freeform 36"/>
            <p:cNvSpPr/>
            <p:nvPr/>
          </p:nvSpPr>
          <p:spPr>
            <a:xfrm>
              <a:off x="946501" y="5897202"/>
              <a:ext cx="137954" cy="67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5" name="Freeform 37"/>
            <p:cNvSpPr/>
            <p:nvPr/>
          </p:nvSpPr>
          <p:spPr>
            <a:xfrm>
              <a:off x="946501" y="5772662"/>
              <a:ext cx="38322" cy="228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  <p:sp>
          <p:nvSpPr>
            <p:cNvPr id="26" name="Freeform 38"/>
            <p:cNvSpPr/>
            <p:nvPr/>
          </p:nvSpPr>
          <p:spPr>
            <a:xfrm>
              <a:off x="979074" y="6322553"/>
              <a:ext cx="210761" cy="530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Century Gothic"/>
                </a:defRPr>
              </a:pPr>
            </a:p>
          </p:txBody>
        </p:sp>
      </p:grpSp>
      <p:sp>
        <p:nvSpPr>
          <p:cNvPr id="28" name="Rectangle 6"/>
          <p:cNvSpPr/>
          <p:nvPr/>
        </p:nvSpPr>
        <p:spPr>
          <a:xfrm>
            <a:off x="-2" y="0"/>
            <a:ext cx="182884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29" name="Freeform 11"/>
          <p:cNvSpPr/>
          <p:nvPr/>
        </p:nvSpPr>
        <p:spPr>
          <a:xfrm flipV="1">
            <a:off x="-4190" y="714375"/>
            <a:ext cx="1595615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entury Gothic"/>
              </a:defRPr>
            </a:pPr>
          </a:p>
        </p:txBody>
      </p:sp>
      <p:sp>
        <p:nvSpPr>
          <p:cNvPr id="30" name="Text názvu"/>
          <p:cNvSpPr txBox="1"/>
          <p:nvPr>
            <p:ph type="title"/>
          </p:nvPr>
        </p:nvSpPr>
        <p:spPr>
          <a:xfrm>
            <a:off x="2592924" y="624110"/>
            <a:ext cx="8911688" cy="12808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1" name="Text úrovně 1…"/>
          <p:cNvSpPr txBox="1"/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2" name="Číslo snímku"/>
          <p:cNvSpPr txBox="1"/>
          <p:nvPr>
            <p:ph type="sldNum" sz="quarter" idx="2"/>
          </p:nvPr>
        </p:nvSpPr>
        <p:spPr>
          <a:xfrm>
            <a:off x="925908" y="772225"/>
            <a:ext cx="385673" cy="396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2000">
                <a:solidFill>
                  <a:srgbClr val="FEFFFF"/>
                </a:solidFill>
                <a:latin typeface="+mj-lt"/>
                <a:ea typeface="+mj-ea"/>
                <a:cs typeface="+mj-cs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1pPr>
      <a:lvl2pPr marL="778668" marR="0" indent="-321468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2pPr>
      <a:lvl3pPr marL="1208314" marR="0" indent="-293914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3pPr>
      <a:lvl4pPr marL="1714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4pPr>
      <a:lvl5pPr marL="21717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5pPr>
      <a:lvl6pPr marL="2628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6pPr>
      <a:lvl7pPr marL="30861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7pPr>
      <a:lvl8pPr marL="35433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8pPr>
      <a:lvl9pPr marL="4000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Century Gothic"/>
        <a:buChar char="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1SCRTToMaHw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Nadpis 1"/>
          <p:cNvSpPr txBox="1"/>
          <p:nvPr>
            <p:ph type="ctrTitle"/>
          </p:nvPr>
        </p:nvSpPr>
        <p:spPr>
          <a:xfrm>
            <a:off x="2589212" y="2514599"/>
            <a:ext cx="8915401" cy="2262784"/>
          </a:xfrm>
          <a:prstGeom prst="rect">
            <a:avLst/>
          </a:prstGeom>
        </p:spPr>
        <p:txBody>
          <a:bodyPr/>
          <a:lstStyle/>
          <a:p>
            <a:pPr/>
            <a:r>
              <a:t>Milost nebo karma?</a:t>
            </a:r>
          </a:p>
        </p:txBody>
      </p:sp>
      <p:sp>
        <p:nvSpPr>
          <p:cNvPr id="399" name="Podnadpis 2"/>
          <p:cNvSpPr txBox="1"/>
          <p:nvPr>
            <p:ph type="subTitle" sz="quarter" idx="1"/>
          </p:nvPr>
        </p:nvSpPr>
        <p:spPr>
          <a:xfrm>
            <a:off x="2589212" y="4777378"/>
            <a:ext cx="8915401" cy="1126285"/>
          </a:xfrm>
          <a:prstGeom prst="rect">
            <a:avLst/>
          </a:prstGeom>
        </p:spPr>
        <p:txBody>
          <a:bodyPr/>
          <a:lstStyle/>
          <a:p>
            <a:pPr/>
            <a:r>
              <a:t>I cesta je cílem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2" name="Zástupný symbol pro obsah 2"/>
          <p:cNvSpPr txBox="1"/>
          <p:nvPr>
            <p:ph type="body" idx="1"/>
          </p:nvPr>
        </p:nvSpPr>
        <p:spPr>
          <a:xfrm>
            <a:off x="2434664" y="16188"/>
            <a:ext cx="9375262" cy="6745219"/>
          </a:xfrm>
          <a:prstGeom prst="rect">
            <a:avLst/>
          </a:prstGeom>
        </p:spPr>
        <p:txBody>
          <a:bodyPr/>
          <a:lstStyle/>
          <a:p>
            <a:pPr/>
            <a:r>
              <a:t>Grace, she takes the blame</a:t>
            </a:r>
            <a:br/>
            <a:r>
              <a:t>She covers the shame</a:t>
            </a:r>
            <a:br/>
            <a:r>
              <a:t>Removes the stain</a:t>
            </a:r>
            <a:br/>
            <a:r>
              <a:t>It could be her name</a:t>
            </a:r>
            <a:br/>
            <a:br/>
            <a:r>
              <a:t>Grace, it's the name for a girl</a:t>
            </a:r>
            <a:br/>
            <a:r>
              <a:t>It's also a thought that changed the world</a:t>
            </a:r>
            <a:br/>
            <a:r>
              <a:t>And when she walks on the street</a:t>
            </a:r>
            <a:br/>
            <a:r>
              <a:t>You can hear the strings</a:t>
            </a:r>
            <a:br/>
            <a:r>
              <a:t>Grace finds goodness in everything</a:t>
            </a:r>
            <a:br/>
            <a:br/>
            <a:r>
              <a:t>Grace, she's got the walk</a:t>
            </a:r>
            <a:br/>
            <a:r>
              <a:t>Not on a ramp or on chalk</a:t>
            </a:r>
            <a:br/>
            <a:r>
              <a:t>She's got the time to talk</a:t>
            </a:r>
            <a:br/>
            <a:r>
              <a:t>She travels outside of karma</a:t>
            </a:r>
            <a:br/>
            <a:r>
              <a:t>She travels outside of karma</a:t>
            </a:r>
            <a:br/>
            <a:r>
              <a:t>When she goes to work</a:t>
            </a:r>
            <a:br/>
            <a:r>
              <a:t>You can hear her strings</a:t>
            </a:r>
            <a:br/>
            <a:r>
              <a:t>Grace finds beauty in everything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5" name="Zástupný symbol pro obsah 2"/>
          <p:cNvSpPr txBox="1"/>
          <p:nvPr>
            <p:ph type="body" idx="1"/>
          </p:nvPr>
        </p:nvSpPr>
        <p:spPr>
          <a:xfrm>
            <a:off x="2589211" y="2133598"/>
            <a:ext cx="8915401" cy="3777626"/>
          </a:xfrm>
          <a:prstGeom prst="rect">
            <a:avLst/>
          </a:prstGeom>
        </p:spPr>
        <p:txBody>
          <a:bodyPr/>
          <a:lstStyle/>
          <a:p>
            <a:pPr/>
            <a:r>
              <a:t>Grace, she carries a world on her hips</a:t>
            </a:r>
            <a:br/>
            <a:r>
              <a:t>No champagne flute for her lips</a:t>
            </a:r>
            <a:br/>
            <a:r>
              <a:t>No twirls or skips between her fingertips</a:t>
            </a:r>
            <a:br/>
            <a:r>
              <a:t>She carries a pearl in perfect condition</a:t>
            </a:r>
            <a:br/>
            <a:br/>
            <a:r>
              <a:t>What once was hurt</a:t>
            </a:r>
            <a:br/>
            <a:r>
              <a:t>What once was friction</a:t>
            </a:r>
            <a:br/>
            <a:r>
              <a:t>What left a mark</a:t>
            </a:r>
            <a:br/>
            <a:r>
              <a:t>No longer stings</a:t>
            </a:r>
            <a:br/>
            <a:r>
              <a:t>Because Grace makes beauty</a:t>
            </a:r>
            <a:br/>
            <a:r>
              <a:t>Out of ugly things</a:t>
            </a:r>
            <a:br/>
            <a:br/>
            <a:r>
              <a:t>Grace makes beauty out of ugly things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8" name="Zástupný symbol pro obsah 2"/>
          <p:cNvSpPr txBox="1"/>
          <p:nvPr>
            <p:ph type="body" idx="1"/>
          </p:nvPr>
        </p:nvSpPr>
        <p:spPr>
          <a:xfrm>
            <a:off x="2589211" y="2133598"/>
            <a:ext cx="8915401" cy="3777626"/>
          </a:xfrm>
          <a:prstGeom prst="rect">
            <a:avLst/>
          </a:prstGeom>
        </p:spPr>
        <p:txBody>
          <a:bodyPr/>
          <a:lstStyle/>
          <a:p>
            <a:pPr/>
            <a:r>
              <a:t>Co je karma?</a:t>
            </a:r>
          </a:p>
          <a:p>
            <a:pPr/>
            <a:r>
              <a:t>Co je milost? Můžeš říct, že jsi ji někdy zažil(a)?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0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  <a:r>
              <a:t>Co je karma?</a:t>
            </a:r>
          </a:p>
        </p:txBody>
      </p:sp>
      <p:sp>
        <p:nvSpPr>
          <p:cNvPr id="411" name="Zástupný symbol pro obsah 2"/>
          <p:cNvSpPr txBox="1"/>
          <p:nvPr>
            <p:ph type="body" idx="1"/>
          </p:nvPr>
        </p:nvSpPr>
        <p:spPr>
          <a:xfrm>
            <a:off x="2589211" y="2133598"/>
            <a:ext cx="8915401" cy="3777626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Urob dobro a dobro sa ti vráti</a:t>
            </a:r>
            <a:r>
              <a:rPr b="0"/>
              <a:t> https://www.youtube.com/watch?v=oGwjE8GhaRM</a:t>
            </a:r>
            <a:endParaRPr b="0"/>
          </a:p>
          <a:p>
            <a:pPr>
              <a:defRPr b="1"/>
            </a:pPr>
            <a:r>
              <a:t>Karma</a:t>
            </a:r>
            <a:r>
              <a:rPr b="0"/>
              <a:t> v buddhismu označuje etický přírodní zákon příčiny a následku, čin vykonaný se záměrem nebo vědomým motivem, a odpovídající následek tohoto činu, postihující zpětně aktéra samotného. Zjednodušeně řečeno podle této doktríny egoistické jednání způsobuje utrpení, zatímco nesobecké jednání přináší štěstí. Z buddhistického pohledu neznamená karma „osud”, ale může být přeložena jako „čin” nebo „příčina a následek”.</a:t>
            </a:r>
            <a:endParaRPr b="0"/>
          </a:p>
          <a:p>
            <a:pPr>
              <a:defRPr u="sng">
                <a:solidFill>
                  <a:srgbClr val="FDAB2A"/>
                </a:solidFill>
                <a:uFill>
                  <a:solidFill>
                    <a:srgbClr val="FDAB2A"/>
                  </a:solidFill>
                </a:uFill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https://www.youtube.com/watch?v=1SCRTToMaHw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1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  <a:r>
              <a:t>Co je milost?</a:t>
            </a:r>
          </a:p>
        </p:txBody>
      </p:sp>
      <p:sp>
        <p:nvSpPr>
          <p:cNvPr id="414" name="Zástupný symbol pro obsah 2"/>
          <p:cNvSpPr txBox="1"/>
          <p:nvPr>
            <p:ph type="body" idx="1"/>
          </p:nvPr>
        </p:nvSpPr>
        <p:spPr>
          <a:xfrm>
            <a:off x="2589211" y="2133598"/>
            <a:ext cx="8915401" cy="3777626"/>
          </a:xfrm>
          <a:prstGeom prst="rect">
            <a:avLst/>
          </a:prstGeom>
        </p:spPr>
        <p:txBody>
          <a:bodyPr/>
          <a:lstStyle/>
          <a:p>
            <a:pPr/>
            <a:r>
              <a:t>Ex 34,6: „Když Hospodin kolem něho přecházel, zavolal: "Hospodin, Hospodin! Bůh plný slitování a milostivý, shovívavý, nejvýš milosrdný a věrný.“ </a:t>
            </a:r>
          </a:p>
          <a:p>
            <a:pPr/>
            <a:r>
              <a:t>„A Slovo se stalo tělem a přebývalo mezi námi. Spatřili jsme jeho slávu, slávu, jakou má od Otce jednorozený Syn, plný milosti a pravdy. Jan o něm vydal svědectví a volal: ,To je ten, o němž jsem řekl: Přichází za mnou, ale je větší, protože tu byl dříve než já.’ Z jeho plnosti jsme byli obdarováni my všichni milostí za milostí. Neboť Zákon byl dán skrze Mojžíše, milost a pravda se stala skrze Ježíše Krista.” (J 1,14-17)</a:t>
            </a:r>
          </a:p>
          <a:p>
            <a:pPr/>
            <a:r>
              <a:t>„Milost vám a pokoj od Boha Otce našeho a Pána Ježíše Krista. Stále za vás Bohu děkuji pro milost Boží, která vám byla dána v Kristu Ježíši; on vás obohatil ve všem, v každém slovu i v každém poznání.“ (1K 1,3-5)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  <a:r>
              <a:t>„Pevně věřím, že jsme přestoupili z říše karmy do říše soucitu.“ (Bono)</a:t>
            </a:r>
          </a:p>
        </p:txBody>
      </p:sp>
      <p:pic>
        <p:nvPicPr>
          <p:cNvPr id="417" name="Zástupný symbol pro obsah 3" descr="Zástupný symbol pro obsah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92925" y="2246846"/>
            <a:ext cx="8915401" cy="362289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Love Is Bigger Than Anything in Its Way"/>
          <p:cNvSpPr txBox="1"/>
          <p:nvPr>
            <p:ph type="title"/>
          </p:nvPr>
        </p:nvSpPr>
        <p:spPr>
          <a:xfrm>
            <a:off x="2589213" y="4800600"/>
            <a:ext cx="8915401" cy="566738"/>
          </a:xfrm>
          <a:prstGeom prst="rect">
            <a:avLst/>
          </a:prstGeom>
        </p:spPr>
        <p:txBody>
          <a:bodyPr/>
          <a:lstStyle/>
          <a:p>
            <a:pPr/>
            <a:r>
              <a:t>Love Is Bigger Than Anything in Its Way</a:t>
            </a:r>
          </a:p>
        </p:txBody>
      </p:sp>
      <p:pic>
        <p:nvPicPr>
          <p:cNvPr id="420" name="Picture Placeholder 2" descr="Picture Placeholder 2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42787" r="0" b="28313"/>
          <a:stretch>
            <a:fillRect/>
          </a:stretch>
        </p:blipFill>
        <p:spPr>
          <a:xfrm>
            <a:off x="2589210" y="634965"/>
            <a:ext cx="8915402" cy="3854971"/>
          </a:xfrm>
          <a:prstGeom prst="rect">
            <a:avLst/>
          </a:prstGeom>
        </p:spPr>
      </p:pic>
      <p:sp>
        <p:nvSpPr>
          <p:cNvPr id="421" name="Dvojím kliknutím aktivujete úpravy"/>
          <p:cNvSpPr txBox="1"/>
          <p:nvPr>
            <p:ph type="body" sz="quarter" idx="1"/>
          </p:nvPr>
        </p:nvSpPr>
        <p:spPr>
          <a:xfrm>
            <a:off x="2589213" y="5367337"/>
            <a:ext cx="8915401" cy="49371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tébla">
  <a:themeElements>
    <a:clrScheme name="Stébl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0000FF"/>
      </a:hlink>
      <a:folHlink>
        <a:srgbClr val="FF00FF"/>
      </a:folHlink>
    </a:clrScheme>
    <a:fontScheme name="Stébla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Stébl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tébla">
  <a:themeElements>
    <a:clrScheme name="Stébl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0000FF"/>
      </a:hlink>
      <a:folHlink>
        <a:srgbClr val="FF00FF"/>
      </a:folHlink>
    </a:clrScheme>
    <a:fontScheme name="Stébla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Stébl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