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3" r:id="rId6"/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Surrender</a:t>
            </a:r>
            <a:r>
              <a:rPr lang="cs-CZ" dirty="0" smtClean="0"/>
              <a:t> U2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I tied myself with wire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let the horses run free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Playing with the fire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Until the fire played with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The stone was semi precious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We were barely conscious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Two souls too smart to be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In the realm of certainty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Even on our wedding day</a:t>
            </a:r>
          </a:p>
        </p:txBody>
      </p:sp>
    </p:spTree>
    <p:extLst>
      <p:ext uri="{BB962C8B-B14F-4D97-AF65-F5344CB8AC3E}">
        <p14:creationId xmlns:p14="http://schemas.microsoft.com/office/powerpoint/2010/main" val="160270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zlomen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712930" cy="429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Každý je zlomeným člověkem</a:t>
            </a:r>
          </a:p>
          <a:p>
            <a:pPr marL="0" indent="0">
              <a:buNone/>
            </a:pPr>
            <a:r>
              <a:rPr lang="cs-CZ" dirty="0" smtClean="0"/>
              <a:t>Je to něco jedinečného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Jedná se o zkušenost vnitřního zlomení, „zlomené srdce“, bolest zlomených vztahů, pocit odmítnutí, přehlížení, osamění, zbytečnosti; nejčastěji je vyjádřeno vztahem k sexualitě, která vyjadřuje touhu po </a:t>
            </a:r>
            <a:r>
              <a:rPr lang="cs-CZ" dirty="0" smtClean="0">
                <a:effectLst/>
              </a:rPr>
              <a:t>komunikaci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Jak na zlomení odpovědět?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spřátelit se s vlastním zlomením, z obávaného nepřítele učinit přítele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podřídit zlomení požehnání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73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dáván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21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effectLst/>
              </a:rPr>
              <a:t>Jen jako lidé darovaní můžeme pochopit, že jsme vyvoleni, požehnáni a </a:t>
            </a:r>
            <a:r>
              <a:rPr lang="cs-CZ" dirty="0" smtClean="0">
                <a:effectLst/>
              </a:rPr>
              <a:t>lámáni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N</a:t>
            </a:r>
            <a:r>
              <a:rPr lang="cs-CZ" dirty="0" smtClean="0">
                <a:effectLst/>
              </a:rPr>
              <a:t>ejvětší </a:t>
            </a:r>
            <a:r>
              <a:rPr lang="cs-CZ" dirty="0">
                <a:effectLst/>
              </a:rPr>
              <a:t>naplnění života spočívá v tom, že sami sebe dáváme </a:t>
            </a:r>
            <a:r>
              <a:rPr lang="cs-CZ" dirty="0" smtClean="0">
                <a:effectLst/>
              </a:rPr>
              <a:t>druhým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Jak ale uskutečňovat život </a:t>
            </a:r>
            <a:r>
              <a:rPr lang="cs-CZ" dirty="0" smtClean="0">
                <a:effectLst/>
              </a:rPr>
              <a:t>jako?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dirty="0">
                <a:effectLst/>
              </a:rPr>
              <a:t>1) </a:t>
            </a:r>
            <a:r>
              <a:rPr lang="cs-CZ" dirty="0" err="1">
                <a:effectLst/>
              </a:rPr>
              <a:t>sebedarování</a:t>
            </a:r>
            <a:r>
              <a:rPr lang="cs-CZ" dirty="0">
                <a:effectLst/>
              </a:rPr>
              <a:t> v životě; naším skutečným darem není to, co máme nebo umíme, ale to, co jsme.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</a:t>
            </a:r>
            <a:r>
              <a:rPr lang="cs-CZ" dirty="0" err="1">
                <a:effectLst/>
              </a:rPr>
              <a:t>sebedarování</a:t>
            </a:r>
            <a:r>
              <a:rPr lang="cs-CZ" dirty="0">
                <a:effectLst/>
              </a:rPr>
              <a:t> ve smrti; smrt je prostředkem, jak se darovat s konečnou platností; život jako příprava na smrt jako na konečný akt darování, viz </a:t>
            </a:r>
            <a:r>
              <a:rPr lang="cs-CZ" dirty="0" smtClean="0">
                <a:effectLst/>
              </a:rPr>
              <a:t>světci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effectLst/>
              </a:rPr>
              <a:t>„Eucharistická spiritualita“</a:t>
            </a:r>
          </a:p>
        </p:txBody>
      </p:sp>
    </p:spTree>
    <p:extLst>
      <p:ext uri="{BB962C8B-B14F-4D97-AF65-F5344CB8AC3E}">
        <p14:creationId xmlns:p14="http://schemas.microsoft.com/office/powerpoint/2010/main" val="36575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Žít jako ten, kdo je </a:t>
            </a:r>
            <a:r>
              <a:rPr lang="cs-CZ" b="1" dirty="0" smtClean="0"/>
              <a:t>milován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effectLst/>
              </a:rPr>
              <a:t>Spatřuj sám sebe jako někoho, kdo byl do tohoto světa </a:t>
            </a:r>
            <a:r>
              <a:rPr lang="cs-CZ" dirty="0" smtClean="0">
                <a:effectLst/>
              </a:rPr>
              <a:t>poslán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Chceš-li skutečně žít, nemůžeš hledat zdroj života ve světě </a:t>
            </a:r>
            <a:r>
              <a:rPr lang="cs-CZ" dirty="0" smtClean="0">
                <a:effectLst/>
              </a:rPr>
              <a:t>samotném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Život je příležitostí od Boha, abychom se stali tím, kým </a:t>
            </a:r>
            <a:r>
              <a:rPr lang="cs-CZ" dirty="0" smtClean="0">
                <a:effectLst/>
              </a:rPr>
              <a:t>jsme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Toto je duchovní život: šance říci ANO! naší vnitřní pravdě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0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We set ourselves on fire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 girl could not deny her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Its not if I believe in love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If love believes in me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Oh believe in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</p:txBody>
      </p:sp>
    </p:spTree>
    <p:extLst>
      <p:ext uri="{BB962C8B-B14F-4D97-AF65-F5344CB8AC3E}">
        <p14:creationId xmlns:p14="http://schemas.microsoft.com/office/powerpoint/2010/main" val="40959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41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I've been in every black hole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At the alter of a Dark star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My body s now begging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Though it's begging to get back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Begging to get back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my heart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my soul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my consciousness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yes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be released from control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I was punching in the numbers at the ATM machine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could see in the reflection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 face staring back at me</a:t>
            </a:r>
          </a:p>
        </p:txBody>
      </p:sp>
    </p:spTree>
    <p:extLst>
      <p:ext uri="{BB962C8B-B14F-4D97-AF65-F5344CB8AC3E}">
        <p14:creationId xmlns:p14="http://schemas.microsoft.com/office/powerpoint/2010/main" val="3161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I was speeding off the subway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Through the stations of the cross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Every eye looking every other way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Counting down till the pain will stop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63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si představuješ pod těmito slovy: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Být vyvolen</a:t>
            </a:r>
          </a:p>
          <a:p>
            <a:pPr marL="0" indent="0">
              <a:buNone/>
            </a:pPr>
            <a:r>
              <a:rPr lang="cs-CZ" dirty="0" smtClean="0"/>
              <a:t>Být požehnán</a:t>
            </a:r>
          </a:p>
          <a:p>
            <a:pPr marL="0" indent="0">
              <a:buNone/>
            </a:pPr>
            <a:r>
              <a:rPr lang="cs-CZ" dirty="0" smtClean="0"/>
              <a:t>Být lámán</a:t>
            </a:r>
          </a:p>
          <a:p>
            <a:pPr marL="0" indent="0">
              <a:buNone/>
            </a:pPr>
            <a:r>
              <a:rPr lang="cs-CZ" dirty="0" smtClean="0"/>
              <a:t>Být dáván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262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Život jako lámání a dávání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84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Stát se milovaným člověkem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Mk</a:t>
            </a:r>
            <a:r>
              <a:rPr lang="cs-CZ" dirty="0" smtClean="0"/>
              <a:t> 1,9-11</a:t>
            </a:r>
          </a:p>
          <a:p>
            <a:pPr marL="0" indent="0">
              <a:buNone/>
            </a:pPr>
            <a:r>
              <a:rPr lang="cs-CZ" dirty="0" smtClean="0"/>
              <a:t>Nejdůvěrnější pravda o každém z nás</a:t>
            </a:r>
          </a:p>
          <a:p>
            <a:pPr marL="0" indent="0">
              <a:buNone/>
            </a:pPr>
            <a:r>
              <a:rPr lang="cs-CZ" dirty="0" smtClean="0"/>
              <a:t>Nejdůležitějším úkolem duchovního života je stát se těmi, kdo už jsme, milovanými dětmi Božími</a:t>
            </a:r>
          </a:p>
          <a:p>
            <a:pPr marL="0" indent="0">
              <a:buNone/>
            </a:pPr>
            <a:r>
              <a:rPr lang="cs-CZ" dirty="0" smtClean="0"/>
              <a:t>Ježíš vzal chléb, požehnal, lámal dával a řekl: jezte, to jsem já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26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vzat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Být vzat = být vyvolen</a:t>
            </a:r>
          </a:p>
          <a:p>
            <a:pPr marL="0" indent="0">
              <a:buNone/>
            </a:pPr>
            <a:r>
              <a:rPr lang="cs-CZ" dirty="0" smtClean="0"/>
              <a:t>Osvojit si pravdu o svém vyvolení, celoživotní úkol. Jak?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demaskovat svět, který je manipulativní a lživý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hledat místa a lidi, kde se říká pravda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3) své vyvolení stále slavit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37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požehnán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Nu 6,24-26</a:t>
            </a:r>
          </a:p>
          <a:p>
            <a:pPr marL="0" indent="0">
              <a:buNone/>
            </a:pPr>
            <a:r>
              <a:rPr lang="cs-CZ" dirty="0" err="1" smtClean="0"/>
              <a:t>Eulogein</a:t>
            </a:r>
            <a:r>
              <a:rPr lang="cs-CZ" dirty="0" smtClean="0"/>
              <a:t> = dobře mluvit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Požehnání je nejvyšší forma podpory, znamená přitakat, že druhý je </a:t>
            </a:r>
            <a:r>
              <a:rPr lang="cs-CZ" dirty="0" smtClean="0">
                <a:effectLst/>
              </a:rPr>
              <a:t>milován</a:t>
            </a:r>
          </a:p>
          <a:p>
            <a:pPr marL="0" indent="0">
              <a:buNone/>
            </a:pPr>
            <a:r>
              <a:rPr lang="cs-CZ" dirty="0" smtClean="0">
                <a:effectLst/>
              </a:rPr>
              <a:t>Jak požehnání slyšet?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modlitba = způsob, jak požehnání naslouchat, naslouchat tichému hlasu „Jsi milován!“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kultivace vlastní přítomnosti = pozornosti k požehnání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66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50</TotalTime>
  <Words>304</Words>
  <Application>Microsoft Office PowerPoint</Application>
  <PresentationFormat>Širokoúhlá obrazovka</PresentationFormat>
  <Paragraphs>54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Berlín</vt:lpstr>
      <vt:lpstr>Moment of Surrender U2</vt:lpstr>
      <vt:lpstr>Prezentace aplikace PowerPoint</vt:lpstr>
      <vt:lpstr>Prezentace aplikace PowerPoint</vt:lpstr>
      <vt:lpstr>Prezentace aplikace PowerPoint</vt:lpstr>
      <vt:lpstr>Co si představuješ pod těmito slovy:</vt:lpstr>
      <vt:lpstr>Život jako lámání a dávání</vt:lpstr>
      <vt:lpstr>Stát se milovaným člověkem</vt:lpstr>
      <vt:lpstr>Být vzat</vt:lpstr>
      <vt:lpstr>Být požehnán</vt:lpstr>
      <vt:lpstr>Být zlomen</vt:lpstr>
      <vt:lpstr>Být dáván</vt:lpstr>
      <vt:lpstr>Žít jako ten, kdo je milován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jako lámání a dávání</dc:title>
  <dc:creator>Ladislav Heryán</dc:creator>
  <cp:lastModifiedBy>Ladislav Heryán</cp:lastModifiedBy>
  <cp:revision>6</cp:revision>
  <dcterms:created xsi:type="dcterms:W3CDTF">2017-11-20T14:28:33Z</dcterms:created>
  <dcterms:modified xsi:type="dcterms:W3CDTF">2018-11-26T19:41:35Z</dcterms:modified>
</cp:coreProperties>
</file>