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1EFCC"/>
          </a:solidFill>
        </a:fill>
      </a:tcStyle>
    </a:wholeTbl>
    <a:band2H>
      <a:tcTxStyle b="def" i="def"/>
      <a:tcStyle>
        <a:tcBdr/>
        <a:fill>
          <a:solidFill>
            <a:srgbClr val="F0F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EDDCF"/>
          </a:solidFill>
        </a:fill>
      </a:tcStyle>
    </a:wholeTbl>
    <a:band2H>
      <a:tcTxStyle b="def" i="def"/>
      <a:tcStyle>
        <a:tcBdr/>
        <a:fill>
          <a:solidFill>
            <a:srgbClr val="FFEF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3F0EC"/>
          </a:solidFill>
        </a:fill>
      </a:tcStyle>
    </a:wholeTbl>
    <a:band2H>
      <a:tcTxStyle b="def" i="def"/>
      <a:tcStyle>
        <a:tcBdr/>
        <a:fill>
          <a:solidFill>
            <a:srgbClr val="EAF8F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6" name="Shape 2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1pPr>
    <a:lvl2pPr indent="2286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2pPr>
    <a:lvl3pPr indent="4572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3pPr>
    <a:lvl4pPr indent="6858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4pPr>
    <a:lvl5pPr indent="9144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5pPr>
    <a:lvl6pPr indent="11430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6pPr>
    <a:lvl7pPr indent="13716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7pPr>
    <a:lvl8pPr indent="16002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8pPr>
    <a:lvl9pPr indent="18288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Picture 6"/>
          <p:cNvPicPr>
            <a:picLocks noChangeAspect="1"/>
          </p:cNvPicPr>
          <p:nvPr/>
        </p:nvPicPr>
        <p:blipFill>
          <a:blip r:embed="rId2">
            <a:alphaModFix amt="10000"/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4242851"/>
            <a:ext cx="8968085" cy="2759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11715" y="4243844"/>
            <a:ext cx="3077109" cy="276941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Rectangle 8"/>
          <p:cNvSpPr/>
          <p:nvPr/>
        </p:nvSpPr>
        <p:spPr>
          <a:xfrm>
            <a:off x="-1" y="2590077"/>
            <a:ext cx="8968087" cy="1660333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" name="Rectangle 9"/>
          <p:cNvSpPr/>
          <p:nvPr/>
        </p:nvSpPr>
        <p:spPr>
          <a:xfrm>
            <a:off x="9111715" y="2590077"/>
            <a:ext cx="3077110" cy="166033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" name="Text názvu"/>
          <p:cNvSpPr txBox="1"/>
          <p:nvPr>
            <p:ph type="title"/>
          </p:nvPr>
        </p:nvSpPr>
        <p:spPr>
          <a:xfrm>
            <a:off x="680321" y="2733708"/>
            <a:ext cx="8144135" cy="1373071"/>
          </a:xfrm>
          <a:prstGeom prst="rect">
            <a:avLst/>
          </a:prstGeom>
        </p:spPr>
        <p:txBody>
          <a:bodyPr anchor="b"/>
          <a:lstStyle>
            <a:lvl1pPr algn="r">
              <a:defRPr sz="5400"/>
            </a:lvl1pPr>
          </a:lstStyle>
          <a:p>
            <a:pPr/>
            <a:r>
              <a:t>Text názvu</a:t>
            </a:r>
          </a:p>
        </p:txBody>
      </p:sp>
      <p:sp>
        <p:nvSpPr>
          <p:cNvPr id="20" name="Text úrovně 1…"/>
          <p:cNvSpPr txBox="1"/>
          <p:nvPr>
            <p:ph type="body" sz="quarter" idx="1"/>
          </p:nvPr>
        </p:nvSpPr>
        <p:spPr>
          <a:xfrm>
            <a:off x="680321" y="4394039"/>
            <a:ext cx="8144135" cy="1117688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</a:lvl1pPr>
            <a:lvl2pPr marL="0" indent="457200" algn="r">
              <a:buSzTx/>
              <a:buFontTx/>
              <a:buNone/>
            </a:lvl2pPr>
            <a:lvl3pPr marL="0" indent="914400" algn="r">
              <a:buSzTx/>
              <a:buFontTx/>
              <a:buNone/>
            </a:lvl3pPr>
            <a:lvl4pPr marL="0" indent="1371600" algn="r">
              <a:buSzTx/>
              <a:buFontTx/>
              <a:buNone/>
            </a:lvl4pPr>
            <a:lvl5pPr marL="0" indent="1828800" algn="r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1" name="Číslo snímku"/>
          <p:cNvSpPr txBox="1"/>
          <p:nvPr>
            <p:ph type="sldNum" sz="quarter" idx="2"/>
          </p:nvPr>
        </p:nvSpPr>
        <p:spPr>
          <a:xfrm>
            <a:off x="9255345" y="3116137"/>
            <a:ext cx="583666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Rectangle 9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9" name="Rectangle 10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0" name="Text názvu"/>
          <p:cNvSpPr txBox="1"/>
          <p:nvPr>
            <p:ph type="title"/>
          </p:nvPr>
        </p:nvSpPr>
        <p:spPr>
          <a:xfrm>
            <a:off x="680321" y="4711615"/>
            <a:ext cx="9613860" cy="453052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 názvu</a:t>
            </a:r>
          </a:p>
        </p:txBody>
      </p:sp>
      <p:sp>
        <p:nvSpPr>
          <p:cNvPr id="141" name="Picture Placeholder 2"/>
          <p:cNvSpPr/>
          <p:nvPr>
            <p:ph type="pic" idx="21"/>
          </p:nvPr>
        </p:nvSpPr>
        <p:spPr>
          <a:xfrm>
            <a:off x="680321" y="609596"/>
            <a:ext cx="9613860" cy="3589577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42" name="Text úrovně 1…"/>
          <p:cNvSpPr txBox="1"/>
          <p:nvPr>
            <p:ph type="body" sz="quarter" idx="1"/>
          </p:nvPr>
        </p:nvSpPr>
        <p:spPr>
          <a:xfrm>
            <a:off x="680318" y="5169582"/>
            <a:ext cx="9613864" cy="62297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43" name="Číslo snímku"/>
          <p:cNvSpPr txBox="1"/>
          <p:nvPr>
            <p:ph type="sldNum" sz="quarter" idx="2"/>
          </p:nvPr>
        </p:nvSpPr>
        <p:spPr>
          <a:xfrm>
            <a:off x="10729455" y="4944283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Rectangle 9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4" name="Rectangle 10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5" name="Text názvu"/>
          <p:cNvSpPr txBox="1"/>
          <p:nvPr>
            <p:ph type="title"/>
          </p:nvPr>
        </p:nvSpPr>
        <p:spPr>
          <a:xfrm>
            <a:off x="680321" y="609596"/>
            <a:ext cx="9613860" cy="359275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56" name="Text úrovně 1…"/>
          <p:cNvSpPr txBox="1"/>
          <p:nvPr>
            <p:ph type="body" sz="quarter" idx="1"/>
          </p:nvPr>
        </p:nvSpPr>
        <p:spPr>
          <a:xfrm>
            <a:off x="680321" y="4711615"/>
            <a:ext cx="9613860" cy="1090790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57" name="Číslo snímku"/>
          <p:cNvSpPr txBox="1"/>
          <p:nvPr>
            <p:ph type="sldNum" sz="quarter" idx="2"/>
          </p:nvPr>
        </p:nvSpPr>
        <p:spPr>
          <a:xfrm>
            <a:off x="10729455" y="494458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Picture 12" descr="Picture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Rectangle 13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8" name="Rectangle 14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9" name="Text názvu"/>
          <p:cNvSpPr txBox="1"/>
          <p:nvPr>
            <p:ph type="title"/>
          </p:nvPr>
        </p:nvSpPr>
        <p:spPr>
          <a:xfrm>
            <a:off x="1127855" y="609598"/>
            <a:ext cx="8718879" cy="30360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70" name="Text úrovně 1…"/>
          <p:cNvSpPr txBox="1"/>
          <p:nvPr>
            <p:ph type="body" sz="quarter" idx="1"/>
          </p:nvPr>
        </p:nvSpPr>
        <p:spPr>
          <a:xfrm>
            <a:off x="1402287" y="3653378"/>
            <a:ext cx="8156580" cy="54896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/>
            </a:lvl1pPr>
            <a:lvl2pPr marL="0" indent="457200">
              <a:buSzTx/>
              <a:buFontTx/>
              <a:buNone/>
              <a:defRPr sz="1400"/>
            </a:lvl2pPr>
            <a:lvl3pPr marL="0" indent="914400">
              <a:buSzTx/>
              <a:buFontTx/>
              <a:buNone/>
              <a:defRPr sz="1400"/>
            </a:lvl3pPr>
            <a:lvl4pPr marL="0" indent="1371600">
              <a:buSzTx/>
              <a:buFontTx/>
              <a:buNone/>
              <a:defRPr sz="1400"/>
            </a:lvl4pPr>
            <a:lvl5pPr marL="0" indent="1828800"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71" name="Text Placeholder 3"/>
          <p:cNvSpPr/>
          <p:nvPr>
            <p:ph type="body" sz="quarter" idx="21"/>
          </p:nvPr>
        </p:nvSpPr>
        <p:spPr>
          <a:xfrm>
            <a:off x="680322" y="4711615"/>
            <a:ext cx="9613859" cy="1090790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72" name="TextBox 15"/>
          <p:cNvSpPr txBox="1"/>
          <p:nvPr/>
        </p:nvSpPr>
        <p:spPr>
          <a:xfrm>
            <a:off x="629291" y="461383"/>
            <a:ext cx="51816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cap="all" sz="7200">
                <a:solidFill>
                  <a:srgbClr val="FFFFFF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73" name="TextBox 16"/>
          <p:cNvSpPr txBox="1"/>
          <p:nvPr/>
        </p:nvSpPr>
        <p:spPr>
          <a:xfrm>
            <a:off x="9708528" y="2746791"/>
            <a:ext cx="51816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7200">
                <a:solidFill>
                  <a:srgbClr val="FFFFFF"/>
                </a:solidFill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74" name="Číslo snímku"/>
          <p:cNvSpPr txBox="1"/>
          <p:nvPr>
            <p:ph type="sldNum" sz="quarter" idx="2"/>
          </p:nvPr>
        </p:nvSpPr>
        <p:spPr>
          <a:xfrm>
            <a:off x="10729455" y="494289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Picture 9" descr="Pictur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Rectangle 10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5" name="Rectangle 11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6" name="Text názvu"/>
          <p:cNvSpPr txBox="1"/>
          <p:nvPr>
            <p:ph type="title"/>
          </p:nvPr>
        </p:nvSpPr>
        <p:spPr>
          <a:xfrm>
            <a:off x="680318" y="4711615"/>
            <a:ext cx="9613864" cy="588536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87" name="Text úrovně 1…"/>
          <p:cNvSpPr txBox="1"/>
          <p:nvPr>
            <p:ph type="body" sz="quarter" idx="1"/>
          </p:nvPr>
        </p:nvSpPr>
        <p:spPr>
          <a:xfrm>
            <a:off x="680320" y="5300148"/>
            <a:ext cx="9613863" cy="50225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88" name="Číslo snímku"/>
          <p:cNvSpPr txBox="1"/>
          <p:nvPr>
            <p:ph type="sldNum" sz="quarter" idx="2"/>
          </p:nvPr>
        </p:nvSpPr>
        <p:spPr>
          <a:xfrm>
            <a:off x="10729455" y="494289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icture 12" descr="Picture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Picture 13" descr="Picture 1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Rectangle 15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9" name="Rectangle 16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0" name="Text názvu"/>
          <p:cNvSpPr txBox="1"/>
          <p:nvPr>
            <p:ph type="title"/>
          </p:nvPr>
        </p:nvSpPr>
        <p:spPr>
          <a:xfrm>
            <a:off x="669221" y="753228"/>
            <a:ext cx="9624961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01" name="Text úrovně 1…"/>
          <p:cNvSpPr txBox="1"/>
          <p:nvPr>
            <p:ph type="body" sz="quarter" idx="1"/>
          </p:nvPr>
        </p:nvSpPr>
        <p:spPr>
          <a:xfrm>
            <a:off x="660945" y="2336873"/>
            <a:ext cx="3070035" cy="5762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02" name="Text Placeholder 3"/>
          <p:cNvSpPr/>
          <p:nvPr>
            <p:ph type="body" sz="quarter" idx="21"/>
          </p:nvPr>
        </p:nvSpPr>
        <p:spPr>
          <a:xfrm>
            <a:off x="680321" y="3022673"/>
            <a:ext cx="3049704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3" name="Text Placeholder 4"/>
          <p:cNvSpPr/>
          <p:nvPr>
            <p:ph type="body" sz="quarter" idx="22"/>
          </p:nvPr>
        </p:nvSpPr>
        <p:spPr>
          <a:xfrm>
            <a:off x="3956024" y="2336873"/>
            <a:ext cx="306324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204" name="Text Placeholder 3"/>
          <p:cNvSpPr/>
          <p:nvPr>
            <p:ph type="body" sz="quarter" idx="23"/>
          </p:nvPr>
        </p:nvSpPr>
        <p:spPr>
          <a:xfrm>
            <a:off x="3945470" y="3022673"/>
            <a:ext cx="3063241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5" name="Text Placeholder 4"/>
          <p:cNvSpPr/>
          <p:nvPr>
            <p:ph type="body" sz="quarter" idx="24"/>
          </p:nvPr>
        </p:nvSpPr>
        <p:spPr>
          <a:xfrm>
            <a:off x="7224155" y="2336873"/>
            <a:ext cx="3070026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206" name="Text Placeholder 3"/>
          <p:cNvSpPr/>
          <p:nvPr>
            <p:ph type="body" sz="quarter" idx="25"/>
          </p:nvPr>
        </p:nvSpPr>
        <p:spPr>
          <a:xfrm>
            <a:off x="7224155" y="3022673"/>
            <a:ext cx="3070026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Picture 14" descr="Picture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Rectangle 16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8" name="Rectangle 17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9" name="Text názvu"/>
          <p:cNvSpPr txBox="1"/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20" name="Text úrovně 1…"/>
          <p:cNvSpPr txBox="1"/>
          <p:nvPr>
            <p:ph type="body" sz="quarter" idx="1"/>
          </p:nvPr>
        </p:nvSpPr>
        <p:spPr>
          <a:xfrm>
            <a:off x="680318" y="4297503"/>
            <a:ext cx="3049705" cy="5762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1" name="Picture Placeholder 2"/>
          <p:cNvSpPr/>
          <p:nvPr>
            <p:ph type="pic" sz="quarter" idx="21"/>
          </p:nvPr>
        </p:nvSpPr>
        <p:spPr>
          <a:xfrm>
            <a:off x="680317" y="2336873"/>
            <a:ext cx="3049707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2" name="Text Placeholder 3"/>
          <p:cNvSpPr/>
          <p:nvPr>
            <p:ph type="body" sz="quarter" idx="22"/>
          </p:nvPr>
        </p:nvSpPr>
        <p:spPr>
          <a:xfrm>
            <a:off x="680317" y="4873764"/>
            <a:ext cx="3049707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3" name="Text Placeholder 4"/>
          <p:cNvSpPr/>
          <p:nvPr>
            <p:ph type="body" sz="quarter" idx="23"/>
          </p:nvPr>
        </p:nvSpPr>
        <p:spPr>
          <a:xfrm>
            <a:off x="3945471" y="4297503"/>
            <a:ext cx="306324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224" name="Picture Placeholder 2"/>
          <p:cNvSpPr/>
          <p:nvPr>
            <p:ph type="pic" sz="quarter" idx="24"/>
          </p:nvPr>
        </p:nvSpPr>
        <p:spPr>
          <a:xfrm>
            <a:off x="3945470" y="2336873"/>
            <a:ext cx="3063241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5" name="Text Placeholder 3"/>
          <p:cNvSpPr/>
          <p:nvPr>
            <p:ph type="body" sz="quarter" idx="25"/>
          </p:nvPr>
        </p:nvSpPr>
        <p:spPr>
          <a:xfrm>
            <a:off x="3944116" y="4873764"/>
            <a:ext cx="3067299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6" name="Text Placeholder 4"/>
          <p:cNvSpPr/>
          <p:nvPr>
            <p:ph type="body" sz="quarter" idx="26"/>
          </p:nvPr>
        </p:nvSpPr>
        <p:spPr>
          <a:xfrm>
            <a:off x="7230677" y="4297503"/>
            <a:ext cx="3063507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227" name="Picture Placeholder 2"/>
          <p:cNvSpPr/>
          <p:nvPr>
            <p:ph type="pic" sz="quarter" idx="27"/>
          </p:nvPr>
        </p:nvSpPr>
        <p:spPr>
          <a:xfrm>
            <a:off x="7230677" y="2336873"/>
            <a:ext cx="3063506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8" name="Text Placeholder 3"/>
          <p:cNvSpPr/>
          <p:nvPr>
            <p:ph type="body" sz="quarter" idx="28"/>
          </p:nvPr>
        </p:nvSpPr>
        <p:spPr>
          <a:xfrm>
            <a:off x="7230553" y="4873761"/>
            <a:ext cx="3067564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Picture 14" descr="Picture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Rectangle 16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" name="Rectangle 17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4" name="Text úrovně 1…"/>
          <p:cNvSpPr txBox="1"/>
          <p:nvPr>
            <p:ph type="body" idx="1"/>
          </p:nvPr>
        </p:nvSpPr>
        <p:spPr>
          <a:xfrm>
            <a:off x="680321" y="2336873"/>
            <a:ext cx="9613862" cy="359931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731519" indent="-274319">
              <a:defRPr sz="2400"/>
            </a:lvl2pPr>
            <a:lvl3pPr marL="1219200" indent="-304800">
              <a:defRPr sz="2400"/>
            </a:lvl3pPr>
            <a:lvl4pPr marL="1714500" indent="-342900">
              <a:defRPr sz="2400"/>
            </a:lvl4pPr>
            <a:lvl5pPr marL="2171700" indent="-342900">
              <a:defRPr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" y="4086907"/>
            <a:ext cx="10437813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3" y="4087900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Rectangle 8"/>
          <p:cNvSpPr/>
          <p:nvPr/>
        </p:nvSpPr>
        <p:spPr>
          <a:xfrm>
            <a:off x="-3" y="2726266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" name="Rectangle 9"/>
          <p:cNvSpPr/>
          <p:nvPr/>
        </p:nvSpPr>
        <p:spPr>
          <a:xfrm>
            <a:off x="10585825" y="2726266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" name="Text názvu"/>
          <p:cNvSpPr txBox="1"/>
          <p:nvPr>
            <p:ph type="title"/>
          </p:nvPr>
        </p:nvSpPr>
        <p:spPr>
          <a:xfrm>
            <a:off x="680321" y="2869894"/>
            <a:ext cx="9613861" cy="1090789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680321" y="4232171"/>
            <a:ext cx="9613861" cy="1704018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</a:lvl1pPr>
            <a:lvl2pPr marL="0" indent="457200" algn="r">
              <a:buSzTx/>
              <a:buFontTx/>
              <a:buNone/>
            </a:lvl2pPr>
            <a:lvl3pPr marL="0" indent="914400" algn="r">
              <a:buSzTx/>
              <a:buFontTx/>
              <a:buNone/>
            </a:lvl3pPr>
            <a:lvl4pPr marL="0" indent="1371600" algn="r">
              <a:buSzTx/>
              <a:buFontTx/>
              <a:buNone/>
            </a:lvl4pPr>
            <a:lvl5pPr marL="0" indent="1828800" algn="r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xfrm>
            <a:off x="10729455" y="310286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1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2" name="Text úrovně 1…"/>
          <p:cNvSpPr txBox="1"/>
          <p:nvPr>
            <p:ph type="body" sz="half" idx="1"/>
          </p:nvPr>
        </p:nvSpPr>
        <p:spPr>
          <a:xfrm>
            <a:off x="680320" y="2336873"/>
            <a:ext cx="4698359" cy="3599317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72" name="Picture 10" descr="Picture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Rectangle 11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4" name="Rectangle 12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5" name="Text názvu"/>
          <p:cNvSpPr txBox="1"/>
          <p:nvPr>
            <p:ph type="title"/>
          </p:nvPr>
        </p:nvSpPr>
        <p:spPr>
          <a:xfrm>
            <a:off x="680318" y="753229"/>
            <a:ext cx="9613864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6" name="Text úrovně 1…"/>
          <p:cNvSpPr txBox="1"/>
          <p:nvPr>
            <p:ph type="body" sz="quarter" idx="1"/>
          </p:nvPr>
        </p:nvSpPr>
        <p:spPr>
          <a:xfrm>
            <a:off x="906350" y="2336873"/>
            <a:ext cx="4472328" cy="69313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7" name="Text Placeholder 4"/>
          <p:cNvSpPr/>
          <p:nvPr>
            <p:ph type="body" sz="quarter" idx="21"/>
          </p:nvPr>
        </p:nvSpPr>
        <p:spPr>
          <a:xfrm>
            <a:off x="5820154" y="2336873"/>
            <a:ext cx="4474029" cy="692077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7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Picture 6" descr="Picture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Rectangle 7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" name="Rectangle 8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9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9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0" name="Text názvu"/>
          <p:cNvSpPr txBox="1"/>
          <p:nvPr>
            <p:ph type="title"/>
          </p:nvPr>
        </p:nvSpPr>
        <p:spPr>
          <a:xfrm>
            <a:off x="680321" y="753226"/>
            <a:ext cx="9613859" cy="1080942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11" name="Text úrovně 1…"/>
          <p:cNvSpPr txBox="1"/>
          <p:nvPr>
            <p:ph type="body" sz="half" idx="1"/>
          </p:nvPr>
        </p:nvSpPr>
        <p:spPr>
          <a:xfrm>
            <a:off x="4685846" y="2336873"/>
            <a:ext cx="5608337" cy="35993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12" name="Text Placeholder 3"/>
          <p:cNvSpPr/>
          <p:nvPr>
            <p:ph type="body" sz="quarter" idx="21"/>
          </p:nvPr>
        </p:nvSpPr>
        <p:spPr>
          <a:xfrm>
            <a:off x="680322" y="2336872"/>
            <a:ext cx="3790078" cy="3599318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4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5" name="Text názvu"/>
          <p:cNvSpPr txBox="1"/>
          <p:nvPr>
            <p:ph type="title"/>
          </p:nvPr>
        </p:nvSpPr>
        <p:spPr>
          <a:xfrm>
            <a:off x="680323" y="753228"/>
            <a:ext cx="9613858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6" name="Picture Placeholder 2"/>
          <p:cNvSpPr/>
          <p:nvPr>
            <p:ph type="pic" sz="half" idx="21"/>
          </p:nvPr>
        </p:nvSpPr>
        <p:spPr>
          <a:xfrm>
            <a:off x="4868333" y="2336874"/>
            <a:ext cx="5425850" cy="3599313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27" name="Text úrovně 1…"/>
          <p:cNvSpPr txBox="1"/>
          <p:nvPr>
            <p:ph type="body" sz="quarter" idx="1"/>
          </p:nvPr>
        </p:nvSpPr>
        <p:spPr>
          <a:xfrm>
            <a:off x="680323" y="2336873"/>
            <a:ext cx="3876257" cy="3599316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AFDF74"/>
            </a:gs>
            <a:gs pos="50000">
              <a:srgbClr val="8BC25D"/>
            </a:gs>
            <a:gs pos="100000">
              <a:srgbClr val="437527"/>
            </a:gs>
          </a:gsLst>
          <a:lin ang="252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ctangle 5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Text názvu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6" name="Text úrovně 1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" name="Číslo snímku"/>
          <p:cNvSpPr txBox="1"/>
          <p:nvPr>
            <p:ph type="sldNum" sz="quarter" idx="2"/>
          </p:nvPr>
        </p:nvSpPr>
        <p:spPr>
          <a:xfrm>
            <a:off x="10729455" y="986201"/>
            <a:ext cx="583665" cy="624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1pPr>
      <a:lvl2pPr marL="711200" marR="0" indent="-2540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2pPr>
      <a:lvl3pPr marL="1200150" marR="0" indent="-28575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3pPr>
      <a:lvl4pPr marL="1698171" marR="0" indent="-326571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4pPr>
      <a:lvl5pPr marL="2155371" marR="0" indent="-326571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5pPr>
      <a:lvl6pPr marL="2612571" marR="0" indent="-326571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6pPr>
      <a:lvl7pPr marL="3069771" marR="0" indent="-326571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7pPr>
      <a:lvl8pPr marL="3526971" marR="0" indent="-326571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8pPr>
      <a:lvl9pPr marL="3984171" marR="0" indent="-326571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Every breaking wave</a:t>
            </a:r>
          </a:p>
        </p:txBody>
      </p:sp>
      <p:sp>
        <p:nvSpPr>
          <p:cNvPr id="239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effectLst/>
              </a:defRPr>
            </a:pPr>
            <a:r>
              <a:t>Every breaking wave on the shore</a:t>
            </a:r>
            <a:br/>
            <a:r>
              <a:t>Tells the next one there'll be one more</a:t>
            </a:r>
            <a:br/>
            <a:r>
              <a:t>And every gambler knows that to lose</a:t>
            </a:r>
            <a:br/>
            <a:r>
              <a:t>Is what you're really there for</a:t>
            </a:r>
          </a:p>
          <a:p>
            <a:pPr marL="0" indent="0">
              <a:buSzTx/>
              <a:buNone/>
              <a:defRPr>
                <a:effectLst/>
              </a:defRPr>
            </a:pPr>
            <a:r>
              <a:t>Summer I was fearless</a:t>
            </a:r>
            <a:br/>
            <a:r>
              <a:t>Now I speak into an answer phone</a:t>
            </a:r>
            <a:br/>
            <a:r>
              <a:t>Like every fallen leaf on the breeze</a:t>
            </a:r>
            <a:br/>
            <a:r>
              <a:t>Winter wouldn't leave it alone</a:t>
            </a:r>
            <a:br/>
            <a:r>
              <a:t>Alone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Dobrá a špatná moc?</a:t>
            </a:r>
          </a:p>
        </p:txBody>
      </p:sp>
      <p:sp>
        <p:nvSpPr>
          <p:cNvPr id="266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/>
            <a:r>
              <a:t>Dva Pavlovy texty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6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1K 2,1-5</a:t>
            </a:r>
          </a:p>
        </p:txBody>
      </p:sp>
      <p:sp>
        <p:nvSpPr>
          <p:cNvPr id="269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aseline="30000"/>
            </a:pPr>
            <a:r>
              <a:t>1</a:t>
            </a:r>
            <a:r>
              <a:rPr baseline="0"/>
              <a:t> Ani já, bratří, když jsem přišel k vám, nepřišel jsem vám hlásat Boží tajemství nadnesenými slovy nebo moudrostí.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2</a:t>
            </a:r>
            <a:r>
              <a:rPr baseline="0"/>
              <a:t> Rozhodl jsem se totiž, že mezi vámi nebudu znát nic než Ježíše Krista, a to Krista ukřižovaného.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3</a:t>
            </a:r>
            <a:r>
              <a:rPr baseline="0"/>
              <a:t> Přišel jsem k vám sláb, s velkou bázní a chvěním;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4</a:t>
            </a:r>
            <a:r>
              <a:rPr baseline="0"/>
              <a:t> má řeč a mé kázání se neopíraly o vemlouvavá slova lidské moudrosti, ale prokazovaly se Duchem a mocí,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5</a:t>
            </a:r>
            <a:r>
              <a:rPr baseline="0"/>
              <a:t> aby se tak vaše víra nezakládala na moudrosti lidské, ale na moci Boží.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6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2K 12,7-10</a:t>
            </a:r>
          </a:p>
        </p:txBody>
      </p:sp>
      <p:sp>
        <p:nvSpPr>
          <p:cNvPr id="272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aseline="30000"/>
            </a:pPr>
            <a:r>
              <a:t>7</a:t>
            </a:r>
            <a:r>
              <a:rPr baseline="0"/>
              <a:t> A abych se nepovyšoval pro výjimečnost zjevení, jichž se mi dostalo, byl mi dán do těla osten, posel satanův, který mne sráží, abych se nepovyšoval.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8</a:t>
            </a:r>
            <a:r>
              <a:rPr baseline="0"/>
              <a:t> Kvůli tomu jsem třikrát volal k Pánu, aby mne toho zbavil,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9</a:t>
            </a:r>
            <a:r>
              <a:rPr baseline="0"/>
              <a:t> ale on mi řekl: "Stačí, když máš mou milost; vždyť v slabosti se projeví má síla." A tak se budu raději chlubit slabostmi, aby na mně spočinula moc Kristova.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10</a:t>
            </a:r>
            <a:r>
              <a:rPr baseline="0"/>
              <a:t> Proto rád přijímám slabost, urážky, útrapy, pronásledování a úzkosti pro Krista. Vždyť právě když jsem sláb, jsem silný.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7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Dobrá a špatná moc</a:t>
            </a:r>
          </a:p>
        </p:txBody>
      </p:sp>
      <p:sp>
        <p:nvSpPr>
          <p:cNvPr id="275" name="Zástupný symbol pro obsah 2"/>
          <p:cNvSpPr txBox="1"/>
          <p:nvPr>
            <p:ph type="body" idx="1"/>
          </p:nvPr>
        </p:nvSpPr>
        <p:spPr>
          <a:xfrm>
            <a:off x="680321" y="1834165"/>
            <a:ext cx="9725809" cy="4521129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81000"/>
              </a:lnSpc>
              <a:buSzTx/>
              <a:buNone/>
            </a:pPr>
            <a:r>
              <a:t>Dobrá moc: chrání slabé a chudé, lidi bez šancí</a:t>
            </a:r>
          </a:p>
          <a:p>
            <a:pPr marL="0" indent="0">
              <a:lnSpc>
                <a:spcPct val="81000"/>
              </a:lnSpc>
              <a:buSzTx/>
              <a:buNone/>
            </a:pPr>
            <a:r>
              <a:t>Špatná moc: jde jí jen o sebe samu</a:t>
            </a:r>
          </a:p>
          <a:p>
            <a:pPr marL="0" indent="0">
              <a:lnSpc>
                <a:spcPct val="81000"/>
              </a:lnSpc>
              <a:buSzTx/>
              <a:buNone/>
            </a:pPr>
            <a:r>
              <a:t>Je tedy dobrá a špatná hierarchie…</a:t>
            </a:r>
          </a:p>
          <a:p>
            <a:pPr marL="0" indent="0">
              <a:lnSpc>
                <a:spcPct val="81000"/>
              </a:lnSpc>
              <a:buSzTx/>
              <a:buNone/>
            </a:pPr>
            <a:r>
              <a:t>Ježíš, </a:t>
            </a:r>
            <a:r>
              <a:rPr b="1"/>
              <a:t>služebné vůdcovství</a:t>
            </a:r>
            <a:r>
              <a:t> (Mk 10,42-45):</a:t>
            </a:r>
            <a:endParaRPr b="1"/>
          </a:p>
          <a:p>
            <a:pPr marL="0" indent="0">
              <a:lnSpc>
                <a:spcPct val="81000"/>
              </a:lnSpc>
              <a:buSzTx/>
              <a:buNone/>
              <a:defRPr baseline="30000"/>
            </a:pPr>
            <a:r>
              <a:t>42</a:t>
            </a:r>
            <a:r>
              <a:rPr baseline="0"/>
              <a:t> Ježíš je zavolal k sobě a řekl jim: "Víte, že ti, kdo platí u národů za první, nad nimi panují, a kdo jsou u nich velcí, utlačují je.  </a:t>
            </a:r>
            <a:endParaRPr baseline="0"/>
          </a:p>
          <a:p>
            <a:pPr marL="0" indent="0">
              <a:lnSpc>
                <a:spcPct val="81000"/>
              </a:lnSpc>
              <a:buSzTx/>
              <a:buNone/>
              <a:defRPr baseline="30000"/>
            </a:pPr>
            <a:r>
              <a:t>43</a:t>
            </a:r>
            <a:r>
              <a:rPr baseline="0"/>
              <a:t> Ne tak bude mezi vámi; ale kdo se mezi vámi chce stát velkým, buď vaším služebníkem;  </a:t>
            </a:r>
            <a:endParaRPr baseline="0"/>
          </a:p>
          <a:p>
            <a:pPr marL="0" indent="0">
              <a:lnSpc>
                <a:spcPct val="81000"/>
              </a:lnSpc>
              <a:buSzTx/>
              <a:buNone/>
              <a:defRPr baseline="30000"/>
            </a:pPr>
            <a:r>
              <a:t>44</a:t>
            </a:r>
            <a:r>
              <a:rPr baseline="0"/>
              <a:t> a kdo chce být mezi vámi první, buď otrokem všech.  </a:t>
            </a:r>
            <a:endParaRPr baseline="0"/>
          </a:p>
          <a:p>
            <a:pPr marL="0" indent="0">
              <a:lnSpc>
                <a:spcPct val="81000"/>
              </a:lnSpc>
              <a:buSzTx/>
              <a:buNone/>
              <a:defRPr baseline="30000"/>
            </a:pPr>
            <a:r>
              <a:t>45</a:t>
            </a:r>
            <a:r>
              <a:rPr baseline="0"/>
              <a:t> Vždyť ani Syn člověka nepřišel, aby si dal sloužit, ale aby sloužil a dal svůj život jako výkupné za mnohé."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7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8" name="Zástupný symbol pro obsah 2"/>
          <p:cNvSpPr txBox="1"/>
          <p:nvPr>
            <p:ph type="body" idx="1"/>
          </p:nvPr>
        </p:nvSpPr>
        <p:spPr>
          <a:xfrm>
            <a:off x="680321" y="1834166"/>
            <a:ext cx="9712930" cy="492724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Bible =</a:t>
            </a:r>
            <a:r>
              <a:t>&gt;</a:t>
            </a:r>
            <a:r>
              <a:t> postupná cesta od násilí (např. Jozue) k nenásilí (Ježíš)</a:t>
            </a:r>
          </a:p>
          <a:p>
            <a:pPr marL="0" indent="0">
              <a:buSzTx/>
              <a:buNone/>
            </a:pPr>
            <a:r>
              <a:t>Násilní lidé potřebují násilného Boha a vytvářejí si ho?</a:t>
            </a:r>
          </a:p>
          <a:p>
            <a:pPr marL="0" indent="0">
              <a:buSzTx/>
              <a:buNone/>
            </a:pPr>
            <a:r>
              <a:t>Násilný Bůh Bible legitimizuje násilné dějiny?</a:t>
            </a:r>
          </a:p>
          <a:p>
            <a:pPr marL="0" indent="0">
              <a:buSzTx/>
              <a:buNone/>
            </a:pPr>
            <a:r>
              <a:t>Dominantní hierarchie potřebuje dualistické myšlení.</a:t>
            </a:r>
          </a:p>
          <a:p>
            <a:pPr marL="0" indent="0">
              <a:buSzTx/>
              <a:buNone/>
            </a:pPr>
            <a:r>
              <a:t>„Jenom duchovní lidé jsou schopni věci skutečně měnit, my je pouze přeskupujeme“ (Napoleon)</a:t>
            </a:r>
          </a:p>
          <a:p>
            <a:pPr marL="0" indent="0">
              <a:buSzTx/>
              <a:buNone/>
              <a:defRPr b="1"/>
            </a:pPr>
            <a:r>
              <a:t>Dualistické myšlení:</a:t>
            </a:r>
            <a:r>
              <a:rPr b="0"/>
              <a:t> násilný Bůh / trestající Bůh / neproměněný člověk, řešící věci </a:t>
            </a:r>
            <a:r>
              <a:t>silou</a:t>
            </a:r>
          </a:p>
          <a:p>
            <a:pPr marL="0" indent="0">
              <a:buSzTx/>
              <a:buNone/>
              <a:defRPr b="1"/>
            </a:pPr>
            <a:r>
              <a:t>Nedualistické myšlení:</a:t>
            </a:r>
            <a:r>
              <a:rPr b="0"/>
              <a:t> Ježíš / milosrdný Bůh / proměněný člověk, ovlivňující věci svým vlastním </a:t>
            </a:r>
            <a:r>
              <a:t>bytím</a:t>
            </a:r>
          </a:p>
          <a:p>
            <a:pPr marL="0" indent="0">
              <a:buSzTx/>
              <a:buNone/>
              <a:defRPr b="1"/>
            </a:pPr>
            <a:r>
              <a:t>„Činnost se vždy postará o sebe samu, je-li naše bytí v pořádku.“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7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>
            <a:lvl1pPr defTabSz="905255">
              <a:defRPr sz="3564"/>
            </a:lvl1pPr>
          </a:lstStyle>
          <a:p>
            <a:pPr/>
            <a:r>
              <a:t>Bůh podmínečně nebo bezpodmínečně milující?</a:t>
            </a:r>
          </a:p>
        </p:txBody>
      </p:sp>
      <p:sp>
        <p:nvSpPr>
          <p:cNvPr id="281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Lidi bez zkušenosti s bezpodmínečně milujícím Bohem je zbytečné přesvědčovat k velkorysé lásce.</a:t>
            </a:r>
          </a:p>
          <a:p>
            <a:pPr marL="0" indent="0">
              <a:buSzTx/>
              <a:buNone/>
            </a:pPr>
            <a:r>
              <a:t>Podmínečně milující Bůh vyžaduje výkon a rozdává tresty.</a:t>
            </a:r>
          </a:p>
          <a:p>
            <a:pPr marL="0" indent="0">
              <a:buSzTx/>
              <a:buNone/>
              <a:defRPr b="1"/>
            </a:pPr>
            <a:r>
              <a:t>Bible je knihou outsiderů, protože Bůh tvoří „z ničeho“!</a:t>
            </a:r>
            <a:r>
              <a:rPr b="0"/>
              <a:t> </a:t>
            </a:r>
            <a:endParaRPr b="0"/>
          </a:p>
          <a:p>
            <a:pPr marL="0" indent="0">
              <a:buSzTx/>
              <a:buNone/>
            </a:pPr>
            <a:r>
              <a:t>Je třeba se mu odevzdat, aby se věci děly skrze nás samy…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8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Outsideři, hlavně ženy…</a:t>
            </a:r>
          </a:p>
        </p:txBody>
      </p:sp>
      <p:sp>
        <p:nvSpPr>
          <p:cNvPr id="284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437302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Sára (Gn 18,11); Rebeka (Gn 25,21); Ráchel (Gn 19,31); Channa (1S 1,5); matka Samsonova (Sdc 13,2); Alžběta (L 1,7) </a:t>
            </a:r>
          </a:p>
          <a:p>
            <a:pPr marL="0" indent="0">
              <a:buSzTx/>
              <a:buNone/>
              <a:defRPr b="1"/>
            </a:pPr>
            <a:r>
              <a:t>Panna Maria (L 1,38)</a:t>
            </a:r>
          </a:p>
          <a:p>
            <a:pPr marL="0" indent="0">
              <a:buSzTx/>
              <a:buNone/>
            </a:pPr>
            <a:r>
              <a:t>Mt 13,14 – strukturální slepota. Ježíšova podobenství nemohou pochopit lidé, uzavření v dualistickém myšlení…</a:t>
            </a:r>
          </a:p>
          <a:p>
            <a:pPr marL="0" indent="0">
              <a:buSzTx/>
              <a:buNone/>
            </a:pPr>
            <a:r>
              <a:t>Problémem je ego, zaměřené na výhru/prohru, Ježíšova slova jsou jen „zbožné řeči“</a:t>
            </a:r>
          </a:p>
          <a:p>
            <a:pPr marL="0" indent="0">
              <a:buSzTx/>
              <a:buNone/>
            </a:pPr>
            <a:r>
              <a:t>Moudrost je jiný způsob vědění, na vyšší, komplexnější úrovni, je „proměněním“ (kterému ovšem brání iluze moci…)</a:t>
            </a:r>
          </a:p>
          <a:p>
            <a:pPr marL="0" indent="0">
              <a:buSzTx/>
              <a:buNone/>
            </a:pPr>
            <a:r>
              <a:t>Moudrost je alternativou k hrubé síle, je schopností žít společenství, být trpěliví, odpouštět (Ježíšova pokušení: pokušení zneužití moci)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8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Dobrá moc</a:t>
            </a:r>
          </a:p>
        </p:txBody>
      </p:sp>
      <p:sp>
        <p:nvSpPr>
          <p:cNvPr id="287" name="Zástupný symbol pro obsah 2"/>
          <p:cNvSpPr txBox="1"/>
          <p:nvPr>
            <p:ph type="body" idx="1"/>
          </p:nvPr>
        </p:nvSpPr>
        <p:spPr>
          <a:xfrm>
            <a:off x="680320" y="2336872"/>
            <a:ext cx="9613863" cy="434726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„Dynamis“ = Duch (L 1,35; 24,29; Ř 15,13; 1K 2,5 atd.)</a:t>
            </a:r>
          </a:p>
          <a:p>
            <a:pPr marL="0" indent="0">
              <a:buSzTx/>
              <a:buNone/>
            </a:pPr>
            <a:r>
              <a:t>Jakmile se dotkneme svého vnitřního zdroje, staneme se živými ikonami Boha, „Božími dětmi“</a:t>
            </a:r>
          </a:p>
          <a:p>
            <a:pPr marL="0" indent="0">
              <a:buSzTx/>
              <a:buNone/>
              <a:defRPr b="1"/>
            </a:pPr>
            <a:r>
              <a:t>Křesťanská spiritualita = Boží přebývání v člověku</a:t>
            </a:r>
            <a:r>
              <a:rPr b="0"/>
              <a:t>,</a:t>
            </a:r>
            <a:endParaRPr b="0"/>
          </a:p>
          <a:p>
            <a:pPr marL="0" indent="0">
              <a:buSzTx/>
              <a:buNone/>
              <a:defRPr b="1"/>
            </a:pPr>
            <a:r>
              <a:t>skutečnou mocí, s níž musíme navázat kontakt, je Duch, který v nás sídlí (Ř 8,9.11.26)</a:t>
            </a:r>
            <a:r>
              <a:rPr b="0"/>
              <a:t>, tak Mojžíš, Ježíš i Pavel</a:t>
            </a:r>
            <a:endParaRPr b="0"/>
          </a:p>
          <a:p>
            <a:pPr marL="0" indent="0">
              <a:buSzTx/>
              <a:buNone/>
            </a:pPr>
            <a:r>
              <a:t>Ježíš: Mk 9,35; Konstantin – baziliky, evangelium z pozice moci a nikoli bezmoci zaplnilo prázdnotu hroutícího se impéria…</a:t>
            </a:r>
          </a:p>
          <a:p>
            <a:pPr marL="0" indent="0">
              <a:buSzTx/>
              <a:buNone/>
            </a:pPr>
            <a:r>
              <a:t>Lidé uvnitř neukotvení budou vždy toužit po různých formách moci (od politika po řidiče tramvaje…)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8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Ne „architektonické teologii“</a:t>
            </a:r>
          </a:p>
        </p:txBody>
      </p:sp>
      <p:sp>
        <p:nvSpPr>
          <p:cNvPr id="290" name="Zástupný symbol pro obsah 2"/>
          <p:cNvSpPr txBox="1"/>
          <p:nvPr>
            <p:ph type="body" idx="1"/>
          </p:nvPr>
        </p:nvSpPr>
        <p:spPr>
          <a:xfrm>
            <a:off x="680321" y="1834165"/>
            <a:ext cx="10228086" cy="502383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Náboženství je pro ty, kdo se bojí pekla, spiritualita pro ty, kdo peklem prošli…</a:t>
            </a:r>
          </a:p>
          <a:p>
            <a:pPr marL="0" indent="0">
              <a:buSzTx/>
              <a:buNone/>
            </a:pPr>
            <a:r>
              <a:t>Moudrost se projevuje v tom, jak umíme nakládat se svou bolestí.</a:t>
            </a:r>
          </a:p>
          <a:p>
            <a:pPr marL="0" indent="0">
              <a:buSzTx/>
              <a:buNone/>
            </a:pPr>
            <a:r>
              <a:t>Chrám – vždy vnitřní / vnější prostor, kam všichni nemohou (židovství jako archetypální náboženství)</a:t>
            </a:r>
          </a:p>
          <a:p>
            <a:pPr marL="0" indent="0">
              <a:buSzTx/>
              <a:buNone/>
            </a:pPr>
            <a:r>
              <a:t>Proti tomu Ježíš: L 4,17nn:</a:t>
            </a:r>
          </a:p>
          <a:p>
            <a:pPr marL="0" indent="0">
              <a:buSzTx/>
              <a:buNone/>
              <a:defRPr baseline="30000"/>
            </a:pPr>
            <a:r>
              <a:t>17</a:t>
            </a:r>
            <a:r>
              <a:rPr baseline="0"/>
              <a:t> Podali mu knihu proroka Izaiáše; otevřel ji a nalezl místo, kde je psáno: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18</a:t>
            </a:r>
            <a:r>
              <a:rPr baseline="0"/>
              <a:t> 'Duch Hospodinův jest nade mnou; proto mne pomazal, abych přinesl chudým radostnou zvěst; poslal mne, abych vyhlásil zajatcům propuštění a slepým vrácení zraku, abych propustil zdeptané na svobodu,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19</a:t>
            </a:r>
            <a:r>
              <a:rPr baseline="0"/>
              <a:t> abych vyhlásil léto milosti Hospodinovy.' </a:t>
            </a:r>
            <a:r>
              <a:rPr baseline="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9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2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effectLst/>
              </a:defRPr>
            </a:pPr>
            <a:r>
              <a:t>I</a:t>
            </a:r>
            <a:r>
              <a:t>f you go</a:t>
            </a:r>
            <a:br/>
            <a:r>
              <a:t>If you go your way and I go mine</a:t>
            </a:r>
            <a:br/>
            <a:r>
              <a:t>Are we so</a:t>
            </a:r>
            <a:br/>
            <a:r>
              <a:t>Are we so helpless against the tide</a:t>
            </a:r>
            <a:br/>
            <a:r>
              <a:t>Baby, every dog on the street</a:t>
            </a:r>
            <a:br/>
            <a:r>
              <a:t>Knows that we’re in love with defeat</a:t>
            </a:r>
            <a:br/>
            <a:r>
              <a:t>Are we ready to be swept off our feet</a:t>
            </a:r>
            <a:br/>
            <a:r>
              <a:t>And stop chasing every breaking wave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5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effectLst/>
              </a:defRPr>
            </a:pPr>
            <a:r>
              <a:t>Every sailor knows that the sea</a:t>
            </a:r>
            <a:br/>
            <a:r>
              <a:t>Is a friend made enemy</a:t>
            </a:r>
            <a:br/>
            <a:r>
              <a:t>And every shipwrecked soul knows what it is</a:t>
            </a:r>
            <a:br/>
            <a:r>
              <a:t>To live without intimacy</a:t>
            </a:r>
          </a:p>
          <a:p>
            <a:pPr marL="0" indent="0">
              <a:buSzTx/>
              <a:buNone/>
              <a:defRPr>
                <a:effectLst/>
              </a:defRPr>
            </a:pPr>
            <a:r>
              <a:t>I thought I heard the captain’s voice</a:t>
            </a:r>
            <a:br/>
            <a:r>
              <a:t>But it's hard to listen while you preach</a:t>
            </a:r>
            <a:br/>
            <a:r>
              <a:t>Like every broken wave on the shore</a:t>
            </a:r>
            <a:br/>
            <a:r>
              <a:t>This is as far as I could reach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8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effectLst/>
              </a:defRPr>
            </a:pPr>
            <a:r>
              <a:t>If you go</a:t>
            </a:r>
            <a:br/>
            <a:r>
              <a:t>If you go your way and I go mine</a:t>
            </a:r>
            <a:br/>
            <a:r>
              <a:t>Are we so</a:t>
            </a:r>
            <a:br/>
            <a:r>
              <a:t>Are we so helpless against the tide</a:t>
            </a:r>
            <a:br/>
            <a:r>
              <a:t>Baby, every dog on the street</a:t>
            </a:r>
            <a:br/>
            <a:r>
              <a:t>Knows that we’re in love with defeat</a:t>
            </a:r>
            <a:br/>
            <a:r>
              <a:t>Are we ready to be swept off our feet</a:t>
            </a:r>
            <a:br/>
            <a:r>
              <a:t>And stop chasing every breaking wave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1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effectLst/>
              </a:defRPr>
            </a:pPr>
            <a:r>
              <a:t>The sea knows where are the rocks</a:t>
            </a:r>
            <a:br/>
            <a:r>
              <a:t>And drowning is no sin</a:t>
            </a:r>
            <a:br/>
            <a:r>
              <a:t>You know where my heart is</a:t>
            </a:r>
            <a:br/>
            <a:r>
              <a:t>The same place that yours has been</a:t>
            </a:r>
            <a:br/>
            <a:r>
              <a:t>And we know that we fear to win</a:t>
            </a:r>
            <a:br/>
            <a:r>
              <a:t>And so we end before we begin</a:t>
            </a:r>
            <a:br/>
            <a:r>
              <a:t>Before we begin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4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effectLst/>
              </a:defRPr>
            </a:pPr>
            <a:r>
              <a:t>If you go</a:t>
            </a:r>
            <a:br/>
            <a:r>
              <a:t>If you go your way and I go mine</a:t>
            </a:r>
            <a:br/>
            <a:r>
              <a:t>Are we so</a:t>
            </a:r>
            <a:br/>
            <a:r>
              <a:t>Are we so helpless against the tide</a:t>
            </a:r>
            <a:br/>
            <a:r>
              <a:t>Baby, every dog on the street</a:t>
            </a:r>
            <a:br/>
            <a:r>
              <a:t>Knows that we’re in love with defeat</a:t>
            </a:r>
            <a:br/>
            <a:r>
              <a:t>Are we ready to be swept off our feet</a:t>
            </a:r>
            <a:br/>
            <a:r>
              <a:t>And stop chasing every breaking wave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7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Kdo všechno má nade mnou nějakou moc a jak se to například projevuje?</a:t>
            </a:r>
          </a:p>
          <a:p>
            <a:pPr marL="0" indent="0">
              <a:buSzTx/>
              <a:buNone/>
            </a:pPr>
            <a:r>
              <a:t>Nad kým mám moc já a jak se to například projevuje?</a:t>
            </a:r>
          </a:p>
          <a:p>
            <a:pPr marL="0" indent="0">
              <a:buSzTx/>
              <a:buNone/>
            </a:pPr>
            <a:r>
              <a:t>Je moc něco dobrého, nebo špatného? A pokud se o ní dá takto přemýšlet, co je dobrá a co je špatná moc?</a:t>
            </a:r>
          </a:p>
          <a:p>
            <a:pPr marL="0" indent="0">
              <a:buSzTx/>
              <a:buNone/>
            </a:pPr>
            <a:r>
              <a:t>Jaké vlastnosti má asi člověk, který používá moc dobře?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60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The Great Dictator</a:t>
            </a:r>
          </a:p>
          <a:p>
            <a:pPr marL="0" indent="0">
              <a:buSzTx/>
              <a:buNone/>
            </a:pPr>
            <a:r>
              <a:t>https://www.youtube.com/watch?v=oBoEctd9HC0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Nadpis 1"/>
          <p:cNvSpPr txBox="1"/>
          <p:nvPr>
            <p:ph type="ctrTitle"/>
          </p:nvPr>
        </p:nvSpPr>
        <p:spPr>
          <a:xfrm>
            <a:off x="680322" y="2733708"/>
            <a:ext cx="8144134" cy="1373071"/>
          </a:xfrm>
          <a:prstGeom prst="rect">
            <a:avLst/>
          </a:prstGeom>
        </p:spPr>
        <p:txBody>
          <a:bodyPr/>
          <a:lstStyle/>
          <a:p>
            <a:pPr/>
            <a:r>
              <a:t>O moci a bezmoci</a:t>
            </a:r>
          </a:p>
        </p:txBody>
      </p:sp>
      <p:sp>
        <p:nvSpPr>
          <p:cNvPr id="263" name="Podnadpis 2"/>
          <p:cNvSpPr txBox="1"/>
          <p:nvPr>
            <p:ph type="subTitle" sz="quarter" idx="1"/>
          </p:nvPr>
        </p:nvSpPr>
        <p:spPr>
          <a:xfrm>
            <a:off x="680322" y="4394039"/>
            <a:ext cx="8144134" cy="1117688"/>
          </a:xfrm>
          <a:prstGeom prst="rect">
            <a:avLst/>
          </a:prstGeom>
        </p:spPr>
        <p:txBody>
          <a:bodyPr/>
          <a:lstStyle/>
          <a:p>
            <a:pPr/>
            <a:r>
              <a:t>I cesta je cílem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0000FF"/>
      </a:hlink>
      <a:folHlink>
        <a:srgbClr val="FF00FF"/>
      </a:folHlink>
    </a:clrScheme>
    <a:fontScheme name="Berlí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0000FF"/>
      </a:hlink>
      <a:folHlink>
        <a:srgbClr val="FF00FF"/>
      </a:folHlink>
    </a:clrScheme>
    <a:fontScheme name="Berlí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