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1pPr>
    <a:lvl2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2pPr>
    <a:lvl3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3pPr>
    <a:lvl4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4pPr>
    <a:lvl5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5pPr>
    <a:lvl6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6pPr>
    <a:lvl7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7pPr>
    <a:lvl8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8pPr>
    <a:lvl9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AD0F5"/>
          </a:solidFill>
        </a:fill>
      </a:tcStyle>
    </a:wholeTbl>
    <a:band2H>
      <a:tcTxStyle b="def" i="def"/>
      <a:tcStyle>
        <a:tcBdr/>
        <a:fill>
          <a:solidFill>
            <a:srgbClr val="FDE9FA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BD6D2"/>
          </a:solidFill>
        </a:fill>
      </a:tcStyle>
    </a:wholeTbl>
    <a:band2H>
      <a:tcTxStyle b="def" i="def"/>
      <a:tcStyle>
        <a:tcBdr/>
        <a:fill>
          <a:solidFill>
            <a:srgbClr val="FDECEA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8E0FE"/>
          </a:solidFill>
        </a:fill>
      </a:tcStyle>
    </a:wholeTbl>
    <a:band2H>
      <a:tcTxStyle b="def" i="def"/>
      <a:tcStyle>
        <a:tcBdr/>
        <a:fill>
          <a:solidFill>
            <a:srgbClr val="ECF0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hape 205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06" name="Shape 206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notesStyle>
    <a:lvl1pPr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1pPr>
    <a:lvl2pPr indent="228600"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2pPr>
    <a:lvl3pPr indent="457200"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3pPr>
    <a:lvl4pPr indent="685800"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4pPr>
    <a:lvl5pPr indent="914400"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5pPr>
    <a:lvl6pPr indent="1143000"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6pPr>
    <a:lvl7pPr indent="1371600"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7pPr>
    <a:lvl8pPr indent="1600200"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8pPr>
    <a:lvl9pPr indent="1828800"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0" showMasterPhAnim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6" descr="Picture 6"/>
          <p:cNvPicPr>
            <a:picLocks noChangeAspect="1"/>
          </p:cNvPicPr>
          <p:nvPr/>
        </p:nvPicPr>
        <p:blipFill>
          <a:blip r:embed="rId2">
            <a:alphaModFix amt="10000"/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7" name="Picture 6" descr="Picture 6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4242851"/>
            <a:ext cx="8968086" cy="275944"/>
          </a:xfrm>
          <a:prstGeom prst="rect">
            <a:avLst/>
          </a:prstGeom>
          <a:ln w="12700">
            <a:miter lim="400000"/>
          </a:ln>
        </p:spPr>
      </p:pic>
      <p:pic>
        <p:nvPicPr>
          <p:cNvPr id="18" name="Picture 7" descr="Picture 7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9111715" y="4243844"/>
            <a:ext cx="3077110" cy="276942"/>
          </a:xfrm>
          <a:prstGeom prst="rect">
            <a:avLst/>
          </a:prstGeom>
          <a:ln w="12700">
            <a:miter lim="400000"/>
          </a:ln>
        </p:spPr>
      </p:pic>
      <p:sp>
        <p:nvSpPr>
          <p:cNvPr id="19" name="Rectangle 8"/>
          <p:cNvSpPr/>
          <p:nvPr/>
        </p:nvSpPr>
        <p:spPr>
          <a:xfrm>
            <a:off x="-1" y="2590077"/>
            <a:ext cx="8968087" cy="1660333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FFFFFF"/>
                </a:solidFill>
                <a:latin typeface="+mj-lt"/>
                <a:ea typeface="+mj-ea"/>
                <a:cs typeface="+mj-cs"/>
                <a:sym typeface="Trebuchet MS"/>
              </a:defRPr>
            </a:pPr>
          </a:p>
        </p:txBody>
      </p:sp>
      <p:sp>
        <p:nvSpPr>
          <p:cNvPr id="20" name="Rectangle 9"/>
          <p:cNvSpPr/>
          <p:nvPr/>
        </p:nvSpPr>
        <p:spPr>
          <a:xfrm>
            <a:off x="9111715" y="2590077"/>
            <a:ext cx="3077111" cy="1660333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FFFFFF"/>
                </a:solidFill>
                <a:latin typeface="+mj-lt"/>
                <a:ea typeface="+mj-ea"/>
                <a:cs typeface="+mj-cs"/>
                <a:sym typeface="Trebuchet MS"/>
              </a:defRPr>
            </a:pPr>
          </a:p>
        </p:txBody>
      </p:sp>
      <p:sp>
        <p:nvSpPr>
          <p:cNvPr id="21" name="Text názvu"/>
          <p:cNvSpPr txBox="1"/>
          <p:nvPr>
            <p:ph type="title"/>
          </p:nvPr>
        </p:nvSpPr>
        <p:spPr>
          <a:xfrm>
            <a:off x="680321" y="2733707"/>
            <a:ext cx="8144135" cy="1373072"/>
          </a:xfrm>
          <a:prstGeom prst="rect">
            <a:avLst/>
          </a:prstGeom>
        </p:spPr>
        <p:txBody>
          <a:bodyPr anchor="b"/>
          <a:lstStyle>
            <a:lvl1pPr algn="r">
              <a:defRPr sz="5400"/>
            </a:lvl1pPr>
          </a:lstStyle>
          <a:p>
            <a:pPr/>
            <a:r>
              <a:t>Text názvu</a:t>
            </a:r>
          </a:p>
        </p:txBody>
      </p:sp>
      <p:sp>
        <p:nvSpPr>
          <p:cNvPr id="22" name="Text úrovně 1…"/>
          <p:cNvSpPr txBox="1"/>
          <p:nvPr>
            <p:ph type="body" sz="quarter" idx="1"/>
          </p:nvPr>
        </p:nvSpPr>
        <p:spPr>
          <a:xfrm>
            <a:off x="680321" y="4394039"/>
            <a:ext cx="8144135" cy="1117689"/>
          </a:xfrm>
          <a:prstGeom prst="rect">
            <a:avLst/>
          </a:prstGeom>
        </p:spPr>
        <p:txBody>
          <a:bodyPr/>
          <a:lstStyle>
            <a:lvl1pPr marL="0" indent="0" algn="r">
              <a:buSzTx/>
              <a:buFontTx/>
              <a:buNone/>
              <a:defRPr sz="2000"/>
            </a:lvl1pPr>
            <a:lvl2pPr marL="0" indent="0" algn="r">
              <a:buSzTx/>
              <a:buFontTx/>
              <a:buNone/>
              <a:defRPr sz="2000"/>
            </a:lvl2pPr>
            <a:lvl3pPr marL="0" indent="0" algn="r">
              <a:buSzTx/>
              <a:buFontTx/>
              <a:buNone/>
              <a:defRPr sz="2000"/>
            </a:lvl3pPr>
            <a:lvl4pPr marL="0" indent="0" algn="r">
              <a:buSzTx/>
              <a:buFontTx/>
              <a:buNone/>
              <a:defRPr sz="2000"/>
            </a:lvl4pPr>
            <a:lvl5pPr marL="0" indent="0" algn="r">
              <a:buSzTx/>
              <a:buFontTx/>
              <a:buNone/>
              <a:defRPr sz="20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23" name="Číslo snímku"/>
          <p:cNvSpPr txBox="1"/>
          <p:nvPr>
            <p:ph type="sldNum" sz="quarter" idx="2"/>
          </p:nvPr>
        </p:nvSpPr>
        <p:spPr>
          <a:xfrm>
            <a:off x="9255345" y="3116138"/>
            <a:ext cx="583663" cy="624839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16" name="Picture 7" descr="Picture 7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5928628"/>
            <a:ext cx="10437812" cy="321166"/>
          </a:xfrm>
          <a:prstGeom prst="rect">
            <a:avLst/>
          </a:prstGeom>
          <a:ln w="12700">
            <a:miter lim="400000"/>
          </a:ln>
        </p:spPr>
      </p:pic>
      <p:pic>
        <p:nvPicPr>
          <p:cNvPr id="117" name="Picture 8" descr="Picture 8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5929622"/>
            <a:ext cx="1602999" cy="144272"/>
          </a:xfrm>
          <a:prstGeom prst="rect">
            <a:avLst/>
          </a:prstGeom>
          <a:ln w="12700">
            <a:miter lim="400000"/>
          </a:ln>
        </p:spPr>
      </p:pic>
      <p:sp>
        <p:nvSpPr>
          <p:cNvPr id="118" name="Rectangle 9"/>
          <p:cNvSpPr/>
          <p:nvPr/>
        </p:nvSpPr>
        <p:spPr>
          <a:xfrm>
            <a:off x="-2" y="4567987"/>
            <a:ext cx="10437816" cy="1368200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FFFFFF"/>
                </a:solidFill>
                <a:latin typeface="+mj-lt"/>
                <a:ea typeface="+mj-ea"/>
                <a:cs typeface="+mj-cs"/>
                <a:sym typeface="Trebuchet MS"/>
              </a:defRPr>
            </a:pPr>
          </a:p>
        </p:txBody>
      </p:sp>
      <p:sp>
        <p:nvSpPr>
          <p:cNvPr id="119" name="Rectangle 10"/>
          <p:cNvSpPr/>
          <p:nvPr/>
        </p:nvSpPr>
        <p:spPr>
          <a:xfrm>
            <a:off x="10585825" y="4567987"/>
            <a:ext cx="1602999" cy="136820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FFFFFF"/>
                </a:solidFill>
                <a:latin typeface="+mj-lt"/>
                <a:ea typeface="+mj-ea"/>
                <a:cs typeface="+mj-cs"/>
                <a:sym typeface="Trebuchet MS"/>
              </a:defRPr>
            </a:pPr>
          </a:p>
        </p:txBody>
      </p:sp>
      <p:sp>
        <p:nvSpPr>
          <p:cNvPr id="120" name="Text názvu"/>
          <p:cNvSpPr txBox="1"/>
          <p:nvPr>
            <p:ph type="title"/>
          </p:nvPr>
        </p:nvSpPr>
        <p:spPr>
          <a:xfrm>
            <a:off x="680321" y="4711615"/>
            <a:ext cx="9613860" cy="453053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/>
            <a:r>
              <a:t>Text názvu</a:t>
            </a:r>
          </a:p>
        </p:txBody>
      </p:sp>
      <p:sp>
        <p:nvSpPr>
          <p:cNvPr id="121" name="Picture Placeholder 2"/>
          <p:cNvSpPr/>
          <p:nvPr>
            <p:ph type="pic" idx="21"/>
          </p:nvPr>
        </p:nvSpPr>
        <p:spPr>
          <a:xfrm>
            <a:off x="680321" y="609595"/>
            <a:ext cx="9613860" cy="3589578"/>
          </a:xfrm>
          <a:prstGeom prst="rect">
            <a:avLst/>
          </a:prstGeom>
          <a:effectLst>
            <a:outerShdw sx="100000" sy="100000" kx="0" ky="0" algn="b" rotWithShape="0" blurRad="76200" dist="63500" dir="5040000">
              <a:srgbClr val="000000">
                <a:alpha val="41000"/>
              </a:srgbClr>
            </a:outerShdw>
          </a:effectLst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2" name="Text úrovně 1…"/>
          <p:cNvSpPr txBox="1"/>
          <p:nvPr>
            <p:ph type="body" sz="quarter" idx="1"/>
          </p:nvPr>
        </p:nvSpPr>
        <p:spPr>
          <a:xfrm>
            <a:off x="680318" y="5169582"/>
            <a:ext cx="9613865" cy="622973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0">
              <a:buSzTx/>
              <a:buFontTx/>
              <a:buNone/>
              <a:defRPr sz="1600"/>
            </a:lvl2pPr>
            <a:lvl3pPr marL="0" indent="0">
              <a:buSzTx/>
              <a:buFontTx/>
              <a:buNone/>
              <a:defRPr sz="1600"/>
            </a:lvl3pPr>
            <a:lvl4pPr marL="0" indent="0">
              <a:buSzTx/>
              <a:buFontTx/>
              <a:buNone/>
              <a:defRPr sz="1600"/>
            </a:lvl4pPr>
            <a:lvl5pPr marL="0" indent="0">
              <a:buSzTx/>
              <a:buFontTx/>
              <a:buNone/>
              <a:defRPr sz="16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23" name="Číslo snímku"/>
          <p:cNvSpPr txBox="1"/>
          <p:nvPr>
            <p:ph type="sldNum" sz="quarter" idx="2"/>
          </p:nvPr>
        </p:nvSpPr>
        <p:spPr>
          <a:xfrm>
            <a:off x="10729455" y="4944284"/>
            <a:ext cx="583663" cy="624839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31" name="Picture 7" descr="Picture 7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5928628"/>
            <a:ext cx="10437812" cy="321166"/>
          </a:xfrm>
          <a:prstGeom prst="rect">
            <a:avLst/>
          </a:prstGeom>
          <a:ln w="12700">
            <a:miter lim="400000"/>
          </a:ln>
        </p:spPr>
      </p:pic>
      <p:pic>
        <p:nvPicPr>
          <p:cNvPr id="132" name="Picture 8" descr="Picture 8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5929622"/>
            <a:ext cx="1602999" cy="144272"/>
          </a:xfrm>
          <a:prstGeom prst="rect">
            <a:avLst/>
          </a:prstGeom>
          <a:ln w="12700">
            <a:miter lim="400000"/>
          </a:ln>
        </p:spPr>
      </p:pic>
      <p:sp>
        <p:nvSpPr>
          <p:cNvPr id="133" name="Rectangle 9"/>
          <p:cNvSpPr/>
          <p:nvPr/>
        </p:nvSpPr>
        <p:spPr>
          <a:xfrm>
            <a:off x="-2" y="4567987"/>
            <a:ext cx="10437816" cy="1368200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FFFFFF"/>
                </a:solidFill>
                <a:latin typeface="+mj-lt"/>
                <a:ea typeface="+mj-ea"/>
                <a:cs typeface="+mj-cs"/>
                <a:sym typeface="Trebuchet MS"/>
              </a:defRPr>
            </a:pPr>
          </a:p>
        </p:txBody>
      </p:sp>
      <p:sp>
        <p:nvSpPr>
          <p:cNvPr id="134" name="Rectangle 10"/>
          <p:cNvSpPr/>
          <p:nvPr/>
        </p:nvSpPr>
        <p:spPr>
          <a:xfrm>
            <a:off x="10585825" y="4567987"/>
            <a:ext cx="1602999" cy="136820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FFFFFF"/>
                </a:solidFill>
                <a:latin typeface="+mj-lt"/>
                <a:ea typeface="+mj-ea"/>
                <a:cs typeface="+mj-cs"/>
                <a:sym typeface="Trebuchet MS"/>
              </a:defRPr>
            </a:pPr>
          </a:p>
        </p:txBody>
      </p:sp>
      <p:sp>
        <p:nvSpPr>
          <p:cNvPr id="135" name="Text názvu"/>
          <p:cNvSpPr txBox="1"/>
          <p:nvPr>
            <p:ph type="title"/>
          </p:nvPr>
        </p:nvSpPr>
        <p:spPr>
          <a:xfrm>
            <a:off x="680321" y="609595"/>
            <a:ext cx="9613860" cy="359275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pPr/>
            <a:r>
              <a:t>Text názvu</a:t>
            </a:r>
          </a:p>
        </p:txBody>
      </p:sp>
      <p:sp>
        <p:nvSpPr>
          <p:cNvPr id="136" name="Text úrovně 1…"/>
          <p:cNvSpPr txBox="1"/>
          <p:nvPr>
            <p:ph type="body" sz="quarter" idx="1"/>
          </p:nvPr>
        </p:nvSpPr>
        <p:spPr>
          <a:xfrm>
            <a:off x="680321" y="4711615"/>
            <a:ext cx="9613860" cy="1090791"/>
          </a:xfrm>
          <a:prstGeom prst="rect">
            <a:avLst/>
          </a:prstGeom>
        </p:spPr>
        <p:txBody>
          <a:bodyPr anchor="ctr"/>
          <a:lstStyle>
            <a:lvl1pPr marL="0" indent="0">
              <a:buSzTx/>
              <a:buFontTx/>
              <a:buNone/>
              <a:defRPr sz="1600"/>
            </a:lvl1pPr>
            <a:lvl2pPr marL="0" indent="0">
              <a:buSzTx/>
              <a:buFontTx/>
              <a:buNone/>
              <a:defRPr sz="1600"/>
            </a:lvl2pPr>
            <a:lvl3pPr marL="0" indent="0">
              <a:buSzTx/>
              <a:buFontTx/>
              <a:buNone/>
              <a:defRPr sz="1600"/>
            </a:lvl3pPr>
            <a:lvl4pPr marL="0" indent="0">
              <a:buSzTx/>
              <a:buFontTx/>
              <a:buNone/>
              <a:defRPr sz="1600"/>
            </a:lvl4pPr>
            <a:lvl5pPr marL="0" indent="0">
              <a:buSzTx/>
              <a:buFontTx/>
              <a:buNone/>
              <a:defRPr sz="16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37" name="Číslo snímku"/>
          <p:cNvSpPr txBox="1"/>
          <p:nvPr>
            <p:ph type="sldNum" sz="quarter" idx="2"/>
          </p:nvPr>
        </p:nvSpPr>
        <p:spPr>
          <a:xfrm>
            <a:off x="10729455" y="4944590"/>
            <a:ext cx="583663" cy="624839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4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45" name="Picture 10" descr="Picture 10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5928628"/>
            <a:ext cx="10437812" cy="321166"/>
          </a:xfrm>
          <a:prstGeom prst="rect">
            <a:avLst/>
          </a:prstGeom>
          <a:ln w="12700">
            <a:miter lim="400000"/>
          </a:ln>
        </p:spPr>
      </p:pic>
      <p:pic>
        <p:nvPicPr>
          <p:cNvPr id="146" name="Picture 12" descr="Picture 12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5929622"/>
            <a:ext cx="1602999" cy="144272"/>
          </a:xfrm>
          <a:prstGeom prst="rect">
            <a:avLst/>
          </a:prstGeom>
          <a:ln w="12700">
            <a:miter lim="400000"/>
          </a:ln>
        </p:spPr>
      </p:pic>
      <p:sp>
        <p:nvSpPr>
          <p:cNvPr id="147" name="Rectangle 13"/>
          <p:cNvSpPr/>
          <p:nvPr/>
        </p:nvSpPr>
        <p:spPr>
          <a:xfrm>
            <a:off x="-2" y="4567987"/>
            <a:ext cx="10437816" cy="1368200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FFFFFF"/>
                </a:solidFill>
                <a:latin typeface="+mj-lt"/>
                <a:ea typeface="+mj-ea"/>
                <a:cs typeface="+mj-cs"/>
                <a:sym typeface="Trebuchet MS"/>
              </a:defRPr>
            </a:pPr>
          </a:p>
        </p:txBody>
      </p:sp>
      <p:sp>
        <p:nvSpPr>
          <p:cNvPr id="148" name="Rectangle 14"/>
          <p:cNvSpPr/>
          <p:nvPr/>
        </p:nvSpPr>
        <p:spPr>
          <a:xfrm>
            <a:off x="10585825" y="4567987"/>
            <a:ext cx="1602999" cy="136820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FFFFFF"/>
                </a:solidFill>
                <a:latin typeface="+mj-lt"/>
                <a:ea typeface="+mj-ea"/>
                <a:cs typeface="+mj-cs"/>
                <a:sym typeface="Trebuchet MS"/>
              </a:defRPr>
            </a:pPr>
          </a:p>
        </p:txBody>
      </p:sp>
      <p:sp>
        <p:nvSpPr>
          <p:cNvPr id="149" name="Text názvu"/>
          <p:cNvSpPr txBox="1"/>
          <p:nvPr>
            <p:ph type="title"/>
          </p:nvPr>
        </p:nvSpPr>
        <p:spPr>
          <a:xfrm>
            <a:off x="1127854" y="609598"/>
            <a:ext cx="8718880" cy="30360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pPr/>
            <a:r>
              <a:t>Text názvu</a:t>
            </a:r>
          </a:p>
        </p:txBody>
      </p:sp>
      <p:sp>
        <p:nvSpPr>
          <p:cNvPr id="150" name="Text úrovně 1…"/>
          <p:cNvSpPr txBox="1"/>
          <p:nvPr>
            <p:ph type="body" sz="quarter" idx="1"/>
          </p:nvPr>
        </p:nvSpPr>
        <p:spPr>
          <a:xfrm>
            <a:off x="1402286" y="3653378"/>
            <a:ext cx="8156581" cy="548970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400"/>
            </a:lvl1pPr>
            <a:lvl2pPr marL="0" indent="0">
              <a:buSzTx/>
              <a:buFontTx/>
              <a:buNone/>
              <a:defRPr sz="1400"/>
            </a:lvl2pPr>
            <a:lvl3pPr marL="0" indent="0">
              <a:buSzTx/>
              <a:buFontTx/>
              <a:buNone/>
              <a:defRPr sz="1400"/>
            </a:lvl3pPr>
            <a:lvl4pPr marL="0" indent="0">
              <a:buSzTx/>
              <a:buFontTx/>
              <a:buNone/>
              <a:defRPr sz="1400"/>
            </a:lvl4pPr>
            <a:lvl5pPr marL="0" indent="0">
              <a:buSzTx/>
              <a:buFontTx/>
              <a:buNone/>
              <a:defRPr sz="14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51" name="Text Placeholder 3"/>
          <p:cNvSpPr/>
          <p:nvPr>
            <p:ph type="body" sz="quarter" idx="21"/>
          </p:nvPr>
        </p:nvSpPr>
        <p:spPr>
          <a:xfrm>
            <a:off x="680322" y="4711615"/>
            <a:ext cx="9613859" cy="1090791"/>
          </a:xfrm>
          <a:prstGeom prst="rect">
            <a:avLst/>
          </a:prstGeom>
        </p:spPr>
        <p:txBody>
          <a:bodyPr anchor="ctr"/>
          <a:lstStyle/>
          <a:p>
            <a:pPr/>
          </a:p>
        </p:txBody>
      </p:sp>
      <p:sp>
        <p:nvSpPr>
          <p:cNvPr id="152" name="TextBox 15"/>
          <p:cNvSpPr txBox="1"/>
          <p:nvPr/>
        </p:nvSpPr>
        <p:spPr>
          <a:xfrm>
            <a:off x="629290" y="461383"/>
            <a:ext cx="518163" cy="11582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>
              <a:defRPr cap="all" sz="7200">
                <a:solidFill>
                  <a:srgbClr val="FFFFFF"/>
                </a:solidFill>
                <a:latin typeface="+mj-lt"/>
                <a:ea typeface="+mj-ea"/>
                <a:cs typeface="+mj-cs"/>
                <a:sym typeface="Trebuchet MS"/>
              </a:defRPr>
            </a:lvl1pPr>
          </a:lstStyle>
          <a:p>
            <a:pPr/>
            <a:r>
              <a:t>“</a:t>
            </a:r>
          </a:p>
        </p:txBody>
      </p:sp>
      <p:sp>
        <p:nvSpPr>
          <p:cNvPr id="153" name="TextBox 16"/>
          <p:cNvSpPr txBox="1"/>
          <p:nvPr/>
        </p:nvSpPr>
        <p:spPr>
          <a:xfrm>
            <a:off x="9708528" y="2746792"/>
            <a:ext cx="518162" cy="11582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 algn="r">
              <a:defRPr cap="all" sz="7200">
                <a:solidFill>
                  <a:srgbClr val="FFFFFF"/>
                </a:solidFill>
                <a:latin typeface="+mj-lt"/>
                <a:ea typeface="+mj-ea"/>
                <a:cs typeface="+mj-cs"/>
                <a:sym typeface="Trebuchet MS"/>
              </a:defRPr>
            </a:lvl1pPr>
          </a:lstStyle>
          <a:p>
            <a:pPr/>
            <a:r>
              <a:t>”</a:t>
            </a:r>
          </a:p>
        </p:txBody>
      </p:sp>
      <p:sp>
        <p:nvSpPr>
          <p:cNvPr id="154" name="Číslo snímku"/>
          <p:cNvSpPr txBox="1"/>
          <p:nvPr>
            <p:ph type="sldNum" sz="quarter" idx="2"/>
          </p:nvPr>
        </p:nvSpPr>
        <p:spPr>
          <a:xfrm>
            <a:off x="10729455" y="4942900"/>
            <a:ext cx="583663" cy="624839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1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62" name="Picture 8" descr="Picture 8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5928628"/>
            <a:ext cx="10437812" cy="321166"/>
          </a:xfrm>
          <a:prstGeom prst="rect">
            <a:avLst/>
          </a:prstGeom>
          <a:ln w="12700">
            <a:miter lim="400000"/>
          </a:ln>
        </p:spPr>
      </p:pic>
      <p:pic>
        <p:nvPicPr>
          <p:cNvPr id="163" name="Picture 9" descr="Picture 9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5929622"/>
            <a:ext cx="1602999" cy="144272"/>
          </a:xfrm>
          <a:prstGeom prst="rect">
            <a:avLst/>
          </a:prstGeom>
          <a:ln w="12700">
            <a:miter lim="400000"/>
          </a:ln>
        </p:spPr>
      </p:pic>
      <p:sp>
        <p:nvSpPr>
          <p:cNvPr id="164" name="Rectangle 10"/>
          <p:cNvSpPr/>
          <p:nvPr/>
        </p:nvSpPr>
        <p:spPr>
          <a:xfrm>
            <a:off x="-2" y="4567987"/>
            <a:ext cx="10437816" cy="1368200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FFFFFF"/>
                </a:solidFill>
                <a:latin typeface="+mj-lt"/>
                <a:ea typeface="+mj-ea"/>
                <a:cs typeface="+mj-cs"/>
                <a:sym typeface="Trebuchet MS"/>
              </a:defRPr>
            </a:pPr>
          </a:p>
        </p:txBody>
      </p:sp>
      <p:sp>
        <p:nvSpPr>
          <p:cNvPr id="165" name="Rectangle 11"/>
          <p:cNvSpPr/>
          <p:nvPr/>
        </p:nvSpPr>
        <p:spPr>
          <a:xfrm>
            <a:off x="10585825" y="4567987"/>
            <a:ext cx="1602999" cy="136820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FFFFFF"/>
                </a:solidFill>
                <a:latin typeface="+mj-lt"/>
                <a:ea typeface="+mj-ea"/>
                <a:cs typeface="+mj-cs"/>
                <a:sym typeface="Trebuchet MS"/>
              </a:defRPr>
            </a:pPr>
          </a:p>
        </p:txBody>
      </p:sp>
      <p:sp>
        <p:nvSpPr>
          <p:cNvPr id="166" name="Text názvu"/>
          <p:cNvSpPr txBox="1"/>
          <p:nvPr>
            <p:ph type="title"/>
          </p:nvPr>
        </p:nvSpPr>
        <p:spPr>
          <a:xfrm>
            <a:off x="680318" y="4711615"/>
            <a:ext cx="9613865" cy="588537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Text názvu</a:t>
            </a:r>
          </a:p>
        </p:txBody>
      </p:sp>
      <p:sp>
        <p:nvSpPr>
          <p:cNvPr id="167" name="Text úrovně 1…"/>
          <p:cNvSpPr txBox="1"/>
          <p:nvPr>
            <p:ph type="body" sz="quarter" idx="1"/>
          </p:nvPr>
        </p:nvSpPr>
        <p:spPr>
          <a:xfrm>
            <a:off x="680320" y="5300148"/>
            <a:ext cx="9613863" cy="502257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0">
              <a:buSzTx/>
              <a:buFontTx/>
              <a:buNone/>
              <a:defRPr sz="1600"/>
            </a:lvl2pPr>
            <a:lvl3pPr marL="0" indent="0">
              <a:buSzTx/>
              <a:buFontTx/>
              <a:buNone/>
              <a:defRPr sz="1600"/>
            </a:lvl3pPr>
            <a:lvl4pPr marL="0" indent="0">
              <a:buSzTx/>
              <a:buFontTx/>
              <a:buNone/>
              <a:defRPr sz="1600"/>
            </a:lvl4pPr>
            <a:lvl5pPr marL="0" indent="0">
              <a:buSzTx/>
              <a:buFontTx/>
              <a:buNone/>
              <a:defRPr sz="16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68" name="Číslo snímku"/>
          <p:cNvSpPr txBox="1"/>
          <p:nvPr>
            <p:ph type="sldNum" sz="quarter" idx="2"/>
          </p:nvPr>
        </p:nvSpPr>
        <p:spPr>
          <a:xfrm>
            <a:off x="10729455" y="4942900"/>
            <a:ext cx="583663" cy="624839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Text názvu"/>
          <p:cNvSpPr txBox="1"/>
          <p:nvPr>
            <p:ph type="title"/>
          </p:nvPr>
        </p:nvSpPr>
        <p:spPr>
          <a:xfrm>
            <a:off x="669221" y="753228"/>
            <a:ext cx="9624962" cy="1080938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176" name="Text úrovně 1…"/>
          <p:cNvSpPr txBox="1"/>
          <p:nvPr>
            <p:ph type="body" sz="quarter" idx="1"/>
          </p:nvPr>
        </p:nvSpPr>
        <p:spPr>
          <a:xfrm>
            <a:off x="660944" y="2336873"/>
            <a:ext cx="3070037" cy="576264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</a:lvl1pPr>
            <a:lvl2pPr marL="0" indent="0">
              <a:buSzTx/>
              <a:buFontTx/>
              <a:buNone/>
            </a:lvl2pPr>
            <a:lvl3pPr marL="0" indent="0">
              <a:buSzTx/>
              <a:buFontTx/>
              <a:buNone/>
            </a:lvl3pPr>
            <a:lvl4pPr marL="0" indent="0">
              <a:buSzTx/>
              <a:buFontTx/>
              <a:buNone/>
            </a:lvl4pPr>
            <a:lvl5pPr marL="0" indent="0">
              <a:buSzTx/>
              <a:buFontTx/>
              <a:buNone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77" name="Text Placeholder 3"/>
          <p:cNvSpPr/>
          <p:nvPr>
            <p:ph type="body" sz="quarter" idx="21"/>
          </p:nvPr>
        </p:nvSpPr>
        <p:spPr>
          <a:xfrm>
            <a:off x="680321" y="3022673"/>
            <a:ext cx="3049705" cy="2913515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78" name="Text Placeholder 4"/>
          <p:cNvSpPr/>
          <p:nvPr>
            <p:ph type="body" sz="quarter" idx="22"/>
          </p:nvPr>
        </p:nvSpPr>
        <p:spPr>
          <a:xfrm>
            <a:off x="3956023" y="2336873"/>
            <a:ext cx="3063243" cy="576264"/>
          </a:xfrm>
          <a:prstGeom prst="rect">
            <a:avLst/>
          </a:prstGeom>
        </p:spPr>
        <p:txBody>
          <a:bodyPr anchor="b"/>
          <a:lstStyle/>
          <a:p>
            <a:pPr/>
          </a:p>
        </p:txBody>
      </p:sp>
      <p:sp>
        <p:nvSpPr>
          <p:cNvPr id="179" name="Text Placeholder 3"/>
          <p:cNvSpPr/>
          <p:nvPr>
            <p:ph type="body" sz="quarter" idx="23"/>
          </p:nvPr>
        </p:nvSpPr>
        <p:spPr>
          <a:xfrm>
            <a:off x="3945469" y="3022673"/>
            <a:ext cx="3063243" cy="2913515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80" name="Text Placeholder 4"/>
          <p:cNvSpPr/>
          <p:nvPr>
            <p:ph type="body" sz="quarter" idx="24"/>
          </p:nvPr>
        </p:nvSpPr>
        <p:spPr>
          <a:xfrm>
            <a:off x="7224155" y="2336873"/>
            <a:ext cx="3070027" cy="576264"/>
          </a:xfrm>
          <a:prstGeom prst="rect">
            <a:avLst/>
          </a:prstGeom>
        </p:spPr>
        <p:txBody>
          <a:bodyPr anchor="b"/>
          <a:lstStyle/>
          <a:p>
            <a:pPr/>
          </a:p>
        </p:txBody>
      </p:sp>
      <p:sp>
        <p:nvSpPr>
          <p:cNvPr id="181" name="Text Placeholder 3"/>
          <p:cNvSpPr/>
          <p:nvPr>
            <p:ph type="body" sz="quarter" idx="25"/>
          </p:nvPr>
        </p:nvSpPr>
        <p:spPr>
          <a:xfrm>
            <a:off x="7224155" y="3022673"/>
            <a:ext cx="3070027" cy="2913515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82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Text názvu"/>
          <p:cNvSpPr txBox="1"/>
          <p:nvPr>
            <p:ph type="title"/>
          </p:nvPr>
        </p:nvSpPr>
        <p:spPr>
          <a:xfrm>
            <a:off x="680321" y="753228"/>
            <a:ext cx="9613862" cy="1080938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190" name="Text úrovně 1…"/>
          <p:cNvSpPr txBox="1"/>
          <p:nvPr>
            <p:ph type="body" sz="quarter" idx="1"/>
          </p:nvPr>
        </p:nvSpPr>
        <p:spPr>
          <a:xfrm>
            <a:off x="680318" y="4297503"/>
            <a:ext cx="3049705" cy="576264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</a:lvl1pPr>
            <a:lvl2pPr marL="0" indent="0">
              <a:buSzTx/>
              <a:buFontTx/>
              <a:buNone/>
            </a:lvl2pPr>
            <a:lvl3pPr marL="0" indent="0">
              <a:buSzTx/>
              <a:buFontTx/>
              <a:buNone/>
            </a:lvl3pPr>
            <a:lvl4pPr marL="0" indent="0">
              <a:buSzTx/>
              <a:buFontTx/>
              <a:buNone/>
            </a:lvl4pPr>
            <a:lvl5pPr marL="0" indent="0">
              <a:buSzTx/>
              <a:buFontTx/>
              <a:buNone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91" name="Picture Placeholder 2"/>
          <p:cNvSpPr/>
          <p:nvPr>
            <p:ph type="pic" sz="quarter" idx="21"/>
          </p:nvPr>
        </p:nvSpPr>
        <p:spPr>
          <a:xfrm>
            <a:off x="680317" y="2336873"/>
            <a:ext cx="3049708" cy="1524002"/>
          </a:xfrm>
          <a:prstGeom prst="rect">
            <a:avLst/>
          </a:prstGeom>
          <a:effectLst>
            <a:outerShdw sx="100000" sy="100000" kx="0" ky="0" algn="b" rotWithShape="0" blurRad="50800" dist="50800" dir="5400000">
              <a:srgbClr val="000000">
                <a:alpha val="43000"/>
              </a:srgbClr>
            </a:outerShdw>
          </a:effectLst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92" name="Text Placeholder 3"/>
          <p:cNvSpPr/>
          <p:nvPr>
            <p:ph type="body" sz="quarter" idx="22"/>
          </p:nvPr>
        </p:nvSpPr>
        <p:spPr>
          <a:xfrm>
            <a:off x="680316" y="4873764"/>
            <a:ext cx="3049709" cy="1062424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93" name="Text Placeholder 4"/>
          <p:cNvSpPr/>
          <p:nvPr>
            <p:ph type="body" sz="quarter" idx="23"/>
          </p:nvPr>
        </p:nvSpPr>
        <p:spPr>
          <a:xfrm>
            <a:off x="3945471" y="4297503"/>
            <a:ext cx="3063242" cy="576264"/>
          </a:xfrm>
          <a:prstGeom prst="rect">
            <a:avLst/>
          </a:prstGeom>
        </p:spPr>
        <p:txBody>
          <a:bodyPr anchor="b"/>
          <a:lstStyle/>
          <a:p>
            <a:pPr/>
          </a:p>
        </p:txBody>
      </p:sp>
      <p:sp>
        <p:nvSpPr>
          <p:cNvPr id="194" name="Picture Placeholder 2"/>
          <p:cNvSpPr/>
          <p:nvPr>
            <p:ph type="pic" sz="quarter" idx="24"/>
          </p:nvPr>
        </p:nvSpPr>
        <p:spPr>
          <a:xfrm>
            <a:off x="3945470" y="2336873"/>
            <a:ext cx="3063241" cy="1524002"/>
          </a:xfrm>
          <a:prstGeom prst="rect">
            <a:avLst/>
          </a:prstGeom>
          <a:effectLst>
            <a:outerShdw sx="100000" sy="100000" kx="0" ky="0" algn="b" rotWithShape="0" blurRad="50800" dist="50800" dir="5400000">
              <a:srgbClr val="000000">
                <a:alpha val="43000"/>
              </a:srgbClr>
            </a:outerShdw>
          </a:effectLst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95" name="Text Placeholder 3"/>
          <p:cNvSpPr/>
          <p:nvPr>
            <p:ph type="body" sz="quarter" idx="25"/>
          </p:nvPr>
        </p:nvSpPr>
        <p:spPr>
          <a:xfrm>
            <a:off x="3944115" y="4873764"/>
            <a:ext cx="3067300" cy="1062424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96" name="Text Placeholder 4"/>
          <p:cNvSpPr/>
          <p:nvPr>
            <p:ph type="body" sz="quarter" idx="26"/>
          </p:nvPr>
        </p:nvSpPr>
        <p:spPr>
          <a:xfrm>
            <a:off x="7230677" y="4297503"/>
            <a:ext cx="3063508" cy="576264"/>
          </a:xfrm>
          <a:prstGeom prst="rect">
            <a:avLst/>
          </a:prstGeom>
        </p:spPr>
        <p:txBody>
          <a:bodyPr anchor="b"/>
          <a:lstStyle/>
          <a:p>
            <a:pPr/>
          </a:p>
        </p:txBody>
      </p:sp>
      <p:sp>
        <p:nvSpPr>
          <p:cNvPr id="197" name="Picture Placeholder 2"/>
          <p:cNvSpPr/>
          <p:nvPr>
            <p:ph type="pic" sz="quarter" idx="27"/>
          </p:nvPr>
        </p:nvSpPr>
        <p:spPr>
          <a:xfrm>
            <a:off x="7230677" y="2336873"/>
            <a:ext cx="3063507" cy="1524002"/>
          </a:xfrm>
          <a:prstGeom prst="rect">
            <a:avLst/>
          </a:prstGeom>
          <a:effectLst>
            <a:outerShdw sx="100000" sy="100000" kx="0" ky="0" algn="b" rotWithShape="0" blurRad="50800" dist="50800" dir="5400000">
              <a:srgbClr val="000000">
                <a:alpha val="43000"/>
              </a:srgbClr>
            </a:outerShdw>
          </a:effectLst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98" name="Text Placeholder 3"/>
          <p:cNvSpPr/>
          <p:nvPr>
            <p:ph type="body" sz="quarter" idx="28"/>
          </p:nvPr>
        </p:nvSpPr>
        <p:spPr>
          <a:xfrm>
            <a:off x="7230553" y="4873761"/>
            <a:ext cx="3067565" cy="1062424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99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31" name="Picture 14" descr="Picture 14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1970240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32" name="Picture 15" descr="Picture 15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1971232"/>
            <a:ext cx="1602999" cy="144272"/>
          </a:xfrm>
          <a:prstGeom prst="rect">
            <a:avLst/>
          </a:prstGeom>
          <a:ln w="12700">
            <a:miter lim="400000"/>
          </a:ln>
        </p:spPr>
      </p:pic>
      <p:sp>
        <p:nvSpPr>
          <p:cNvPr id="33" name="Rectangle 16"/>
          <p:cNvSpPr/>
          <p:nvPr/>
        </p:nvSpPr>
        <p:spPr>
          <a:xfrm>
            <a:off x="-2" y="609600"/>
            <a:ext cx="10437816" cy="1368198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FFFFFF"/>
                </a:solidFill>
                <a:latin typeface="+mj-lt"/>
                <a:ea typeface="+mj-ea"/>
                <a:cs typeface="+mj-cs"/>
                <a:sym typeface="Trebuchet MS"/>
              </a:defRPr>
            </a:pPr>
          </a:p>
        </p:txBody>
      </p:sp>
      <p:sp>
        <p:nvSpPr>
          <p:cNvPr id="34" name="Rectangle 17"/>
          <p:cNvSpPr/>
          <p:nvPr/>
        </p:nvSpPr>
        <p:spPr>
          <a:xfrm>
            <a:off x="10585825" y="609600"/>
            <a:ext cx="1602999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FFFFFF"/>
                </a:solidFill>
                <a:latin typeface="+mj-lt"/>
                <a:ea typeface="+mj-ea"/>
                <a:cs typeface="+mj-cs"/>
                <a:sym typeface="Trebuchet MS"/>
              </a:defRPr>
            </a:pPr>
          </a:p>
        </p:txBody>
      </p:sp>
      <p:sp>
        <p:nvSpPr>
          <p:cNvPr id="35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36" name="Text úrovně 1…"/>
          <p:cNvSpPr txBox="1"/>
          <p:nvPr>
            <p:ph type="body" idx="1"/>
          </p:nvPr>
        </p:nvSpPr>
        <p:spPr>
          <a:xfrm>
            <a:off x="680321" y="2336873"/>
            <a:ext cx="9613863" cy="3599318"/>
          </a:xfrm>
          <a:prstGeom prst="rect">
            <a:avLst/>
          </a:prstGeom>
        </p:spPr>
        <p:txBody>
          <a:bodyPr/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37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45" name="Picture 6" descr="Picture 6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3" y="4086907"/>
            <a:ext cx="10437815" cy="321166"/>
          </a:xfrm>
          <a:prstGeom prst="rect">
            <a:avLst/>
          </a:prstGeom>
          <a:ln w="12700">
            <a:miter lim="400000"/>
          </a:ln>
        </p:spPr>
      </p:pic>
      <p:pic>
        <p:nvPicPr>
          <p:cNvPr id="46" name="Picture 7" descr="Picture 7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2" y="4087900"/>
            <a:ext cx="1602999" cy="144272"/>
          </a:xfrm>
          <a:prstGeom prst="rect">
            <a:avLst/>
          </a:prstGeom>
          <a:ln w="12700">
            <a:miter lim="400000"/>
          </a:ln>
        </p:spPr>
      </p:pic>
      <p:sp>
        <p:nvSpPr>
          <p:cNvPr id="47" name="Rectangle 8"/>
          <p:cNvSpPr/>
          <p:nvPr/>
        </p:nvSpPr>
        <p:spPr>
          <a:xfrm>
            <a:off x="-4" y="2726265"/>
            <a:ext cx="10437816" cy="1368200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FFFFFF"/>
                </a:solidFill>
                <a:latin typeface="+mj-lt"/>
                <a:ea typeface="+mj-ea"/>
                <a:cs typeface="+mj-cs"/>
                <a:sym typeface="Trebuchet MS"/>
              </a:defRPr>
            </a:pPr>
          </a:p>
        </p:txBody>
      </p:sp>
      <p:sp>
        <p:nvSpPr>
          <p:cNvPr id="48" name="Rectangle 9"/>
          <p:cNvSpPr/>
          <p:nvPr/>
        </p:nvSpPr>
        <p:spPr>
          <a:xfrm>
            <a:off x="10585825" y="2726265"/>
            <a:ext cx="1602999" cy="136820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FFFFFF"/>
                </a:solidFill>
                <a:latin typeface="+mj-lt"/>
                <a:ea typeface="+mj-ea"/>
                <a:cs typeface="+mj-cs"/>
                <a:sym typeface="Trebuchet MS"/>
              </a:defRPr>
            </a:pPr>
          </a:p>
        </p:txBody>
      </p:sp>
      <p:sp>
        <p:nvSpPr>
          <p:cNvPr id="49" name="Text názvu"/>
          <p:cNvSpPr txBox="1"/>
          <p:nvPr>
            <p:ph type="title"/>
          </p:nvPr>
        </p:nvSpPr>
        <p:spPr>
          <a:xfrm>
            <a:off x="680321" y="2869894"/>
            <a:ext cx="9613862" cy="1090790"/>
          </a:xfrm>
          <a:prstGeom prst="rect">
            <a:avLst/>
          </a:prstGeom>
        </p:spPr>
        <p:txBody>
          <a:bodyPr/>
          <a:lstStyle>
            <a:lvl1pPr algn="r"/>
          </a:lstStyle>
          <a:p>
            <a:pPr/>
            <a:r>
              <a:t>Text názvu</a:t>
            </a:r>
          </a:p>
        </p:txBody>
      </p:sp>
      <p:sp>
        <p:nvSpPr>
          <p:cNvPr id="50" name="Text úrovně 1…"/>
          <p:cNvSpPr txBox="1"/>
          <p:nvPr>
            <p:ph type="body" sz="quarter" idx="1"/>
          </p:nvPr>
        </p:nvSpPr>
        <p:spPr>
          <a:xfrm>
            <a:off x="680321" y="4232171"/>
            <a:ext cx="9613862" cy="1704019"/>
          </a:xfrm>
          <a:prstGeom prst="rect">
            <a:avLst/>
          </a:prstGeom>
        </p:spPr>
        <p:txBody>
          <a:bodyPr/>
          <a:lstStyle>
            <a:lvl1pPr marL="0" indent="0" algn="r">
              <a:buSzTx/>
              <a:buFontTx/>
              <a:buNone/>
              <a:defRPr sz="2000"/>
            </a:lvl1pPr>
            <a:lvl2pPr marL="0" indent="0" algn="r">
              <a:buSzTx/>
              <a:buFontTx/>
              <a:buNone/>
              <a:defRPr sz="2000"/>
            </a:lvl2pPr>
            <a:lvl3pPr marL="0" indent="0" algn="r">
              <a:buSzTx/>
              <a:buFontTx/>
              <a:buNone/>
              <a:defRPr sz="2000"/>
            </a:lvl3pPr>
            <a:lvl4pPr marL="0" indent="0" algn="r">
              <a:buSzTx/>
              <a:buFontTx/>
              <a:buNone/>
              <a:defRPr sz="2000"/>
            </a:lvl4pPr>
            <a:lvl5pPr marL="0" indent="0" algn="r">
              <a:buSzTx/>
              <a:buFontTx/>
              <a:buNone/>
              <a:defRPr sz="20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51" name="Číslo snímku"/>
          <p:cNvSpPr txBox="1"/>
          <p:nvPr>
            <p:ph type="sldNum" sz="quarter" idx="2"/>
          </p:nvPr>
        </p:nvSpPr>
        <p:spPr>
          <a:xfrm>
            <a:off x="10729455" y="3102870"/>
            <a:ext cx="583663" cy="624839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59" name="Text úrovně 1…"/>
          <p:cNvSpPr txBox="1"/>
          <p:nvPr>
            <p:ph type="body" sz="half" idx="1"/>
          </p:nvPr>
        </p:nvSpPr>
        <p:spPr>
          <a:xfrm>
            <a:off x="680320" y="2336873"/>
            <a:ext cx="4698359" cy="3599318"/>
          </a:xfrm>
          <a:prstGeom prst="rect">
            <a:avLst/>
          </a:prstGeom>
        </p:spPr>
        <p:txBody>
          <a:bodyPr/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60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Text názvu"/>
          <p:cNvSpPr txBox="1"/>
          <p:nvPr>
            <p:ph type="title"/>
          </p:nvPr>
        </p:nvSpPr>
        <p:spPr>
          <a:xfrm>
            <a:off x="680318" y="753229"/>
            <a:ext cx="9613865" cy="1080939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68" name="Text úrovně 1…"/>
          <p:cNvSpPr txBox="1"/>
          <p:nvPr>
            <p:ph type="body" sz="quarter" idx="1"/>
          </p:nvPr>
        </p:nvSpPr>
        <p:spPr>
          <a:xfrm>
            <a:off x="906350" y="2336873"/>
            <a:ext cx="4472329" cy="693137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b="1"/>
            </a:lvl1pPr>
            <a:lvl2pPr marL="0" indent="0">
              <a:buSzTx/>
              <a:buFontTx/>
              <a:buNone/>
              <a:defRPr b="1"/>
            </a:lvl2pPr>
            <a:lvl3pPr marL="0" indent="0">
              <a:buSzTx/>
              <a:buFontTx/>
              <a:buNone/>
              <a:defRPr b="1"/>
            </a:lvl3pPr>
            <a:lvl4pPr marL="0" indent="0">
              <a:buSzTx/>
              <a:buFontTx/>
              <a:buNone/>
              <a:defRPr b="1"/>
            </a:lvl4pPr>
            <a:lvl5pPr marL="0" indent="0">
              <a:buSzTx/>
              <a:buFontTx/>
              <a:buNone/>
              <a:defRPr b="1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69" name="Text Placeholder 4"/>
          <p:cNvSpPr/>
          <p:nvPr>
            <p:ph type="body" sz="quarter" idx="21"/>
          </p:nvPr>
        </p:nvSpPr>
        <p:spPr>
          <a:xfrm>
            <a:off x="5820154" y="2336873"/>
            <a:ext cx="4474029" cy="692078"/>
          </a:xfrm>
          <a:prstGeom prst="rect">
            <a:avLst/>
          </a:prstGeom>
        </p:spPr>
        <p:txBody>
          <a:bodyPr anchor="b"/>
          <a:lstStyle/>
          <a:p>
            <a:pPr/>
          </a:p>
        </p:txBody>
      </p:sp>
      <p:sp>
        <p:nvSpPr>
          <p:cNvPr id="70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78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86" name="Picture 4" descr="Picture 4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585825" y="1971232"/>
            <a:ext cx="1602999" cy="144272"/>
          </a:xfrm>
          <a:prstGeom prst="rect">
            <a:avLst/>
          </a:prstGeom>
          <a:ln w="12700">
            <a:miter lim="400000"/>
          </a:ln>
        </p:spPr>
      </p:pic>
      <p:sp>
        <p:nvSpPr>
          <p:cNvPr id="87" name="Rectangle 5"/>
          <p:cNvSpPr/>
          <p:nvPr/>
        </p:nvSpPr>
        <p:spPr>
          <a:xfrm>
            <a:off x="10585825" y="609600"/>
            <a:ext cx="1602999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FFFFFF"/>
                </a:solidFill>
                <a:latin typeface="+mj-lt"/>
                <a:ea typeface="+mj-ea"/>
                <a:cs typeface="+mj-cs"/>
                <a:sym typeface="Trebuchet MS"/>
              </a:defRPr>
            </a:pPr>
          </a:p>
        </p:txBody>
      </p:sp>
      <p:sp>
        <p:nvSpPr>
          <p:cNvPr id="88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 názvu"/>
          <p:cNvSpPr txBox="1"/>
          <p:nvPr>
            <p:ph type="title"/>
          </p:nvPr>
        </p:nvSpPr>
        <p:spPr>
          <a:xfrm>
            <a:off x="680321" y="753226"/>
            <a:ext cx="9613859" cy="1080942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96" name="Text úrovně 1…"/>
          <p:cNvSpPr txBox="1"/>
          <p:nvPr>
            <p:ph type="body" sz="half" idx="1"/>
          </p:nvPr>
        </p:nvSpPr>
        <p:spPr>
          <a:xfrm>
            <a:off x="4685846" y="2336873"/>
            <a:ext cx="5608338" cy="3599313"/>
          </a:xfrm>
          <a:prstGeom prst="rect">
            <a:avLst/>
          </a:prstGeom>
        </p:spPr>
        <p:txBody>
          <a:bodyPr/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97" name="Text Placeholder 3"/>
          <p:cNvSpPr/>
          <p:nvPr>
            <p:ph type="body" sz="quarter" idx="21"/>
          </p:nvPr>
        </p:nvSpPr>
        <p:spPr>
          <a:xfrm>
            <a:off x="680322" y="2336872"/>
            <a:ext cx="3790078" cy="3599319"/>
          </a:xfrm>
          <a:prstGeom prst="rect">
            <a:avLst/>
          </a:prstGeom>
        </p:spPr>
        <p:txBody>
          <a:bodyPr anchor="ctr"/>
          <a:lstStyle/>
          <a:p>
            <a:pPr/>
          </a:p>
        </p:txBody>
      </p:sp>
      <p:sp>
        <p:nvSpPr>
          <p:cNvPr id="98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Text názvu"/>
          <p:cNvSpPr txBox="1"/>
          <p:nvPr>
            <p:ph type="title"/>
          </p:nvPr>
        </p:nvSpPr>
        <p:spPr>
          <a:xfrm>
            <a:off x="680323" y="753228"/>
            <a:ext cx="9613859" cy="1080938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106" name="Picture Placeholder 2"/>
          <p:cNvSpPr/>
          <p:nvPr>
            <p:ph type="pic" sz="half" idx="21"/>
          </p:nvPr>
        </p:nvSpPr>
        <p:spPr>
          <a:xfrm>
            <a:off x="4868333" y="2336874"/>
            <a:ext cx="5425850" cy="3599313"/>
          </a:xfrm>
          <a:prstGeom prst="rect">
            <a:avLst/>
          </a:prstGeom>
          <a:effectLst>
            <a:outerShdw sx="100000" sy="100000" kx="0" ky="0" algn="b" rotWithShape="0" blurRad="76200" dist="63500" dir="5040000">
              <a:srgbClr val="000000">
                <a:alpha val="41000"/>
              </a:srgbClr>
            </a:outerShdw>
          </a:effectLst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07" name="Text úrovně 1…"/>
          <p:cNvSpPr txBox="1"/>
          <p:nvPr>
            <p:ph type="body" sz="quarter" idx="1"/>
          </p:nvPr>
        </p:nvSpPr>
        <p:spPr>
          <a:xfrm>
            <a:off x="680323" y="2336873"/>
            <a:ext cx="3876257" cy="3599317"/>
          </a:xfrm>
          <a:prstGeom prst="rect">
            <a:avLst/>
          </a:prstGeom>
        </p:spPr>
        <p:txBody>
          <a:bodyPr anchor="ctr"/>
          <a:lstStyle>
            <a:lvl1pPr marL="0" indent="0">
              <a:buSzTx/>
              <a:buFontTx/>
              <a:buNone/>
              <a:defRPr sz="1600"/>
            </a:lvl1pPr>
            <a:lvl2pPr marL="0" indent="0">
              <a:buSzTx/>
              <a:buFontTx/>
              <a:buNone/>
              <a:defRPr sz="1600"/>
            </a:lvl2pPr>
            <a:lvl3pPr marL="0" indent="0">
              <a:buSzTx/>
              <a:buFontTx/>
              <a:buNone/>
              <a:defRPr sz="1600"/>
            </a:lvl3pPr>
            <a:lvl4pPr marL="0" indent="0">
              <a:buSzTx/>
              <a:buFontTx/>
              <a:buNone/>
              <a:defRPr sz="1600"/>
            </a:lvl4pPr>
            <a:lvl5pPr marL="0" indent="0">
              <a:buSzTx/>
              <a:buFontTx/>
              <a:buNone/>
              <a:defRPr sz="16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08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slideLayout" Target="../slideLayouts/slideLayout1.xml"/><Relationship Id="rId6" Type="http://schemas.openxmlformats.org/officeDocument/2006/relationships/slideLayout" Target="../slideLayouts/slideLayout2.xml"/><Relationship Id="rId7" Type="http://schemas.openxmlformats.org/officeDocument/2006/relationships/slideLayout" Target="../slideLayouts/slideLayout3.xml"/><Relationship Id="rId8" Type="http://schemas.openxmlformats.org/officeDocument/2006/relationships/slideLayout" Target="../slideLayouts/slideLayout4.xml"/><Relationship Id="rId9" Type="http://schemas.openxmlformats.org/officeDocument/2006/relationships/slideLayout" Target="../slideLayouts/slideLayout5.xml"/><Relationship Id="rId10" Type="http://schemas.openxmlformats.org/officeDocument/2006/relationships/slideLayout" Target="../slideLayouts/slideLayout6.xml"/><Relationship Id="rId11" Type="http://schemas.openxmlformats.org/officeDocument/2006/relationships/slideLayout" Target="../slideLayouts/slideLayout7.xml"/><Relationship Id="rId12" Type="http://schemas.openxmlformats.org/officeDocument/2006/relationships/slideLayout" Target="../slideLayouts/slideLayout8.xml"/><Relationship Id="rId13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11.xml"/><Relationship Id="rId16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4.xml"/><Relationship Id="rId19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gradFill flip="none" rotWithShape="1">
          <a:gsLst>
            <a:gs pos="0">
              <a:srgbClr val="D871D1"/>
            </a:gs>
            <a:gs pos="50000">
              <a:srgbClr val="B55CAB"/>
            </a:gs>
            <a:gs pos="100000">
              <a:srgbClr val="5F1C50"/>
            </a:gs>
          </a:gsLst>
          <a:lin ang="2520000" scaled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3" name="Picture 5" descr="Picture 5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1970240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4" name="Picture 6" descr="Picture 6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1971232"/>
            <a:ext cx="1602999" cy="144272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Rectangle 7"/>
          <p:cNvSpPr/>
          <p:nvPr/>
        </p:nvSpPr>
        <p:spPr>
          <a:xfrm>
            <a:off x="-2" y="609600"/>
            <a:ext cx="10437816" cy="1368198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FFFFFF"/>
                </a:solidFill>
                <a:latin typeface="+mj-lt"/>
                <a:ea typeface="+mj-ea"/>
                <a:cs typeface="+mj-cs"/>
                <a:sym typeface="Trebuchet MS"/>
              </a:defRPr>
            </a:pPr>
          </a:p>
        </p:txBody>
      </p:sp>
      <p:sp>
        <p:nvSpPr>
          <p:cNvPr id="6" name="Rectangle 8"/>
          <p:cNvSpPr/>
          <p:nvPr/>
        </p:nvSpPr>
        <p:spPr>
          <a:xfrm>
            <a:off x="10585825" y="609600"/>
            <a:ext cx="1602999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FFFFFF"/>
                </a:solidFill>
                <a:latin typeface="+mj-lt"/>
                <a:ea typeface="+mj-ea"/>
                <a:cs typeface="+mj-cs"/>
                <a:sym typeface="Trebuchet MS"/>
              </a:defRPr>
            </a:pPr>
          </a:p>
        </p:txBody>
      </p:sp>
      <p:sp>
        <p:nvSpPr>
          <p:cNvPr id="7" name="Text názvu"/>
          <p:cNvSpPr txBox="1"/>
          <p:nvPr>
            <p:ph type="title"/>
          </p:nvPr>
        </p:nvSpPr>
        <p:spPr>
          <a:xfrm>
            <a:off x="680321" y="753228"/>
            <a:ext cx="9613863" cy="10809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normAutofit fontScale="100000" lnSpcReduction="0"/>
          </a:bodyPr>
          <a:lstStyle/>
          <a:p>
            <a:pPr/>
            <a:r>
              <a:t>Text názvu</a:t>
            </a:r>
          </a:p>
        </p:txBody>
      </p:sp>
      <p:sp>
        <p:nvSpPr>
          <p:cNvPr id="8" name="Text úrovně 1…"/>
          <p:cNvSpPr txBox="1"/>
          <p:nvPr>
            <p:ph type="body" idx="1"/>
          </p:nvPr>
        </p:nvSpPr>
        <p:spPr>
          <a:xfrm>
            <a:off x="6805083" y="2438400"/>
            <a:ext cx="4775201" cy="4419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9" name="Číslo snímku"/>
          <p:cNvSpPr txBox="1"/>
          <p:nvPr>
            <p:ph type="sldNum" sz="quarter" idx="2"/>
          </p:nvPr>
        </p:nvSpPr>
        <p:spPr>
          <a:xfrm>
            <a:off x="10729455" y="986202"/>
            <a:ext cx="583663" cy="624839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>
              <a:defRPr sz="3600">
                <a:solidFill>
                  <a:srgbClr val="FFFFFF"/>
                </a:solidFill>
                <a:latin typeface="+mj-lt"/>
                <a:ea typeface="+mj-ea"/>
                <a:cs typeface="+mj-cs"/>
                <a:sym typeface="Trebuchet M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5"/>
    <p:sldLayoutId id="2147483650" r:id="rId6"/>
    <p:sldLayoutId id="2147483651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  <p:sldLayoutId id="2147483659" r:id="rId15"/>
    <p:sldLayoutId id="2147483660" r:id="rId16"/>
    <p:sldLayoutId id="2147483661" r:id="rId17"/>
    <p:sldLayoutId id="2147483662" r:id="rId18"/>
    <p:sldLayoutId id="2147483663" r:id="rId19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1pPr>
      <a:lvl2pPr marL="731519" marR="0" indent="-27431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2pPr>
      <a:lvl3pPr marL="1219200" marR="0" indent="-3048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3pPr>
      <a:lvl4pPr marL="1714500" marR="0" indent="-3429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4pPr>
      <a:lvl5pPr marL="2171700" marR="0" indent="-3429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5pPr>
      <a:lvl6pPr marL="2677884" marR="0" indent="-391884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6pPr>
      <a:lvl7pPr marL="3135084" marR="0" indent="-391884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7pPr>
      <a:lvl8pPr marL="3592284" marR="0" indent="-391884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8pPr>
      <a:lvl9pPr marL="4049484" marR="0" indent="-391884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9pPr>
    </p:bodyStyle>
    <p:otherStyle>
      <a:lvl1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1pPr>
      <a:lvl2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2pPr>
      <a:lvl3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3pPr>
      <a:lvl4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4pPr>
      <a:lvl5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5pPr>
      <a:lvl6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6pPr>
      <a:lvl7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7pPr>
      <a:lvl8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8pPr>
      <a:lvl9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ladislav.heryan@gmail.com" TargetMode="Externa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Nadpis 1"/>
          <p:cNvSpPr txBox="1"/>
          <p:nvPr>
            <p:ph type="ctrTitle"/>
          </p:nvPr>
        </p:nvSpPr>
        <p:spPr>
          <a:xfrm>
            <a:off x="680322" y="2733707"/>
            <a:ext cx="8144134" cy="1373072"/>
          </a:xfrm>
          <a:prstGeom prst="rect">
            <a:avLst/>
          </a:prstGeom>
        </p:spPr>
        <p:txBody>
          <a:bodyPr/>
          <a:lstStyle/>
          <a:p>
            <a:pPr defTabSz="777240">
              <a:defRPr sz="4500"/>
            </a:pPr>
            <a:r>
              <a:t>Křesťanská spiritualita:</a:t>
            </a:r>
            <a:br/>
            <a:r>
              <a:t>I cesta je cílem</a:t>
            </a:r>
          </a:p>
        </p:txBody>
      </p:sp>
      <p:sp>
        <p:nvSpPr>
          <p:cNvPr id="209" name="Podnadpis 2"/>
          <p:cNvSpPr txBox="1"/>
          <p:nvPr>
            <p:ph type="subTitle" sz="quarter" idx="1"/>
          </p:nvPr>
        </p:nvSpPr>
        <p:spPr>
          <a:xfrm>
            <a:off x="680322" y="4394039"/>
            <a:ext cx="8144134" cy="1117689"/>
          </a:xfrm>
          <a:prstGeom prst="rect">
            <a:avLst/>
          </a:prstGeom>
        </p:spPr>
        <p:txBody>
          <a:bodyPr/>
          <a:lstStyle/>
          <a:p>
            <a:pPr/>
            <a:r>
              <a:t>Jabok 2019/20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Témata</a:t>
            </a:r>
          </a:p>
        </p:txBody>
      </p:sp>
      <p:sp>
        <p:nvSpPr>
          <p:cNvPr id="236" name="Zástupný symbol pro obsah 2"/>
          <p:cNvSpPr txBox="1"/>
          <p:nvPr>
            <p:ph type="body" idx="1"/>
          </p:nvPr>
        </p:nvSpPr>
        <p:spPr>
          <a:xfrm>
            <a:off x="680320" y="1996224"/>
            <a:ext cx="9613863" cy="4861778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1000"/>
              </a:lnSpc>
              <a:defRPr b="1" sz="2200"/>
            </a:pPr>
            <a:r>
              <a:t>Bůh, bohové a modly</a:t>
            </a:r>
          </a:p>
          <a:p>
            <a:pPr>
              <a:lnSpc>
                <a:spcPct val="81000"/>
              </a:lnSpc>
              <a:defRPr b="1" sz="2200"/>
            </a:pPr>
            <a:r>
              <a:t>Svoboda jako závislost</a:t>
            </a:r>
          </a:p>
          <a:p>
            <a:pPr>
              <a:lnSpc>
                <a:spcPct val="81000"/>
              </a:lnSpc>
              <a:defRPr b="1" sz="2200"/>
            </a:pPr>
            <a:r>
              <a:t>Smíření jako paradox</a:t>
            </a:r>
          </a:p>
          <a:p>
            <a:pPr>
              <a:lnSpc>
                <a:spcPct val="81000"/>
              </a:lnSpc>
              <a:defRPr b="1" sz="2200"/>
            </a:pPr>
            <a:r>
              <a:t>Služba jako cesta ke štěstí</a:t>
            </a:r>
          </a:p>
          <a:p>
            <a:pPr>
              <a:lnSpc>
                <a:spcPct val="81000"/>
              </a:lnSpc>
              <a:defRPr b="1" sz="2200"/>
            </a:pPr>
            <a:r>
              <a:t>Pravdivá nejistota a lživé jistoty</a:t>
            </a:r>
          </a:p>
          <a:p>
            <a:pPr>
              <a:lnSpc>
                <a:spcPct val="81000"/>
              </a:lnSpc>
              <a:defRPr b="1" sz="2200"/>
            </a:pPr>
            <a:r>
              <a:t>Moc a slabost</a:t>
            </a:r>
          </a:p>
          <a:p>
            <a:pPr>
              <a:lnSpc>
                <a:spcPct val="81000"/>
              </a:lnSpc>
              <a:defRPr b="1" sz="2200"/>
            </a:pPr>
            <a:r>
              <a:t>Vědění a modlitba</a:t>
            </a:r>
          </a:p>
          <a:p>
            <a:pPr>
              <a:lnSpc>
                <a:spcPct val="81000"/>
              </a:lnSpc>
              <a:defRPr b="1" sz="2200"/>
            </a:pPr>
            <a:r>
              <a:t>Frustrace jako cesta k Bohu</a:t>
            </a:r>
          </a:p>
          <a:p>
            <a:pPr>
              <a:lnSpc>
                <a:spcPct val="81000"/>
              </a:lnSpc>
              <a:defRPr b="1" sz="2200"/>
            </a:pPr>
            <a:r>
              <a:t>Život jako lámání a dávání</a:t>
            </a:r>
          </a:p>
          <a:p>
            <a:pPr>
              <a:lnSpc>
                <a:spcPct val="81000"/>
              </a:lnSpc>
              <a:defRPr b="1" sz="2200"/>
            </a:pPr>
            <a:r>
              <a:t>Rozpor nenáboženské spirituality</a:t>
            </a:r>
          </a:p>
          <a:p>
            <a:pPr>
              <a:lnSpc>
                <a:spcPct val="81000"/>
              </a:lnSpc>
              <a:defRPr b="1" sz="2200"/>
            </a:pPr>
            <a:r>
              <a:t>Milost nebo karma?</a:t>
            </a:r>
          </a:p>
          <a:p>
            <a:pPr>
              <a:lnSpc>
                <a:spcPct val="81000"/>
              </a:lnSpc>
              <a:defRPr b="1" sz="2200"/>
            </a:pPr>
            <a:r>
              <a:t>Radikální křesťanství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3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2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2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2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2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5" fill="hold"/>
                                        <p:tgtEl>
                                          <p:spTgt spid="2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1" fill="hold"/>
                                        <p:tgtEl>
                                          <p:spTgt spid="2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7" fill="hold"/>
                                        <p:tgtEl>
                                          <p:spTgt spid="2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3" fill="hold"/>
                                        <p:tgtEl>
                                          <p:spTgt spid="23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3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3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9" fill="hold"/>
                                        <p:tgtEl>
                                          <p:spTgt spid="23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3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3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5" fill="hold"/>
                                        <p:tgtEl>
                                          <p:spTgt spid="23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3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3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36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Co bych chtěl…</a:t>
            </a:r>
          </a:p>
        </p:txBody>
      </p:sp>
      <p:sp>
        <p:nvSpPr>
          <p:cNvPr id="239" name="Zástupný symbol pro obsah 2"/>
          <p:cNvSpPr txBox="1"/>
          <p:nvPr>
            <p:ph type="body" idx="1"/>
          </p:nvPr>
        </p:nvSpPr>
        <p:spPr>
          <a:xfrm>
            <a:off x="680320" y="2336872"/>
            <a:ext cx="9613863" cy="3599319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b="1"/>
            </a:pPr>
            <a:r>
              <a:t>Pro získání zápočtu je vyžadována alespoň 80% účast, aktivní přístup v diskuzích a odevzdání eseje o délce 2500 znaků včetně mezer podle pokynu vyučujícího do 31.12. 2024 na adresu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 invalidUrl="" action="" tgtFrame="" tooltip="" history="1" highlightClick="0" endSnd="0"/>
              </a:rPr>
              <a:t>ladislav.heryan@gmail.com</a:t>
            </a:r>
            <a:r>
              <a:t>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3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39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Co získáte? (snad </a:t>
            </a:r>
            <a:r>
              <a:rPr>
                <a:latin typeface="Wingdings"/>
                <a:ea typeface="Wingdings"/>
                <a:cs typeface="Wingdings"/>
                <a:sym typeface="Wingdings"/>
              </a:rPr>
              <a:t>☺</a:t>
            </a:r>
            <a:r>
              <a:t>)</a:t>
            </a:r>
          </a:p>
        </p:txBody>
      </p:sp>
      <p:sp>
        <p:nvSpPr>
          <p:cNvPr id="242" name="Zástupný symbol pro obsah 2"/>
          <p:cNvSpPr txBox="1"/>
          <p:nvPr>
            <p:ph type="body" idx="1"/>
          </p:nvPr>
        </p:nvSpPr>
        <p:spPr>
          <a:xfrm>
            <a:off x="680320" y="2336872"/>
            <a:ext cx="9613863" cy="3599319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b="1"/>
            </a:pPr>
            <a:r>
              <a:t>Orientace ve spiritualitě chápané jako cesta k plnějšímu lidství a lidské zralosti. </a:t>
            </a:r>
          </a:p>
          <a:p>
            <a:pPr marL="0" indent="0">
              <a:buSzTx/>
              <a:buNone/>
              <a:defRPr b="1"/>
            </a:pPr>
            <a:r>
              <a:t>Orientace v pojetí vlastní osobní spirituality. </a:t>
            </a:r>
          </a:p>
          <a:p>
            <a:pPr marL="0" indent="0">
              <a:buSzTx/>
              <a:buNone/>
              <a:defRPr b="1"/>
            </a:pPr>
            <a:r>
              <a:t>Orientace ve spirituálních potřebách eventuálních klientů.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4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4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„I cesta může být cíl“</a:t>
            </a:r>
          </a:p>
        </p:txBody>
      </p:sp>
      <p:sp>
        <p:nvSpPr>
          <p:cNvPr id="212" name="Zástupný symbol pro obsah 2"/>
          <p:cNvSpPr txBox="1"/>
          <p:nvPr>
            <p:ph type="body" idx="1"/>
          </p:nvPr>
        </p:nvSpPr>
        <p:spPr>
          <a:xfrm>
            <a:off x="680320" y="2336872"/>
            <a:ext cx="9613863" cy="3599319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Mňága a Žďorp</a:t>
            </a:r>
          </a:p>
          <a:p>
            <a:pPr marL="0" indent="0">
              <a:buSzTx/>
              <a:buNone/>
            </a:pPr>
            <a:r>
              <a:t>Žebř Jakobův (Reynek) </a:t>
            </a:r>
          </a:p>
          <a:p>
            <a:pPr marL="0" indent="0">
              <a:buSzTx/>
              <a:buNone/>
            </a:pPr>
            <a:r>
              <a:t>Člověk mezi nebem a zemí …</a:t>
            </a:r>
          </a:p>
          <a:p>
            <a:pPr marL="0" indent="0">
              <a:buSzTx/>
              <a:buNone/>
            </a:pPr>
            <a:r>
              <a:t>Spiritualita jako práce s vlastním bytím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2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1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Proč?</a:t>
            </a:r>
          </a:p>
        </p:txBody>
      </p:sp>
      <p:sp>
        <p:nvSpPr>
          <p:cNvPr id="215" name="Zástupný symbol pro obsah 2"/>
          <p:cNvSpPr txBox="1"/>
          <p:nvPr>
            <p:ph type="body" idx="1"/>
          </p:nvPr>
        </p:nvSpPr>
        <p:spPr>
          <a:xfrm>
            <a:off x="680320" y="2336872"/>
            <a:ext cx="9613863" cy="4269991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b="1"/>
            </a:pPr>
            <a:r>
              <a:t>Pracovník v pomáhajících profesích bývá často vystaven nejrůznějším situacím a dilematům, k jejichž řešení jej vybavují kurzy etiky. </a:t>
            </a:r>
          </a:p>
          <a:p>
            <a:pPr marL="0" indent="0">
              <a:buSzTx/>
              <a:buNone/>
              <a:defRPr b="1"/>
            </a:pPr>
            <a:r>
              <a:t>U křesťansky inspirovaného pracovníka je řešení jak profesních tak osobních situací a dilemat rovněž spojeno s jeho (křesťanskou) spiritualitou. </a:t>
            </a:r>
          </a:p>
          <a:p>
            <a:pPr marL="0" indent="0">
              <a:buSzTx/>
              <a:buNone/>
              <a:defRPr b="1"/>
            </a:pPr>
            <a:r>
              <a:t>Cílem kurzu pomoci studentovi z různých úhlů pochopit spiritualitu jako práci se svým vlastním bytím, která nikdy nevede ke konečnému řešení a která právě v tom nalézá svou pravdivost.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2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15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Horizon (There Is a Road), Suzanne Vega</a:t>
            </a:r>
          </a:p>
        </p:txBody>
      </p:sp>
      <p:sp>
        <p:nvSpPr>
          <p:cNvPr id="218" name="Zástupný symbol pro obsah 2"/>
          <p:cNvSpPr txBox="1"/>
          <p:nvPr>
            <p:ph type="body" idx="1"/>
          </p:nvPr>
        </p:nvSpPr>
        <p:spPr>
          <a:xfrm>
            <a:off x="680320" y="1834165"/>
            <a:ext cx="9613863" cy="4875727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There is a road</a:t>
            </a:r>
            <a:br/>
            <a:r>
              <a:t>Beyond this one</a:t>
            </a:r>
            <a:br/>
            <a:r>
              <a:t>It’s called the path</a:t>
            </a:r>
            <a:br/>
            <a:r>
              <a:t>We don’t yet take</a:t>
            </a:r>
          </a:p>
          <a:p>
            <a:pPr marL="0" indent="0">
              <a:buSzTx/>
              <a:buNone/>
            </a:pPr>
            <a:r>
              <a:t>I can feel how it longs</a:t>
            </a:r>
            <a:br/>
            <a:r>
              <a:t>To be entered upon</a:t>
            </a:r>
            <a:br/>
            <a:r>
              <a:t>It calls to me with a cry</a:t>
            </a:r>
            <a:br/>
            <a:r>
              <a:t>And an ache</a:t>
            </a:r>
          </a:p>
          <a:p>
            <a:pPr marL="0" indent="0">
              <a:buSzTx/>
              <a:buNone/>
            </a:pPr>
            <a:r>
              <a:t>As we go along this one</a:t>
            </a:r>
            <a:br/>
            <a:r>
              <a:t>And we live the way we do</a:t>
            </a:r>
            <a:br/>
            <a:r>
              <a:t>Love pulls us on to that</a:t>
            </a:r>
            <a:br/>
            <a:r>
              <a:t>Distant horizon so true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18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21" name="Zástupný symbol pro obsah 2"/>
          <p:cNvSpPr txBox="1"/>
          <p:nvPr>
            <p:ph type="body" idx="1"/>
          </p:nvPr>
        </p:nvSpPr>
        <p:spPr>
          <a:xfrm>
            <a:off x="555495" y="1525960"/>
            <a:ext cx="9738687" cy="5235905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I knew a man</a:t>
            </a:r>
            <a:br/>
            <a:r>
              <a:t>He lived in jail</a:t>
            </a:r>
            <a:br/>
            <a:r>
              <a:t>And his tale</a:t>
            </a:r>
            <a:br/>
            <a:r>
              <a:t>Is often told</a:t>
            </a:r>
          </a:p>
          <a:p>
            <a:pPr marL="0" indent="0">
              <a:buSzTx/>
              <a:buNone/>
            </a:pPr>
            <a:r>
              <a:t>He dreamed of that line that he</a:t>
            </a:r>
            <a:br/>
            <a:r>
              <a:t>Called the divine</a:t>
            </a:r>
            <a:br/>
            <a:r>
              <a:t>And when he was free</a:t>
            </a:r>
            <a:br/>
            <a:r>
              <a:t>He led his country</a:t>
            </a:r>
          </a:p>
          <a:p>
            <a:pPr marL="0" indent="0">
              <a:buSzTx/>
              <a:buNone/>
            </a:pPr>
            <a:r>
              <a:t>Yes he taught the way of love</a:t>
            </a:r>
            <a:br/>
            <a:r>
              <a:t>And he lived in that way too</a:t>
            </a:r>
            <a:br/>
            <a:r>
              <a:t>Love pulled him on to that</a:t>
            </a:r>
            <a:br/>
            <a:r>
              <a:t>Distant horizon so true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2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21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24" name="Zástupný symbol pro obsah 2"/>
          <p:cNvSpPr txBox="1"/>
          <p:nvPr>
            <p:ph type="body" idx="1"/>
          </p:nvPr>
        </p:nvSpPr>
        <p:spPr>
          <a:xfrm>
            <a:off x="680320" y="2336872"/>
            <a:ext cx="9613863" cy="3599319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There is a road beyond this one</a:t>
            </a:r>
            <a:br/>
            <a:r>
              <a:t>Called the path we don’t yet take</a:t>
            </a:r>
            <a:br/>
            <a:r>
              <a:t>I can feel how it longs to be entered upon</a:t>
            </a:r>
            <a:br/>
            <a:r>
              <a:t>It calls to me with a cry and an ache</a:t>
            </a:r>
          </a:p>
          <a:p>
            <a:pPr marL="0" indent="0">
              <a:buSzTx/>
              <a:buNone/>
            </a:pPr>
            <a:r>
              <a:t>As we go along this one</a:t>
            </a:r>
            <a:br/>
            <a:r>
              <a:t>And we live the way we do</a:t>
            </a:r>
            <a:br/>
            <a:r>
              <a:t>Love pulls us on to that distant horizon</a:t>
            </a:r>
            <a:br/>
            <a:r>
              <a:t>Love pulled him on to that perfect horizon</a:t>
            </a:r>
            <a:br/>
            <a:r>
              <a:t>Love pulls us on to that distant horizon</a:t>
            </a:r>
            <a:br/>
            <a:r>
              <a:t>So true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24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Cesta</a:t>
            </a:r>
          </a:p>
        </p:txBody>
      </p:sp>
      <p:sp>
        <p:nvSpPr>
          <p:cNvPr id="227" name="Zástupný symbol pro obsah 2"/>
          <p:cNvSpPr txBox="1"/>
          <p:nvPr>
            <p:ph type="body" idx="1"/>
          </p:nvPr>
        </p:nvSpPr>
        <p:spPr>
          <a:xfrm>
            <a:off x="680320" y="2336872"/>
            <a:ext cx="9613863" cy="3599319"/>
          </a:xfrm>
          <a:prstGeom prst="rect">
            <a:avLst/>
          </a:prstGeom>
        </p:spPr>
        <p:txBody>
          <a:bodyPr/>
          <a:lstStyle/>
          <a:p>
            <a:pPr/>
            <a:r>
              <a:t>Duchovní moc je schopnost ovlivnit události a druhé lidi prostřednictvím svého vlastního </a:t>
            </a:r>
            <a:r>
              <a:rPr b="1"/>
              <a:t>bytí</a:t>
            </a:r>
            <a:r>
              <a:t>. Duchovně pokročilí lidé mění druhé lidi zevnitř prostřednictvím toho, </a:t>
            </a:r>
            <a:r>
              <a:rPr b="1"/>
              <a:t>jací samí jsou</a:t>
            </a:r>
            <a:r>
              <a:t>. </a:t>
            </a:r>
          </a:p>
          <a:p>
            <a:pPr/>
            <a:r>
              <a:t>Čím více jsme v kontaktu se svou vnitřní silou, tím méně potřebujeme vnější sílu, hrozby nebo nátlak.</a:t>
            </a:r>
          </a:p>
          <a:p>
            <a:pPr/>
            <a:r>
              <a:t>Pro spiritualitu je podstatné, že se zabývá samotným bytím člověka, jeho vnitřní motivací a postoji, jeho skutečným vnitřním zdrojem; není pro ni tak důležité, co člověk „dělá“. Činnost se vždy postará sama o sebe, pokud je naše bytí v pořádku.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2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27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Co je paradox?</a:t>
            </a:r>
          </a:p>
        </p:txBody>
      </p:sp>
      <p:sp>
        <p:nvSpPr>
          <p:cNvPr id="230" name="Zástupný symbol pro obsah 2"/>
          <p:cNvSpPr txBox="1"/>
          <p:nvPr>
            <p:ph type="body" idx="1"/>
          </p:nvPr>
        </p:nvSpPr>
        <p:spPr>
          <a:xfrm>
            <a:off x="680320" y="2336872"/>
            <a:ext cx="9613863" cy="3599319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b="1"/>
            </a:pPr>
            <a:r>
              <a:t>Mt 13 </a:t>
            </a:r>
            <a:r>
              <a:rPr b="0" baseline="30000"/>
              <a:t>24</a:t>
            </a:r>
            <a:r>
              <a:rPr b="0"/>
              <a:t> Předložil jim jiné podobenství: "S královstvím nebeským je to tak, jako když jeden člověk zasel dobré semeno na svém poli.  </a:t>
            </a:r>
            <a:endParaRPr b="0"/>
          </a:p>
          <a:p>
            <a:pPr marL="0" indent="0">
              <a:buSzTx/>
              <a:buNone/>
              <a:defRPr baseline="30000"/>
            </a:pPr>
            <a:r>
              <a:t>25</a:t>
            </a:r>
            <a:r>
              <a:rPr baseline="0"/>
              <a:t> Když však lidé spali, přišel nepřítel, nasel plevel do pšenice a odešel.  </a:t>
            </a:r>
            <a:endParaRPr baseline="0"/>
          </a:p>
          <a:p>
            <a:pPr marL="0" indent="0">
              <a:buSzTx/>
              <a:buNone/>
              <a:defRPr baseline="30000"/>
            </a:pPr>
            <a:r>
              <a:t>26</a:t>
            </a:r>
            <a:r>
              <a:rPr baseline="0"/>
              <a:t> Když vyrostlo stéblo a nasadilo klas, tu ukázal se i plevel.  </a:t>
            </a:r>
            <a:endParaRPr baseline="0"/>
          </a:p>
          <a:p>
            <a:pPr marL="0" indent="0">
              <a:buSzTx/>
              <a:buNone/>
              <a:defRPr baseline="30000"/>
            </a:pPr>
            <a:r>
              <a:t>27</a:t>
            </a:r>
            <a:r>
              <a:rPr baseline="0"/>
              <a:t> Přišli sluhové toho hospodáře a řekli mu: 'Pane, cožpak jsi nezasel na svém poli dobré semeno? Kde se vzal ten plevel?' 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3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2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2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30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33" name="Zástupný symbol pro obsah 2"/>
          <p:cNvSpPr txBox="1"/>
          <p:nvPr>
            <p:ph type="body" idx="1"/>
          </p:nvPr>
        </p:nvSpPr>
        <p:spPr>
          <a:xfrm>
            <a:off x="680320" y="2336872"/>
            <a:ext cx="9613863" cy="3599319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baseline="30000"/>
            </a:pPr>
            <a:r>
              <a:t>28</a:t>
            </a:r>
            <a:r>
              <a:rPr baseline="0"/>
              <a:t> On jim odpověděl: 'To udělal nepřítel.' Sluhové mu řeknou: 'Máme jít a plevel vytrhat?'  </a:t>
            </a:r>
            <a:endParaRPr baseline="0"/>
          </a:p>
          <a:p>
            <a:pPr marL="0" indent="0">
              <a:buSzTx/>
              <a:buNone/>
              <a:defRPr baseline="30000"/>
            </a:pPr>
            <a:r>
              <a:t>29</a:t>
            </a:r>
            <a:r>
              <a:rPr baseline="0"/>
              <a:t> On však odpoví: 'Ne, protože při trhání plevele byste vyrvali z kořenů i pšenici.  </a:t>
            </a:r>
            <a:endParaRPr baseline="0"/>
          </a:p>
          <a:p>
            <a:pPr marL="0" indent="0">
              <a:buSzTx/>
              <a:buNone/>
              <a:defRPr baseline="30000"/>
            </a:pPr>
            <a:r>
              <a:t>30</a:t>
            </a:r>
            <a:r>
              <a:rPr baseline="0"/>
              <a:t> Nechte, ať spolu roste obojí až do žně; a v čas žně řeknu žencům: Seberte nejprve plevel a svažte jej do otýpek k spálení, ale pšenici shromážděte do mé stodoly.'" 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2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33" grpId="1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Berlín">
  <a:themeElements>
    <a:clrScheme name="Berlí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F35AE6"/>
      </a:accent1>
      <a:accent2>
        <a:srgbClr val="FC5283"/>
      </a:accent2>
      <a:accent3>
        <a:srgbClr val="F67C64"/>
      </a:accent3>
      <a:accent4>
        <a:srgbClr val="F89F65"/>
      </a:accent4>
      <a:accent5>
        <a:srgbClr val="55C6BA"/>
      </a:accent5>
      <a:accent6>
        <a:srgbClr val="84A3FD"/>
      </a:accent6>
      <a:hlink>
        <a:srgbClr val="0000FF"/>
      </a:hlink>
      <a:folHlink>
        <a:srgbClr val="FF00FF"/>
      </a:folHlink>
    </a:clrScheme>
    <a:fontScheme name="Berlín">
      <a:majorFont>
        <a:latin typeface="Trebuchet MS"/>
        <a:ea typeface="Trebuchet MS"/>
        <a:cs typeface="Trebuchet MS"/>
      </a:majorFont>
      <a:minorFont>
        <a:latin typeface="Helvetica"/>
        <a:ea typeface="Helvetica"/>
        <a:cs typeface="Helvetica"/>
      </a:minorFont>
    </a:fontScheme>
    <a:fmtScheme name="Berlí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erlín">
  <a:themeElements>
    <a:clrScheme name="Berlí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F35AE6"/>
      </a:accent1>
      <a:accent2>
        <a:srgbClr val="FC5283"/>
      </a:accent2>
      <a:accent3>
        <a:srgbClr val="F67C64"/>
      </a:accent3>
      <a:accent4>
        <a:srgbClr val="F89F65"/>
      </a:accent4>
      <a:accent5>
        <a:srgbClr val="55C6BA"/>
      </a:accent5>
      <a:accent6>
        <a:srgbClr val="84A3FD"/>
      </a:accent6>
      <a:hlink>
        <a:srgbClr val="0000FF"/>
      </a:hlink>
      <a:folHlink>
        <a:srgbClr val="FF00FF"/>
      </a:folHlink>
    </a:clrScheme>
    <a:fontScheme name="Berlín">
      <a:majorFont>
        <a:latin typeface="Trebuchet MS"/>
        <a:ea typeface="Trebuchet MS"/>
        <a:cs typeface="Trebuchet MS"/>
      </a:majorFont>
      <a:minorFont>
        <a:latin typeface="Helvetica"/>
        <a:ea typeface="Helvetica"/>
        <a:cs typeface="Helvetica"/>
      </a:minorFont>
    </a:fontScheme>
    <a:fmtScheme name="Berlí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