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5" r:id="rId4"/>
    <p:sldId id="272" r:id="rId5"/>
    <p:sldId id="266" r:id="rId6"/>
    <p:sldId id="273" r:id="rId7"/>
    <p:sldId id="267" r:id="rId8"/>
    <p:sldId id="275" r:id="rId9"/>
    <p:sldId id="268" r:id="rId10"/>
    <p:sldId id="274" r:id="rId11"/>
    <p:sldId id="270" r:id="rId12"/>
    <p:sldId id="271" r:id="rId13"/>
    <p:sldId id="258" r:id="rId14"/>
    <p:sldId id="259" r:id="rId15"/>
    <p:sldId id="260" r:id="rId16"/>
    <p:sldId id="261" r:id="rId17"/>
    <p:sldId id="262" r:id="rId18"/>
    <p:sldId id="263" r:id="rId19"/>
    <p:sldId id="26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9/24/2018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9/24/2018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9/24/2018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9/24/2018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9/24/2018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9/24/2018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9/24/2018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9/24/2018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9/24/2018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9/24/2018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9/24/2018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9/24/2018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9/24/2018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9/24/2018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9/24/2018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9/24/2018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9/24/2018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9/24/2018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tEpwvvyrAJU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Bůh, bohové a modly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545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</a:t>
            </a:r>
            <a:r>
              <a:rPr lang="cs-CZ" dirty="0" smtClean="0"/>
              <a:t>ár otázek…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21" y="2846232"/>
            <a:ext cx="4600347" cy="3078050"/>
          </a:xfrm>
          <a:prstGeom prst="rect">
            <a:avLst/>
          </a:prstGeom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33438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 smtClean="0"/>
              <a:t>Je-li Bůh, jak si ho představuješ?</a:t>
            </a:r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 smtClean="0"/>
              <a:t>Co je láska?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11410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Promise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3500031"/>
              </p:ext>
            </p:extLst>
          </p:nvPr>
        </p:nvGraphicFramePr>
        <p:xfrm>
          <a:off x="681036" y="2336800"/>
          <a:ext cx="10768282" cy="42829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84141"/>
                <a:gridCol w="5384141"/>
              </a:tblGrid>
              <a:tr h="42829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If I had nothing to my name</a:t>
                      </a:r>
                      <a:br>
                        <a:rPr lang="en-US" sz="2400" dirty="0" smtClean="0"/>
                      </a:br>
                      <a:r>
                        <a:rPr lang="en-US" sz="2400" dirty="0" smtClean="0"/>
                        <a:t>But photographs of you</a:t>
                      </a:r>
                      <a:br>
                        <a:rPr lang="en-US" sz="2400" dirty="0" smtClean="0"/>
                      </a:br>
                      <a:r>
                        <a:rPr lang="en-US" sz="2400" dirty="0" smtClean="0"/>
                        <a:t>Rescued from the flames</a:t>
                      </a:r>
                      <a:br>
                        <a:rPr lang="en-US" sz="2400" dirty="0" smtClean="0"/>
                      </a:br>
                      <a:r>
                        <a:rPr lang="en-US" sz="2400" dirty="0" smtClean="0"/>
                        <a:t>That is all I would ever need</a:t>
                      </a:r>
                      <a:br>
                        <a:rPr lang="en-US" sz="2400" dirty="0" smtClean="0"/>
                      </a:br>
                      <a:r>
                        <a:rPr lang="en-US" sz="2400" dirty="0" smtClean="0"/>
                        <a:t>As long as I can read</a:t>
                      </a:r>
                      <a:br>
                        <a:rPr lang="en-US" sz="2400" dirty="0" smtClean="0"/>
                      </a:br>
                      <a:r>
                        <a:rPr lang="en-US" sz="2400" dirty="0" smtClean="0"/>
                        <a:t>What's written on your face</a:t>
                      </a:r>
                      <a:br>
                        <a:rPr lang="en-US" sz="2400" dirty="0" smtClean="0"/>
                      </a:br>
                      <a:r>
                        <a:rPr lang="en-US" sz="2400" dirty="0" smtClean="0"/>
                        <a:t>The strength that shines</a:t>
                      </a:r>
                      <a:br>
                        <a:rPr lang="en-US" sz="2400" dirty="0" smtClean="0"/>
                      </a:br>
                      <a:r>
                        <a:rPr lang="en-US" sz="2400" dirty="0" smtClean="0"/>
                        <a:t>Behind your eyes</a:t>
                      </a:r>
                      <a:br>
                        <a:rPr lang="en-US" sz="2400" dirty="0" smtClean="0"/>
                      </a:br>
                      <a:r>
                        <a:rPr lang="en-US" sz="2400" dirty="0" smtClean="0"/>
                        <a:t>The hope and light</a:t>
                      </a:r>
                      <a:br>
                        <a:rPr lang="en-US" sz="2400" dirty="0" smtClean="0"/>
                      </a:br>
                      <a:r>
                        <a:rPr lang="en-US" sz="2400" dirty="0" smtClean="0"/>
                        <a:t>That will never die</a:t>
                      </a:r>
                      <a:endParaRPr lang="cs-CZ" sz="2400" dirty="0" smtClean="0"/>
                    </a:p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dirty="0" smtClean="0"/>
                        <a:t>Kdybych neměl nic ke</a:t>
                      </a:r>
                      <a:r>
                        <a:rPr lang="cs-CZ" sz="2400" baseline="0" dirty="0" smtClean="0"/>
                        <a:t> svému jménu</a:t>
                      </a:r>
                    </a:p>
                    <a:p>
                      <a:r>
                        <a:rPr lang="cs-CZ" sz="2400" baseline="0" dirty="0" smtClean="0"/>
                        <a:t>Než tvou fotografii</a:t>
                      </a:r>
                    </a:p>
                    <a:p>
                      <a:r>
                        <a:rPr lang="cs-CZ" sz="2400" baseline="0" dirty="0" smtClean="0"/>
                        <a:t>Zachráněnou z plamenů</a:t>
                      </a:r>
                    </a:p>
                    <a:p>
                      <a:r>
                        <a:rPr lang="cs-CZ" sz="2400" baseline="0" dirty="0" smtClean="0"/>
                        <a:t>To je vše, co bych kdy potřeboval</a:t>
                      </a:r>
                    </a:p>
                    <a:p>
                      <a:r>
                        <a:rPr lang="cs-CZ" sz="2400" baseline="0" dirty="0" smtClean="0"/>
                        <a:t>Dokud mohu číst</a:t>
                      </a:r>
                    </a:p>
                    <a:p>
                      <a:r>
                        <a:rPr lang="cs-CZ" sz="2400" baseline="0" dirty="0" smtClean="0"/>
                        <a:t>Co je napsáno na tvé tváři</a:t>
                      </a:r>
                    </a:p>
                    <a:p>
                      <a:r>
                        <a:rPr lang="cs-CZ" sz="2400" baseline="0" dirty="0" smtClean="0"/>
                        <a:t>Síla, která svítí</a:t>
                      </a:r>
                    </a:p>
                    <a:p>
                      <a:r>
                        <a:rPr lang="cs-CZ" sz="2400" baseline="0" dirty="0" smtClean="0"/>
                        <a:t>Za tvýma očima</a:t>
                      </a:r>
                    </a:p>
                    <a:p>
                      <a:r>
                        <a:rPr lang="cs-CZ" sz="2400" baseline="0" dirty="0" smtClean="0"/>
                        <a:t>Naděje a světlo</a:t>
                      </a:r>
                    </a:p>
                    <a:p>
                      <a:r>
                        <a:rPr lang="cs-CZ" sz="2400" baseline="0" dirty="0" smtClean="0"/>
                        <a:t>Které nikdy nezemřou</a:t>
                      </a:r>
                      <a:endParaRPr lang="cs-CZ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025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15200"/>
          </a:xfrm>
        </p:spPr>
      </p:pic>
    </p:spTree>
    <p:extLst>
      <p:ext uri="{BB962C8B-B14F-4D97-AF65-F5344CB8AC3E}">
        <p14:creationId xmlns:p14="http://schemas.microsoft.com/office/powerpoint/2010/main" val="398016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0176603"/>
              </p:ext>
            </p:extLst>
          </p:nvPr>
        </p:nvGraphicFramePr>
        <p:xfrm>
          <a:off x="681036" y="2336799"/>
          <a:ext cx="10600856" cy="4231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00428"/>
                <a:gridCol w="5300428"/>
              </a:tblGrid>
              <a:tr h="423142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And one promise you made</a:t>
                      </a:r>
                      <a:br>
                        <a:rPr lang="en-US" sz="2400" dirty="0" smtClean="0"/>
                      </a:br>
                      <a:r>
                        <a:rPr lang="en-US" sz="2400" dirty="0" smtClean="0"/>
                        <a:t>One promise that always remains</a:t>
                      </a:r>
                      <a:br>
                        <a:rPr lang="en-US" sz="2400" dirty="0" smtClean="0"/>
                      </a:br>
                      <a:r>
                        <a:rPr lang="en-US" sz="2400" dirty="0" smtClean="0"/>
                        <a:t>No matter the price</a:t>
                      </a:r>
                      <a:br>
                        <a:rPr lang="en-US" sz="2400" dirty="0" smtClean="0"/>
                      </a:br>
                      <a:r>
                        <a:rPr lang="en-US" sz="2400" dirty="0" smtClean="0"/>
                        <a:t>A promise to survive</a:t>
                      </a:r>
                      <a:br>
                        <a:rPr lang="en-US" sz="2400" dirty="0" smtClean="0"/>
                      </a:br>
                      <a:r>
                        <a:rPr lang="en-US" sz="2400" dirty="0" smtClean="0"/>
                        <a:t>Persevere and thrive</a:t>
                      </a:r>
                      <a:br>
                        <a:rPr lang="en-US" sz="2400" dirty="0" smtClean="0"/>
                      </a:br>
                      <a:r>
                        <a:rPr lang="en-US" sz="2400" dirty="0" smtClean="0"/>
                        <a:t>As we've always done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dirty="0" smtClean="0"/>
                        <a:t>A učinila jsi jeden</a:t>
                      </a:r>
                      <a:r>
                        <a:rPr lang="cs-CZ" sz="2400" baseline="0" dirty="0" smtClean="0"/>
                        <a:t> slib</a:t>
                      </a:r>
                    </a:p>
                    <a:p>
                      <a:r>
                        <a:rPr lang="cs-CZ" sz="2400" baseline="0" dirty="0" smtClean="0"/>
                        <a:t>Jeden slib, který zůstane navždy</a:t>
                      </a:r>
                    </a:p>
                    <a:p>
                      <a:r>
                        <a:rPr lang="cs-CZ" sz="2400" baseline="0" dirty="0" smtClean="0"/>
                        <a:t>Bez ohledu na cenu</a:t>
                      </a:r>
                    </a:p>
                    <a:p>
                      <a:r>
                        <a:rPr lang="cs-CZ" sz="2400" baseline="0" dirty="0" smtClean="0"/>
                        <a:t>Slib, že přežiješ</a:t>
                      </a:r>
                    </a:p>
                    <a:p>
                      <a:r>
                        <a:rPr lang="cs-CZ" sz="2400" baseline="0" dirty="0" smtClean="0"/>
                        <a:t>Vytrváš a budeš prosperovat</a:t>
                      </a:r>
                    </a:p>
                    <a:p>
                      <a:r>
                        <a:rPr lang="cs-CZ" sz="2400" baseline="0" dirty="0" smtClean="0"/>
                        <a:t>Jako jsme to dělali vždycky</a:t>
                      </a:r>
                      <a:endParaRPr lang="cs-CZ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5256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22102"/>
            <a:ext cx="12192000" cy="8128001"/>
          </a:xfrm>
        </p:spPr>
      </p:pic>
    </p:spTree>
    <p:extLst>
      <p:ext uri="{BB962C8B-B14F-4D97-AF65-F5344CB8AC3E}">
        <p14:creationId xmlns:p14="http://schemas.microsoft.com/office/powerpoint/2010/main" val="3971852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6942379"/>
              </p:ext>
            </p:extLst>
          </p:nvPr>
        </p:nvGraphicFramePr>
        <p:xfrm>
          <a:off x="681038" y="2292439"/>
          <a:ext cx="11206162" cy="42886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3081"/>
                <a:gridCol w="5603081"/>
              </a:tblGrid>
              <a:tr h="428866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400" dirty="0" smtClean="0"/>
                        <a:t>And you said</a:t>
                      </a:r>
                      <a:br>
                        <a:rPr lang="en-US" sz="2400" dirty="0" smtClean="0"/>
                      </a:br>
                      <a:r>
                        <a:rPr lang="en-US" sz="2400" dirty="0" smtClean="0"/>
                        <a:t>"The poison in a kiss</a:t>
                      </a:r>
                      <a:br>
                        <a:rPr lang="en-US" sz="2400" dirty="0" smtClean="0"/>
                      </a:br>
                      <a:r>
                        <a:rPr lang="en-US" sz="2400" dirty="0" smtClean="0"/>
                        <a:t>Is the lie upon the lips"</a:t>
                      </a:r>
                      <a:br>
                        <a:rPr lang="en-US" sz="2400" dirty="0" smtClean="0"/>
                      </a:br>
                      <a:r>
                        <a:rPr lang="en-US" sz="2400" dirty="0" smtClean="0"/>
                        <a:t>Truer words were never shared</a:t>
                      </a:r>
                      <a:br>
                        <a:rPr lang="en-US" sz="2400" dirty="0" smtClean="0"/>
                      </a:br>
                      <a:r>
                        <a:rPr lang="en-US" sz="2400" dirty="0" smtClean="0"/>
                        <a:t>When I feel</a:t>
                      </a:r>
                      <a:br>
                        <a:rPr lang="en-US" sz="2400" dirty="0" smtClean="0"/>
                      </a:br>
                      <a:r>
                        <a:rPr lang="en-US" sz="2400" dirty="0" smtClean="0"/>
                        <a:t>Like lies are all I hear</a:t>
                      </a:r>
                      <a:br>
                        <a:rPr lang="en-US" sz="2400" dirty="0" smtClean="0"/>
                      </a:br>
                      <a:r>
                        <a:rPr lang="en-US" sz="2400" dirty="0" smtClean="0"/>
                        <a:t>I pull my memories near</a:t>
                      </a:r>
                      <a:br>
                        <a:rPr lang="en-US" sz="2400" dirty="0" smtClean="0"/>
                      </a:br>
                      <a:r>
                        <a:rPr lang="en-US" sz="2400" dirty="0" smtClean="0"/>
                        <a:t>The one thing they can't take</a:t>
                      </a:r>
                      <a:endParaRPr lang="cs-CZ" sz="2400" dirty="0" smtClean="0"/>
                    </a:p>
                    <a:p>
                      <a:pPr marL="0" indent="0">
                        <a:buNone/>
                      </a:pPr>
                      <a:endParaRPr lang="cs-CZ" sz="2400" dirty="0" smtClean="0"/>
                    </a:p>
                    <a:p>
                      <a:pPr marL="0" indent="0">
                        <a:buNone/>
                      </a:pPr>
                      <a:r>
                        <a:rPr lang="cs-CZ" sz="2400" dirty="0" err="1" smtClean="0"/>
                        <a:t>Ref</a:t>
                      </a:r>
                      <a:r>
                        <a:rPr lang="cs-CZ" sz="2400" dirty="0" smtClean="0"/>
                        <a:t>: And </a:t>
                      </a:r>
                      <a:r>
                        <a:rPr lang="cs-CZ" sz="2400" dirty="0" err="1" smtClean="0"/>
                        <a:t>one</a:t>
                      </a:r>
                      <a:r>
                        <a:rPr lang="cs-CZ" sz="2400" dirty="0" smtClean="0"/>
                        <a:t> </a:t>
                      </a:r>
                      <a:r>
                        <a:rPr lang="cs-CZ" sz="2400" dirty="0" err="1" smtClean="0"/>
                        <a:t>promise</a:t>
                      </a:r>
                      <a:r>
                        <a:rPr lang="cs-CZ" sz="2400" dirty="0" smtClean="0"/>
                        <a:t> </a:t>
                      </a:r>
                      <a:r>
                        <a:rPr lang="cs-CZ" sz="2400" dirty="0" err="1" smtClean="0"/>
                        <a:t>you</a:t>
                      </a:r>
                      <a:r>
                        <a:rPr lang="cs-CZ" sz="2400" dirty="0" smtClean="0"/>
                        <a:t> made…</a:t>
                      </a:r>
                    </a:p>
                    <a:p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dirty="0" smtClean="0"/>
                        <a:t>A ty jsi řekla</a:t>
                      </a:r>
                    </a:p>
                    <a:p>
                      <a:r>
                        <a:rPr lang="cs-CZ" sz="2400" dirty="0" smtClean="0"/>
                        <a:t>„Jedem</a:t>
                      </a:r>
                      <a:r>
                        <a:rPr lang="cs-CZ" sz="2400" baseline="0" dirty="0" smtClean="0"/>
                        <a:t> v polibku</a:t>
                      </a:r>
                    </a:p>
                    <a:p>
                      <a:r>
                        <a:rPr lang="cs-CZ" sz="2400" baseline="0" dirty="0" smtClean="0"/>
                        <a:t>Je lež na rtech“</a:t>
                      </a:r>
                    </a:p>
                    <a:p>
                      <a:r>
                        <a:rPr lang="cs-CZ" sz="2400" baseline="0" dirty="0" smtClean="0"/>
                        <a:t>Pravdivější slova nikdy nebyla sdílena</a:t>
                      </a:r>
                    </a:p>
                    <a:p>
                      <a:r>
                        <a:rPr lang="cs-CZ" sz="2400" baseline="0" dirty="0" smtClean="0"/>
                        <a:t>Když cítím</a:t>
                      </a:r>
                    </a:p>
                    <a:p>
                      <a:r>
                        <a:rPr lang="cs-CZ" sz="2400" dirty="0" smtClean="0"/>
                        <a:t>Že lži jsou jediné, co slyším</a:t>
                      </a:r>
                    </a:p>
                    <a:p>
                      <a:r>
                        <a:rPr lang="cs-CZ" sz="2400" dirty="0" smtClean="0"/>
                        <a:t>Myslím</a:t>
                      </a:r>
                      <a:r>
                        <a:rPr lang="cs-CZ" sz="2400" baseline="0" dirty="0" smtClean="0"/>
                        <a:t> </a:t>
                      </a:r>
                      <a:r>
                        <a:rPr lang="cs-CZ" sz="2400" baseline="0" dirty="0" err="1" smtClean="0"/>
                        <a:t>ja</a:t>
                      </a:r>
                      <a:r>
                        <a:rPr lang="cs-CZ" sz="2400" baseline="0" dirty="0" smtClean="0"/>
                        <a:t> jedinou věc</a:t>
                      </a:r>
                    </a:p>
                    <a:p>
                      <a:r>
                        <a:rPr lang="cs-CZ" sz="2400" baseline="0" dirty="0" smtClean="0"/>
                        <a:t>Kterou nemohou vzít</a:t>
                      </a:r>
                    </a:p>
                    <a:p>
                      <a:endParaRPr lang="cs-CZ" sz="2400" baseline="0" dirty="0" smtClean="0"/>
                    </a:p>
                    <a:p>
                      <a:r>
                        <a:rPr lang="cs-CZ" sz="2400" baseline="0" dirty="0" err="1" smtClean="0"/>
                        <a:t>Ref</a:t>
                      </a:r>
                      <a:r>
                        <a:rPr lang="cs-CZ" sz="2400" baseline="0" dirty="0" smtClean="0"/>
                        <a:t>: A učinil jsi jeden slib…</a:t>
                      </a:r>
                      <a:endParaRPr lang="cs-CZ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219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124" y="-135944"/>
            <a:ext cx="12292124" cy="8143532"/>
          </a:xfrm>
        </p:spPr>
      </p:pic>
    </p:spTree>
    <p:extLst>
      <p:ext uri="{BB962C8B-B14F-4D97-AF65-F5344CB8AC3E}">
        <p14:creationId xmlns:p14="http://schemas.microsoft.com/office/powerpoint/2010/main" val="121709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9811707"/>
              </p:ext>
            </p:extLst>
          </p:nvPr>
        </p:nvGraphicFramePr>
        <p:xfrm>
          <a:off x="218941" y="1834166"/>
          <a:ext cx="11461480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30740"/>
                <a:gridCol w="5730740"/>
              </a:tblGrid>
              <a:tr h="427006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400" dirty="0" smtClean="0"/>
                        <a:t>The books still open on the table</a:t>
                      </a:r>
                      <a:br>
                        <a:rPr lang="en-US" sz="2400" dirty="0" smtClean="0"/>
                      </a:br>
                      <a:r>
                        <a:rPr lang="en-US" sz="2400" dirty="0" smtClean="0"/>
                        <a:t>The bells still ringing in the air</a:t>
                      </a:r>
                      <a:br>
                        <a:rPr lang="en-US" sz="2400" dirty="0" smtClean="0"/>
                      </a:br>
                      <a:r>
                        <a:rPr lang="en-US" sz="2400" dirty="0" smtClean="0"/>
                        <a:t>The dreams still clinging to the pillow</a:t>
                      </a:r>
                      <a:br>
                        <a:rPr lang="en-US" sz="2400" dirty="0" smtClean="0"/>
                      </a:br>
                      <a:r>
                        <a:rPr lang="en-US" sz="2400" dirty="0" smtClean="0"/>
                        <a:t>The songs still singing in a prayer</a:t>
                      </a:r>
                      <a:endParaRPr lang="cs-CZ" sz="2400" dirty="0" smtClean="0"/>
                    </a:p>
                    <a:p>
                      <a:pPr marL="0" indent="0">
                        <a:buNone/>
                      </a:pPr>
                      <a:r>
                        <a:rPr lang="en-US" sz="2400" dirty="0" smtClean="0"/>
                        <a:t>Now my soul</a:t>
                      </a:r>
                      <a:br>
                        <a:rPr lang="en-US" sz="2400" dirty="0" smtClean="0"/>
                      </a:br>
                      <a:r>
                        <a:rPr lang="en-US" sz="2400" dirty="0" smtClean="0"/>
                        <a:t>Is stretching through the roots</a:t>
                      </a:r>
                      <a:br>
                        <a:rPr lang="en-US" sz="2400" dirty="0" smtClean="0"/>
                      </a:br>
                      <a:r>
                        <a:rPr lang="en-US" sz="2400" dirty="0" smtClean="0"/>
                        <a:t>To memories of you</a:t>
                      </a:r>
                      <a:br>
                        <a:rPr lang="en-US" sz="2400" dirty="0" smtClean="0"/>
                      </a:br>
                      <a:r>
                        <a:rPr lang="en-US" sz="2400" dirty="0" smtClean="0"/>
                        <a:t>Back through time and space</a:t>
                      </a:r>
                      <a:br>
                        <a:rPr lang="en-US" sz="2400" dirty="0" smtClean="0"/>
                      </a:br>
                      <a:r>
                        <a:rPr lang="en-US" sz="2400" dirty="0" smtClean="0"/>
                        <a:t>To carry home</a:t>
                      </a:r>
                      <a:br>
                        <a:rPr lang="en-US" sz="2400" dirty="0" smtClean="0"/>
                      </a:br>
                      <a:r>
                        <a:rPr lang="en-US" sz="2400" dirty="0" smtClean="0"/>
                        <a:t>The faces and the names</a:t>
                      </a:r>
                      <a:br>
                        <a:rPr lang="en-US" sz="2400" dirty="0" smtClean="0"/>
                      </a:br>
                      <a:r>
                        <a:rPr lang="en-US" sz="2400" dirty="0" smtClean="0"/>
                        <a:t>And these photographs of you</a:t>
                      </a:r>
                      <a:br>
                        <a:rPr lang="en-US" sz="2400" dirty="0" smtClean="0"/>
                      </a:br>
                      <a:r>
                        <a:rPr lang="en-US" sz="2400" dirty="0" smtClean="0"/>
                        <a:t>Rescued from the flames</a:t>
                      </a:r>
                      <a:endParaRPr lang="cs-CZ" sz="2400" dirty="0" smtClean="0"/>
                    </a:p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dirty="0" smtClean="0"/>
                        <a:t>Kniha, stále ještě otevřena na stole</a:t>
                      </a:r>
                    </a:p>
                    <a:p>
                      <a:r>
                        <a:rPr lang="cs-CZ" sz="2400" dirty="0" smtClean="0"/>
                        <a:t>Zvony ještě znějící</a:t>
                      </a:r>
                      <a:r>
                        <a:rPr lang="cs-CZ" sz="2400" baseline="0" dirty="0" smtClean="0"/>
                        <a:t> ve vzduchu</a:t>
                      </a:r>
                    </a:p>
                    <a:p>
                      <a:r>
                        <a:rPr lang="cs-CZ" sz="2400" dirty="0" smtClean="0"/>
                        <a:t>Sny, ještě se držící</a:t>
                      </a:r>
                      <a:r>
                        <a:rPr lang="cs-CZ" sz="2400" baseline="0" dirty="0" smtClean="0"/>
                        <a:t> polštáře</a:t>
                      </a:r>
                    </a:p>
                    <a:p>
                      <a:r>
                        <a:rPr lang="cs-CZ" sz="2400" baseline="0" dirty="0" smtClean="0"/>
                        <a:t>Písně, ještě znějící v modlitbě</a:t>
                      </a:r>
                    </a:p>
                    <a:p>
                      <a:r>
                        <a:rPr lang="cs-CZ" sz="2400" dirty="0" smtClean="0"/>
                        <a:t>Nyní se má duše</a:t>
                      </a:r>
                    </a:p>
                    <a:p>
                      <a:r>
                        <a:rPr lang="cs-CZ" sz="2400" dirty="0" smtClean="0"/>
                        <a:t>Protahuje skrze kořeny</a:t>
                      </a:r>
                    </a:p>
                    <a:p>
                      <a:r>
                        <a:rPr lang="cs-CZ" sz="2400" dirty="0" smtClean="0"/>
                        <a:t>Ke vzpomínkám na tebe</a:t>
                      </a:r>
                    </a:p>
                    <a:p>
                      <a:r>
                        <a:rPr lang="cs-CZ" sz="2400" dirty="0" smtClean="0"/>
                        <a:t>Zpátky v čase a prostoru</a:t>
                      </a:r>
                    </a:p>
                    <a:p>
                      <a:r>
                        <a:rPr lang="cs-CZ" sz="2400" dirty="0" smtClean="0"/>
                        <a:t>Aby přinesla domů</a:t>
                      </a:r>
                    </a:p>
                    <a:p>
                      <a:r>
                        <a:rPr lang="cs-CZ" sz="2400" dirty="0" smtClean="0"/>
                        <a:t>Tváře a jména</a:t>
                      </a:r>
                    </a:p>
                    <a:p>
                      <a:r>
                        <a:rPr lang="cs-CZ" sz="2400" dirty="0" smtClean="0"/>
                        <a:t>A tuto tvoji</a:t>
                      </a:r>
                      <a:r>
                        <a:rPr lang="cs-CZ" sz="2400" baseline="0" dirty="0" smtClean="0"/>
                        <a:t> fotku</a:t>
                      </a:r>
                    </a:p>
                    <a:p>
                      <a:r>
                        <a:rPr lang="cs-CZ" sz="2400" baseline="0" dirty="0" smtClean="0"/>
                        <a:t>Zachráněnou z plamenů</a:t>
                      </a:r>
                      <a:endParaRPr lang="cs-CZ" sz="2400" dirty="0" smtClean="0"/>
                    </a:p>
                    <a:p>
                      <a:endParaRPr lang="cs-CZ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269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7952" cy="6858000"/>
          </a:xfrm>
        </p:spPr>
      </p:pic>
    </p:spTree>
    <p:extLst>
      <p:ext uri="{BB962C8B-B14F-4D97-AF65-F5344CB8AC3E}">
        <p14:creationId xmlns:p14="http://schemas.microsoft.com/office/powerpoint/2010/main" val="362642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1169034"/>
              </p:ext>
            </p:extLst>
          </p:nvPr>
        </p:nvGraphicFramePr>
        <p:xfrm>
          <a:off x="680321" y="1996225"/>
          <a:ext cx="1051142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68496"/>
                <a:gridCol w="5242924"/>
              </a:tblGrid>
              <a:tr h="3861301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And one promise you made</a:t>
                      </a:r>
                      <a:br>
                        <a:rPr lang="en-US" sz="2400" dirty="0" smtClean="0"/>
                      </a:br>
                      <a:r>
                        <a:rPr lang="en-US" sz="2400" dirty="0" smtClean="0"/>
                        <a:t>One promise that always remains</a:t>
                      </a:r>
                      <a:br>
                        <a:rPr lang="en-US" sz="2400" dirty="0" smtClean="0"/>
                      </a:br>
                      <a:r>
                        <a:rPr lang="en-US" sz="2400" dirty="0" smtClean="0"/>
                        <a:t>No matter the price</a:t>
                      </a:r>
                      <a:br>
                        <a:rPr lang="en-US" sz="2400" dirty="0" smtClean="0"/>
                      </a:br>
                      <a:r>
                        <a:rPr lang="en-US" sz="2400" dirty="0" smtClean="0"/>
                        <a:t>A promise to survive</a:t>
                      </a:r>
                      <a:br>
                        <a:rPr lang="en-US" sz="2400" dirty="0" smtClean="0"/>
                      </a:br>
                      <a:r>
                        <a:rPr lang="en-US" sz="2400" dirty="0" smtClean="0"/>
                        <a:t>Persevere and thrive</a:t>
                      </a:r>
                      <a:br>
                        <a:rPr lang="en-US" sz="2400" dirty="0" smtClean="0"/>
                      </a:br>
                      <a:r>
                        <a:rPr lang="en-US" sz="2400" dirty="0" smtClean="0"/>
                        <a:t>And dare to rise once more</a:t>
                      </a:r>
                      <a:br>
                        <a:rPr lang="en-US" sz="2400" dirty="0" smtClean="0"/>
                      </a:br>
                      <a:r>
                        <a:rPr lang="en-US" sz="2400" dirty="0" smtClean="0"/>
                        <a:t>A promise to survive</a:t>
                      </a:r>
                      <a:br>
                        <a:rPr lang="en-US" sz="2400" dirty="0" smtClean="0"/>
                      </a:br>
                      <a:r>
                        <a:rPr lang="en-US" sz="2400" dirty="0" smtClean="0"/>
                        <a:t>Persevere and thrive</a:t>
                      </a:r>
                      <a:br>
                        <a:rPr lang="en-US" sz="2400" dirty="0" smtClean="0"/>
                      </a:br>
                      <a:r>
                        <a:rPr lang="en-US" sz="2400" dirty="0" smtClean="0"/>
                        <a:t>And fill the world with life</a:t>
                      </a:r>
                      <a:br>
                        <a:rPr lang="en-US" sz="2400" dirty="0" smtClean="0"/>
                      </a:br>
                      <a:r>
                        <a:rPr lang="en-US" sz="2400" dirty="0" smtClean="0"/>
                        <a:t>As we've always done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dirty="0" smtClean="0"/>
                        <a:t>A učinila jsi jeden</a:t>
                      </a:r>
                      <a:r>
                        <a:rPr lang="cs-CZ" sz="2400" baseline="0" dirty="0" smtClean="0"/>
                        <a:t> slib</a:t>
                      </a:r>
                    </a:p>
                    <a:p>
                      <a:r>
                        <a:rPr lang="cs-CZ" sz="2400" baseline="0" dirty="0" smtClean="0"/>
                        <a:t>Jeden slib, který zůstane navždy</a:t>
                      </a:r>
                    </a:p>
                    <a:p>
                      <a:r>
                        <a:rPr lang="cs-CZ" sz="2400" baseline="0" dirty="0" smtClean="0"/>
                        <a:t>Bez ohledu na cenu</a:t>
                      </a:r>
                    </a:p>
                    <a:p>
                      <a:r>
                        <a:rPr lang="cs-CZ" sz="2400" baseline="0" dirty="0" smtClean="0"/>
                        <a:t>Slib, že přežiješ</a:t>
                      </a:r>
                    </a:p>
                    <a:p>
                      <a:r>
                        <a:rPr lang="cs-CZ" sz="2400" baseline="0" dirty="0" smtClean="0"/>
                        <a:t>Vytrváš a budeš prosperovat</a:t>
                      </a:r>
                    </a:p>
                    <a:p>
                      <a:r>
                        <a:rPr lang="cs-CZ" sz="2400" baseline="0" dirty="0" smtClean="0"/>
                        <a:t>A odvážíš se znovu povstat</a:t>
                      </a:r>
                    </a:p>
                    <a:p>
                      <a:r>
                        <a:rPr lang="cs-CZ" sz="2400" baseline="0" dirty="0" smtClean="0"/>
                        <a:t>Slib, že přežiješ</a:t>
                      </a:r>
                    </a:p>
                    <a:p>
                      <a:r>
                        <a:rPr lang="cs-CZ" sz="2400" baseline="0" dirty="0" smtClean="0"/>
                        <a:t>Vytrváš a budeš prosperovat</a:t>
                      </a:r>
                    </a:p>
                    <a:p>
                      <a:r>
                        <a:rPr lang="cs-CZ" sz="2400" baseline="0" dirty="0" smtClean="0"/>
                        <a:t>A naplníš svět životem</a:t>
                      </a:r>
                    </a:p>
                    <a:p>
                      <a:r>
                        <a:rPr lang="cs-CZ" sz="2400" baseline="0" dirty="0" smtClean="0"/>
                        <a:t>Jako jsme to dělali vždycky</a:t>
                      </a:r>
                      <a:endParaRPr lang="cs-CZ" sz="2400" dirty="0" smtClean="0"/>
                    </a:p>
                    <a:p>
                      <a:endParaRPr lang="cs-CZ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582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err="1"/>
              <a:t>Chris</a:t>
            </a:r>
            <a:r>
              <a:rPr lang="cs-CZ" dirty="0"/>
              <a:t> </a:t>
            </a:r>
            <a:r>
              <a:rPr lang="cs-CZ" dirty="0" err="1" smtClean="0"/>
              <a:t>Cornell</a:t>
            </a:r>
            <a:r>
              <a:rPr lang="cs-CZ" dirty="0" smtClean="0"/>
              <a:t>, </a:t>
            </a:r>
            <a:r>
              <a:rPr lang="cs-CZ" dirty="0"/>
              <a:t>20.7.1964 - 18.5. </a:t>
            </a:r>
            <a:r>
              <a:rPr lang="cs-CZ" dirty="0" smtClean="0"/>
              <a:t>2017, „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Promise</a:t>
            </a:r>
            <a:r>
              <a:rPr lang="cs-CZ" dirty="0" smtClean="0"/>
              <a:t>“, </a:t>
            </a:r>
            <a:r>
              <a:rPr lang="cs-CZ" dirty="0"/>
              <a:t>klip na rozloučenou.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Podle </a:t>
            </a:r>
            <a:r>
              <a:rPr lang="cs-CZ" dirty="0" err="1"/>
              <a:t>Cornellova</a:t>
            </a:r>
            <a:r>
              <a:rPr lang="cs-CZ" dirty="0"/>
              <a:t> přání mělo video premiéru na Světový den uprchlíků 20.6. 2017.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>
                <a:hlinkClick r:id="rId2"/>
              </a:rPr>
              <a:t>https://www.youtube.com/watch?v=tEpwvvyrAJU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8903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i="1" dirty="0"/>
              <a:t>Proč člověk potřebuje </a:t>
            </a:r>
            <a:r>
              <a:rPr lang="cs-CZ" b="1" i="1" dirty="0" smtClean="0"/>
              <a:t>Boha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5211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 smtClean="0"/>
              <a:t>Je </a:t>
            </a:r>
            <a:r>
              <a:rPr lang="cs-CZ" dirty="0"/>
              <a:t>Bůh nebo není?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Otázka </a:t>
            </a:r>
            <a:r>
              <a:rPr lang="cs-CZ" dirty="0"/>
              <a:t>skrývá konflikt mezi materialistickým a idealistickým vysvětlením světa.</a:t>
            </a:r>
          </a:p>
          <a:p>
            <a:pPr marL="0" lvl="0" indent="0">
              <a:buNone/>
            </a:pPr>
            <a:r>
              <a:rPr lang="cs-CZ" dirty="0" smtClean="0"/>
              <a:t>(a) Hmota </a:t>
            </a:r>
            <a:r>
              <a:rPr lang="cs-CZ" dirty="0"/>
              <a:t>je věčná, z ní se vyvinul člověk, člověk „stvořil“ Boha.</a:t>
            </a:r>
          </a:p>
          <a:p>
            <a:pPr marL="0" lvl="0" indent="0">
              <a:buNone/>
            </a:pPr>
            <a:r>
              <a:rPr lang="cs-CZ" smtClean="0"/>
              <a:t>(b</a:t>
            </a:r>
            <a:r>
              <a:rPr lang="cs-CZ" dirty="0" smtClean="0"/>
              <a:t>) Bůh </a:t>
            </a:r>
            <a:r>
              <a:rPr lang="cs-CZ" dirty="0"/>
              <a:t>je věčný, od něj pochází svět i člověk.</a:t>
            </a:r>
          </a:p>
          <a:p>
            <a:pPr marL="0" indent="0">
              <a:buNone/>
            </a:pPr>
            <a:r>
              <a:rPr lang="cs-CZ" dirty="0"/>
              <a:t>Podle pravdivosti buď (a) nebo (b) se odvíjí pojetí člověka.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Je-li </a:t>
            </a:r>
            <a:r>
              <a:rPr lang="cs-CZ" dirty="0"/>
              <a:t>pravdivé (b), pak je pravdou to, co o Bohu říká Bible jako Boží zjevení. Jedná se o volbu, jež má důsledky úplně ve všem, například v tom, co je to láska</a:t>
            </a:r>
            <a:r>
              <a:rPr lang="cs-CZ" dirty="0" smtClean="0"/>
              <a:t>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61091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i="1" dirty="0"/>
              <a:t>Proč člověk potřebuje </a:t>
            </a:r>
            <a:r>
              <a:rPr lang="cs-CZ" b="1" i="1" dirty="0" smtClean="0"/>
              <a:t>Boha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Je-li pravdou (a), pak láska není nic než </a:t>
            </a:r>
            <a:r>
              <a:rPr lang="cs-CZ" dirty="0" smtClean="0"/>
              <a:t>chemie…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Je-li pravdou (b), pak je láska něčím božským, protože Bůh je </a:t>
            </a:r>
            <a:r>
              <a:rPr lang="cs-CZ" dirty="0" smtClean="0"/>
              <a:t>Láska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Je-li pravdou (b), pak je vše především otázkou biblické antropologie. Jejím základem je </a:t>
            </a:r>
            <a:r>
              <a:rPr lang="cs-CZ" dirty="0" err="1"/>
              <a:t>Gn</a:t>
            </a:r>
            <a:r>
              <a:rPr lang="cs-CZ" dirty="0"/>
              <a:t> 1,26-27 a 2,7.</a:t>
            </a:r>
          </a:p>
          <a:p>
            <a:pPr marL="0" indent="0">
              <a:buNone/>
            </a:pPr>
            <a:r>
              <a:rPr lang="cs-CZ" dirty="0"/>
              <a:t>Z rozboru </a:t>
            </a:r>
            <a:r>
              <a:rPr lang="cs-CZ" dirty="0" err="1"/>
              <a:t>Gn</a:t>
            </a:r>
            <a:r>
              <a:rPr lang="cs-CZ" dirty="0"/>
              <a:t> 2,7 je zřejmé, že člověk je bytostí, potřebující Boha nebo nějakou spiritualitu. Je ovšem pro jeho zdravý vývoj důležité, kdo je jeho Bohem (bohem).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47618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Gn</a:t>
            </a:r>
            <a:r>
              <a:rPr lang="cs-CZ" dirty="0" smtClean="0"/>
              <a:t> 2,7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aseline="30000" dirty="0"/>
              <a:t>7</a:t>
            </a:r>
            <a:r>
              <a:rPr lang="en-US" dirty="0"/>
              <a:t> I </a:t>
            </a:r>
            <a:r>
              <a:rPr lang="en-US" dirty="0" err="1"/>
              <a:t>vytvořil</a:t>
            </a:r>
            <a:r>
              <a:rPr lang="en-US" dirty="0"/>
              <a:t> </a:t>
            </a:r>
            <a:r>
              <a:rPr lang="en-US" dirty="0" err="1"/>
              <a:t>Hospodin</a:t>
            </a:r>
            <a:r>
              <a:rPr lang="en-US" dirty="0"/>
              <a:t> </a:t>
            </a:r>
            <a:r>
              <a:rPr lang="en-US" dirty="0" err="1"/>
              <a:t>Bůh</a:t>
            </a:r>
            <a:r>
              <a:rPr lang="en-US" dirty="0"/>
              <a:t> </a:t>
            </a:r>
            <a:r>
              <a:rPr lang="en-US" dirty="0" err="1"/>
              <a:t>člověka</a:t>
            </a:r>
            <a:r>
              <a:rPr lang="en-US" dirty="0"/>
              <a:t>, </a:t>
            </a:r>
            <a:r>
              <a:rPr lang="en-US" dirty="0" err="1"/>
              <a:t>prach</a:t>
            </a:r>
            <a:r>
              <a:rPr lang="en-US" dirty="0"/>
              <a:t> </a:t>
            </a:r>
            <a:r>
              <a:rPr lang="en-US" dirty="0" err="1"/>
              <a:t>ze</a:t>
            </a:r>
            <a:r>
              <a:rPr lang="en-US" dirty="0"/>
              <a:t> </a:t>
            </a:r>
            <a:r>
              <a:rPr lang="en-US" dirty="0" err="1"/>
              <a:t>země</a:t>
            </a:r>
            <a:r>
              <a:rPr lang="en-US" dirty="0"/>
              <a:t>, a </a:t>
            </a:r>
            <a:r>
              <a:rPr lang="en-US" dirty="0" err="1"/>
              <a:t>vdechl</a:t>
            </a:r>
            <a:r>
              <a:rPr lang="en-US" dirty="0"/>
              <a:t> mu v </a:t>
            </a:r>
            <a:r>
              <a:rPr lang="en-US" dirty="0" err="1"/>
              <a:t>chřípí</a:t>
            </a:r>
            <a:r>
              <a:rPr lang="en-US" dirty="0"/>
              <a:t> </a:t>
            </a:r>
            <a:r>
              <a:rPr lang="en-US" dirty="0" err="1"/>
              <a:t>dech</a:t>
            </a:r>
            <a:r>
              <a:rPr lang="en-US" dirty="0"/>
              <a:t> </a:t>
            </a:r>
            <a:r>
              <a:rPr lang="en-US" dirty="0" err="1"/>
              <a:t>života</a:t>
            </a:r>
            <a:r>
              <a:rPr lang="en-US" dirty="0"/>
              <a:t>. </a:t>
            </a:r>
            <a:r>
              <a:rPr lang="en-US" dirty="0" err="1"/>
              <a:t>Tak</a:t>
            </a:r>
            <a:r>
              <a:rPr lang="en-US" dirty="0"/>
              <a:t> se </a:t>
            </a:r>
            <a:r>
              <a:rPr lang="en-US" dirty="0" err="1"/>
              <a:t>stal</a:t>
            </a:r>
            <a:r>
              <a:rPr lang="en-US" dirty="0"/>
              <a:t> </a:t>
            </a:r>
            <a:r>
              <a:rPr lang="en-US" dirty="0" err="1"/>
              <a:t>člověk</a:t>
            </a:r>
            <a:r>
              <a:rPr lang="en-US" dirty="0"/>
              <a:t> </a:t>
            </a:r>
            <a:r>
              <a:rPr lang="en-US" dirty="0" err="1"/>
              <a:t>živým</a:t>
            </a:r>
            <a:r>
              <a:rPr lang="en-US" dirty="0"/>
              <a:t> </a:t>
            </a:r>
            <a:r>
              <a:rPr lang="en-US" dirty="0" err="1"/>
              <a:t>tvorem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cs-CZ" dirty="0" smtClean="0"/>
              <a:t>Člověk </a:t>
            </a:r>
            <a:r>
              <a:rPr lang="cs-CZ" dirty="0"/>
              <a:t>jako </a:t>
            </a:r>
            <a:r>
              <a:rPr lang="cs-CZ" b="1" dirty="0"/>
              <a:t>tělo, duše a duch!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1993215"/>
              </p:ext>
            </p:extLst>
          </p:nvPr>
        </p:nvGraphicFramePr>
        <p:xfrm>
          <a:off x="2408350" y="3694629"/>
          <a:ext cx="9680620" cy="904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Acrobat Document" r:id="rId3" imgW="5667219" imgH="8019658" progId="AcroExch.Document.DC">
                  <p:embed/>
                </p:oleObj>
              </mc:Choice>
              <mc:Fallback>
                <p:oleObj name="Acrobat Document" r:id="rId3" imgW="5667219" imgH="8019658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08350" y="3694629"/>
                        <a:ext cx="9680620" cy="9046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9236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i="1" dirty="0"/>
              <a:t>O důležitosti obrazu Boha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Boha nikdy nikdo neviděl. </a:t>
            </a:r>
            <a:r>
              <a:rPr lang="cs-CZ" dirty="0" smtClean="0"/>
              <a:t>Jsme odkázáni </a:t>
            </a:r>
            <a:r>
              <a:rPr lang="cs-CZ" dirty="0"/>
              <a:t>pouze na to, co o něm říká Bible.</a:t>
            </a:r>
          </a:p>
          <a:p>
            <a:pPr marL="0" indent="0">
              <a:buNone/>
            </a:pPr>
            <a:r>
              <a:rPr lang="cs-CZ" dirty="0"/>
              <a:t>Ex 3,14; 34,6-7; J 1 atd.</a:t>
            </a:r>
          </a:p>
          <a:p>
            <a:pPr marL="0" indent="0">
              <a:buNone/>
            </a:pPr>
            <a:r>
              <a:rPr lang="cs-CZ" dirty="0"/>
              <a:t>Jednoznačně, biblický Bůh je Dávání, Milosrdenství, Velkorysost, Láska. </a:t>
            </a:r>
          </a:p>
          <a:p>
            <a:pPr marL="0" indent="0">
              <a:buNone/>
            </a:pPr>
            <a:r>
              <a:rPr lang="cs-CZ" dirty="0"/>
              <a:t>Jaký je náš Bůh, takovými budeme i my. Je-li kdo milován, miluje. Je-li kdo nenáviděn, nenávidí.</a:t>
            </a:r>
          </a:p>
        </p:txBody>
      </p:sp>
    </p:spTree>
    <p:extLst>
      <p:ext uri="{BB962C8B-B14F-4D97-AF65-F5344CB8AC3E}">
        <p14:creationId xmlns:p14="http://schemas.microsoft.com/office/powerpoint/2010/main" val="2623542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i="1" dirty="0"/>
              <a:t>O důležitosti obrazu Boha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Ex 20 je si dobře vědomo skutečnosti, které nastanou při uctívání boha či modly. Preambule Desatera (20,1-2) vyjadřuje (1) kdo je Bůh (srov. 20,5) jako ten, který chce, aby člověk zůstal svobodný (2).</a:t>
            </a:r>
          </a:p>
          <a:p>
            <a:pPr marL="0" indent="0">
              <a:buNone/>
            </a:pPr>
            <a:r>
              <a:rPr lang="cs-CZ" dirty="0"/>
              <a:t>Ex 20,3-5 zakazuje, aby člověk sloužil modle (důsledky: </a:t>
            </a:r>
            <a:r>
              <a:rPr lang="cs-CZ" dirty="0" err="1"/>
              <a:t>Jr</a:t>
            </a:r>
            <a:r>
              <a:rPr lang="cs-CZ" dirty="0"/>
              <a:t> 7,31; 19,5-7; </a:t>
            </a:r>
            <a:r>
              <a:rPr lang="cs-CZ" dirty="0" err="1"/>
              <a:t>Ez</a:t>
            </a:r>
            <a:r>
              <a:rPr lang="cs-CZ" dirty="0"/>
              <a:t> 16,21; 20,31; 23,39; Ž 106,37-38).</a:t>
            </a:r>
          </a:p>
          <a:p>
            <a:pPr marL="0" indent="0">
              <a:buNone/>
            </a:pPr>
            <a:r>
              <a:rPr lang="cs-CZ" dirty="0"/>
              <a:t>Ježíš: </a:t>
            </a:r>
            <a:r>
              <a:rPr lang="cs-CZ" dirty="0" err="1"/>
              <a:t>Mt</a:t>
            </a:r>
            <a:r>
              <a:rPr lang="cs-CZ" dirty="0"/>
              <a:t> 5,48; L 6,36; 22,27-27; J 13,15; 15,12-13</a:t>
            </a:r>
          </a:p>
        </p:txBody>
      </p:sp>
    </p:spTree>
    <p:extLst>
      <p:ext uri="{BB962C8B-B14F-4D97-AF65-F5344CB8AC3E}">
        <p14:creationId xmlns:p14="http://schemas.microsoft.com/office/powerpoint/2010/main" val="2969865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i="1" dirty="0"/>
              <a:t>Každý člověk potřebuje Boha (boha)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Je-li Bůh, a platí-li tedy </a:t>
            </a:r>
            <a:r>
              <a:rPr lang="cs-CZ" dirty="0" err="1"/>
              <a:t>Gn</a:t>
            </a:r>
            <a:r>
              <a:rPr lang="cs-CZ" dirty="0"/>
              <a:t> 2,7, pak každý člověk potřebuje nějakou spiritualitu. Jak říká sv. Augustin, </a:t>
            </a:r>
            <a:r>
              <a:rPr lang="cs-CZ" i="1" dirty="0" err="1"/>
              <a:t>Fecisti</a:t>
            </a:r>
            <a:r>
              <a:rPr lang="cs-CZ" i="1" dirty="0"/>
              <a:t> nos ad Te et </a:t>
            </a:r>
            <a:r>
              <a:rPr lang="cs-CZ" i="1" dirty="0" err="1"/>
              <a:t>inquietum</a:t>
            </a:r>
            <a:r>
              <a:rPr lang="cs-CZ" i="1" dirty="0"/>
              <a:t> </a:t>
            </a:r>
            <a:r>
              <a:rPr lang="cs-CZ" i="1" dirty="0" err="1"/>
              <a:t>est</a:t>
            </a:r>
            <a:r>
              <a:rPr lang="cs-CZ" i="1" dirty="0"/>
              <a:t> </a:t>
            </a:r>
            <a:r>
              <a:rPr lang="cs-CZ" i="1" dirty="0" err="1"/>
              <a:t>cor</a:t>
            </a:r>
            <a:r>
              <a:rPr lang="cs-CZ" i="1" dirty="0"/>
              <a:t> </a:t>
            </a:r>
            <a:r>
              <a:rPr lang="cs-CZ" i="1" dirty="0" err="1"/>
              <a:t>nostrum</a:t>
            </a:r>
            <a:r>
              <a:rPr lang="cs-CZ" i="1" dirty="0"/>
              <a:t> </a:t>
            </a:r>
            <a:r>
              <a:rPr lang="cs-CZ" i="1" dirty="0" err="1"/>
              <a:t>donec</a:t>
            </a:r>
            <a:r>
              <a:rPr lang="cs-CZ" i="1" dirty="0"/>
              <a:t> </a:t>
            </a:r>
            <a:r>
              <a:rPr lang="cs-CZ" i="1" dirty="0" err="1"/>
              <a:t>requiescat</a:t>
            </a:r>
            <a:r>
              <a:rPr lang="cs-CZ" i="1" dirty="0"/>
              <a:t> in Te.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Je-li spirituální rozměr člověka „sycen“ správně, zdravě, člověk se rozvíjí. Je-li „sycen“ špatně, člověk je ničen (např. alkohol nebo drogy).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2287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i="1" dirty="0"/>
              <a:t>Každý člověk potřebuje Boha (boha)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Jedním ze zdravých prostředků sycení spirituality je zdravé náboženství.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Jediným </a:t>
            </a:r>
            <a:r>
              <a:rPr lang="cs-CZ" dirty="0"/>
              <a:t>zdravým náboženstvím je to, jehož Bohem (bohem) je milosrdenství a soucit.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Sociální </a:t>
            </a:r>
            <a:r>
              <a:rPr lang="cs-CZ" dirty="0"/>
              <a:t>psychologie (nebo psychologie jako taková) člověku může pomoci, ale „nezahřeje“ ho.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Spiritualita </a:t>
            </a:r>
            <a:r>
              <a:rPr lang="cs-CZ" dirty="0"/>
              <a:t>je především budováním vztahu, psychologie či filosofie </a:t>
            </a:r>
            <a:r>
              <a:rPr lang="cs-CZ" dirty="0" smtClean="0"/>
              <a:t>spíše technikou</a:t>
            </a:r>
            <a:r>
              <a:rPr lang="cs-CZ" dirty="0"/>
              <a:t>, jak se vyrovnat sám se svým nitrem a se světem kolem nás.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3985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337</TotalTime>
  <Words>715</Words>
  <Application>Microsoft Office PowerPoint</Application>
  <PresentationFormat>Širokoúhlá obrazovka</PresentationFormat>
  <Paragraphs>104</Paragraphs>
  <Slides>19</Slides>
  <Notes>0</Notes>
  <HiddenSlides>0</HiddenSlides>
  <MMClips>0</MMClips>
  <ScaleCrop>false</ScaleCrop>
  <HeadingPairs>
    <vt:vector size="8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3" baseType="lpstr">
      <vt:lpstr>Arial</vt:lpstr>
      <vt:lpstr>Trebuchet MS</vt:lpstr>
      <vt:lpstr>Berlín</vt:lpstr>
      <vt:lpstr>Acrobat Document</vt:lpstr>
      <vt:lpstr>Bůh, bohové a modly</vt:lpstr>
      <vt:lpstr>Pár otázek…</vt:lpstr>
      <vt:lpstr>The Promise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Proč člověk potřebuje Boha</vt:lpstr>
      <vt:lpstr>Proč člověk potřebuje Boha</vt:lpstr>
      <vt:lpstr>Gn 2,7</vt:lpstr>
      <vt:lpstr>O důležitosti obrazu Boha </vt:lpstr>
      <vt:lpstr>O důležitosti obrazu Boha </vt:lpstr>
      <vt:lpstr>Každý člověk potřebuje Boha (boha) </vt:lpstr>
      <vt:lpstr>Každý člověk potřebuje Boha (boha)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Bůh, bohové a modly</dc:title>
  <dc:creator>Ladislav Heryán</dc:creator>
  <cp:lastModifiedBy>Ladislav Heryán</cp:lastModifiedBy>
  <cp:revision>20</cp:revision>
  <dcterms:created xsi:type="dcterms:W3CDTF">2017-09-15T14:51:18Z</dcterms:created>
  <dcterms:modified xsi:type="dcterms:W3CDTF">2018-09-24T20:23:06Z</dcterms:modified>
</cp:coreProperties>
</file>