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5" r:id="rId3"/>
    <p:sldId id="257" r:id="rId4"/>
    <p:sldId id="259" r:id="rId5"/>
    <p:sldId id="260" r:id="rId6"/>
    <p:sldId id="25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68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Abraham, smlouva, začátek příběhu Bible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Biblistika, </a:t>
            </a:r>
            <a:r>
              <a:rPr lang="cs-CZ" dirty="0" smtClean="0"/>
              <a:t>3. přednáška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003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</a:t>
            </a:r>
            <a:r>
              <a:rPr lang="cs-CZ" cap="none" dirty="0" err="1"/>
              <a:t>n</a:t>
            </a:r>
            <a:r>
              <a:rPr lang="cs-CZ" dirty="0"/>
              <a:t> 12,1: Nová kapitola lidských dějin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4217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sz="5400" dirty="0">
                <a:latin typeface="Bwhebb" panose="00000400000000000000" pitchFamily="2" charset="0"/>
              </a:rPr>
              <a:t>^±l.-%l, ~</a:t>
            </a:r>
            <a:r>
              <a:rPr lang="en-US" sz="5400" dirty="0" err="1">
                <a:latin typeface="Bwhebb" panose="00000400000000000000" pitchFamily="2" charset="0"/>
              </a:rPr>
              <a:t>r"êb.a</a:t>
            </a:r>
            <a:r>
              <a:rPr lang="en-US" sz="5400" dirty="0">
                <a:latin typeface="Bwhebb" panose="00000400000000000000" pitchFamily="2" charset="0"/>
              </a:rPr>
              <a:t>;-la, ‘</a:t>
            </a:r>
            <a:r>
              <a:rPr lang="en-US" sz="5400" dirty="0" err="1">
                <a:latin typeface="Bwhebb" panose="00000400000000000000" pitchFamily="2" charset="0"/>
              </a:rPr>
              <a:t>hw"hy</a:t>
            </a:r>
            <a:r>
              <a:rPr lang="en-US" sz="5400" dirty="0">
                <a:latin typeface="Bwhebb" panose="00000400000000000000" pitchFamily="2" charset="0"/>
              </a:rPr>
              <a:t>&gt; </a:t>
            </a:r>
            <a:r>
              <a:rPr lang="en-US" sz="5400" dirty="0" err="1">
                <a:latin typeface="Bwhebb" panose="00000400000000000000" pitchFamily="2" charset="0"/>
              </a:rPr>
              <a:t>rm,aYOÝw</a:t>
            </a:r>
            <a:r>
              <a:rPr lang="en-US" sz="5400" dirty="0">
                <a:latin typeface="Bwhebb" panose="00000400000000000000" pitchFamily="2" charset="0"/>
              </a:rPr>
              <a:t>:</a:t>
            </a:r>
          </a:p>
          <a:p>
            <a:pPr marL="0" indent="0">
              <a:buNone/>
            </a:pPr>
            <a:r>
              <a:rPr lang="cs-CZ" dirty="0"/>
              <a:t>Zrodila se 3 náboženství</a:t>
            </a:r>
          </a:p>
          <a:p>
            <a:pPr marL="0" indent="0">
              <a:buNone/>
            </a:pPr>
            <a:r>
              <a:rPr lang="cs-CZ" dirty="0"/>
              <a:t>Abraham je laskavý, vlídný, milosrdný, je vlastně „anti-hrdina“</a:t>
            </a:r>
          </a:p>
          <a:p>
            <a:pPr marL="0" indent="0">
              <a:buNone/>
            </a:pPr>
            <a:r>
              <a:rPr lang="cs-CZ" dirty="0"/>
              <a:t>Žije v souladu se svým přesvědčením, ačkoli si celý svět kolem myslí něco jiného</a:t>
            </a:r>
          </a:p>
        </p:txBody>
      </p:sp>
    </p:spTree>
    <p:extLst>
      <p:ext uri="{BB962C8B-B14F-4D97-AF65-F5344CB8AC3E}">
        <p14:creationId xmlns:p14="http://schemas.microsoft.com/office/powerpoint/2010/main" val="304679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9600" dirty="0">
                <a:latin typeface="Bwhebb" panose="00000400000000000000" pitchFamily="2" charset="0"/>
              </a:rPr>
              <a:t>^±l.-%l,</a:t>
            </a:r>
            <a:endParaRPr lang="cs-CZ" sz="9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6085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1) „Vydej </a:t>
            </a:r>
            <a:r>
              <a:rPr lang="cs-CZ" dirty="0"/>
              <a:t>se na cestu pro své vlastní dobro“ (R. Raši)</a:t>
            </a:r>
          </a:p>
          <a:p>
            <a:pPr marL="0" indent="0">
              <a:buNone/>
            </a:pPr>
            <a:r>
              <a:rPr lang="cs-CZ" dirty="0" smtClean="0"/>
              <a:t>2) „Jdi </a:t>
            </a:r>
            <a:r>
              <a:rPr lang="cs-CZ" dirty="0"/>
              <a:t>se svou vírou“</a:t>
            </a:r>
          </a:p>
          <a:p>
            <a:pPr marL="0" indent="0">
              <a:buNone/>
            </a:pPr>
            <a:r>
              <a:rPr lang="cs-CZ" dirty="0" smtClean="0"/>
              <a:t>3) „Jdi </a:t>
            </a:r>
            <a:r>
              <a:rPr lang="cs-CZ" dirty="0"/>
              <a:t>k sobě“ (R. </a:t>
            </a:r>
            <a:r>
              <a:rPr lang="cs-CZ" dirty="0" err="1"/>
              <a:t>Zušja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 smtClean="0"/>
              <a:t>4) „Jdi </a:t>
            </a:r>
            <a:r>
              <a:rPr lang="cs-CZ" dirty="0"/>
              <a:t>sám“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Bůh je svobodný, tedy i jeho obraz – člověk – musí být svobodný</a:t>
            </a:r>
          </a:p>
          <a:p>
            <a:pPr marL="0" indent="0">
              <a:buNone/>
            </a:pPr>
            <a:r>
              <a:rPr lang="cs-CZ" dirty="0"/>
              <a:t>„Lech </a:t>
            </a:r>
            <a:r>
              <a:rPr lang="cs-CZ" dirty="0" err="1"/>
              <a:t>lechá</a:t>
            </a:r>
            <a:r>
              <a:rPr lang="cs-CZ" dirty="0"/>
              <a:t>“ = zanechat za sebou vše, co mne činí nesvobodným</a:t>
            </a:r>
          </a:p>
          <a:p>
            <a:pPr marL="0" indent="0">
              <a:buNone/>
            </a:pPr>
            <a:r>
              <a:rPr lang="cs-CZ" dirty="0"/>
              <a:t>„Lech </a:t>
            </a:r>
            <a:r>
              <a:rPr lang="cs-CZ" dirty="0" err="1"/>
              <a:t>lechá</a:t>
            </a:r>
            <a:r>
              <a:rPr lang="cs-CZ" dirty="0"/>
              <a:t>“ = nastoupit osamocenou cestu, mít odvahu být jiný, na protest proti idolům své doby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004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Uzavření smlouvy (</a:t>
            </a:r>
            <a:r>
              <a:rPr lang="cs-CZ" dirty="0" err="1" smtClean="0"/>
              <a:t>G</a:t>
            </a:r>
            <a:r>
              <a:rPr lang="cs-CZ" cap="none" dirty="0" err="1" smtClean="0"/>
              <a:t>n</a:t>
            </a:r>
            <a:r>
              <a:rPr lang="cs-CZ" dirty="0" smtClean="0"/>
              <a:t> 15,5-12.17-18)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1648496"/>
            <a:ext cx="9905999" cy="52095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aseline="30000" dirty="0" smtClean="0"/>
              <a:t>5</a:t>
            </a:r>
            <a:r>
              <a:rPr lang="en-US" dirty="0" smtClean="0"/>
              <a:t> </a:t>
            </a:r>
            <a:r>
              <a:rPr lang="en-US" dirty="0" err="1"/>
              <a:t>Vyvedl</a:t>
            </a:r>
            <a:r>
              <a:rPr lang="en-US" dirty="0"/>
              <a:t> ho </a:t>
            </a:r>
            <a:r>
              <a:rPr lang="en-US" dirty="0" err="1"/>
              <a:t>ven</a:t>
            </a:r>
            <a:r>
              <a:rPr lang="en-US" dirty="0"/>
              <a:t> a </a:t>
            </a:r>
            <a:r>
              <a:rPr lang="en-US" dirty="0" err="1"/>
              <a:t>pravil</a:t>
            </a:r>
            <a:r>
              <a:rPr lang="en-US" dirty="0"/>
              <a:t>: "</a:t>
            </a:r>
            <a:r>
              <a:rPr lang="en-US" dirty="0" err="1"/>
              <a:t>Pohleď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nebe</a:t>
            </a:r>
            <a:r>
              <a:rPr lang="en-US" dirty="0"/>
              <a:t> a </a:t>
            </a:r>
            <a:r>
              <a:rPr lang="en-US" dirty="0" err="1"/>
              <a:t>sečti</a:t>
            </a:r>
            <a:r>
              <a:rPr lang="en-US" dirty="0"/>
              <a:t> </a:t>
            </a:r>
            <a:r>
              <a:rPr lang="en-US" dirty="0" err="1"/>
              <a:t>hvězdy</a:t>
            </a:r>
            <a:r>
              <a:rPr lang="en-US" dirty="0"/>
              <a:t>, </a:t>
            </a:r>
            <a:r>
              <a:rPr lang="en-US" dirty="0" err="1"/>
              <a:t>dokážeš</a:t>
            </a:r>
            <a:r>
              <a:rPr lang="en-US" dirty="0"/>
              <a:t>-li je </a:t>
            </a:r>
            <a:r>
              <a:rPr lang="en-US" dirty="0" err="1"/>
              <a:t>spočítat</a:t>
            </a:r>
            <a:r>
              <a:rPr lang="en-US" dirty="0"/>
              <a:t>." A </a:t>
            </a:r>
            <a:r>
              <a:rPr lang="en-US" dirty="0" err="1"/>
              <a:t>dodal</a:t>
            </a:r>
            <a:r>
              <a:rPr lang="en-US" dirty="0"/>
              <a:t>: "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tomu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s </a:t>
            </a:r>
            <a:r>
              <a:rPr lang="en-US" dirty="0" err="1"/>
              <a:t>tvým</a:t>
            </a:r>
            <a:r>
              <a:rPr lang="en-US" dirty="0"/>
              <a:t> </a:t>
            </a:r>
            <a:r>
              <a:rPr lang="en-US" dirty="0" err="1"/>
              <a:t>potomstvem</a:t>
            </a:r>
            <a:r>
              <a:rPr lang="en-US" dirty="0"/>
              <a:t>."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6</a:t>
            </a:r>
            <a:r>
              <a:rPr lang="en-US" dirty="0" smtClean="0"/>
              <a:t> </a:t>
            </a:r>
            <a:r>
              <a:rPr lang="en-US" dirty="0"/>
              <a:t>Abram </a:t>
            </a:r>
            <a:r>
              <a:rPr lang="en-US" dirty="0" err="1"/>
              <a:t>Hospodinovi</a:t>
            </a:r>
            <a:r>
              <a:rPr lang="en-US" dirty="0"/>
              <a:t> </a:t>
            </a:r>
            <a:r>
              <a:rPr lang="en-US" dirty="0" err="1"/>
              <a:t>uvěřil</a:t>
            </a:r>
            <a:r>
              <a:rPr lang="en-US" dirty="0"/>
              <a:t> a on mu to </a:t>
            </a:r>
            <a:r>
              <a:rPr lang="en-US" dirty="0" err="1"/>
              <a:t>připočetl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spravedlnost</a:t>
            </a:r>
            <a:r>
              <a:rPr lang="en-US" dirty="0"/>
              <a:t>.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7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řekl</a:t>
            </a:r>
            <a:r>
              <a:rPr lang="en-US" dirty="0"/>
              <a:t> mu: "</a:t>
            </a:r>
            <a:r>
              <a:rPr lang="en-US" dirty="0" err="1"/>
              <a:t>Já</a:t>
            </a:r>
            <a:r>
              <a:rPr lang="en-US" dirty="0"/>
              <a:t> </a:t>
            </a:r>
            <a:r>
              <a:rPr lang="en-US" dirty="0" err="1"/>
              <a:t>jsem</a:t>
            </a:r>
            <a:r>
              <a:rPr lang="en-US" dirty="0"/>
              <a:t> </a:t>
            </a:r>
            <a:r>
              <a:rPr lang="en-US" dirty="0" err="1"/>
              <a:t>Hospodin</a:t>
            </a:r>
            <a:r>
              <a:rPr lang="en-US" dirty="0"/>
              <a:t>, </a:t>
            </a:r>
            <a:r>
              <a:rPr lang="en-US" dirty="0" err="1"/>
              <a:t>já</a:t>
            </a:r>
            <a:r>
              <a:rPr lang="en-US" dirty="0"/>
              <a:t> </a:t>
            </a:r>
            <a:r>
              <a:rPr lang="en-US" dirty="0" err="1"/>
              <a:t>jsem</a:t>
            </a:r>
            <a:r>
              <a:rPr lang="en-US" dirty="0"/>
              <a:t> </a:t>
            </a:r>
            <a:r>
              <a:rPr lang="en-US" dirty="0" err="1"/>
              <a:t>tě</a:t>
            </a:r>
            <a:r>
              <a:rPr lang="en-US" dirty="0"/>
              <a:t> </a:t>
            </a:r>
            <a:r>
              <a:rPr lang="en-US" dirty="0" err="1"/>
              <a:t>vyvedl</a:t>
            </a:r>
            <a:r>
              <a:rPr lang="en-US" dirty="0"/>
              <a:t> z </a:t>
            </a:r>
            <a:r>
              <a:rPr lang="en-US" dirty="0" err="1"/>
              <a:t>Kaldejského</a:t>
            </a:r>
            <a:r>
              <a:rPr lang="en-US" dirty="0"/>
              <a:t> </a:t>
            </a:r>
            <a:r>
              <a:rPr lang="en-US" dirty="0" err="1"/>
              <a:t>Uru</a:t>
            </a:r>
            <a:r>
              <a:rPr lang="en-US" dirty="0"/>
              <a:t>, </a:t>
            </a:r>
            <a:r>
              <a:rPr lang="en-US" dirty="0" err="1"/>
              <a:t>abych</a:t>
            </a:r>
            <a:r>
              <a:rPr lang="en-US" dirty="0"/>
              <a:t> </a:t>
            </a:r>
            <a:r>
              <a:rPr lang="en-US" dirty="0" err="1"/>
              <a:t>ti</a:t>
            </a:r>
            <a:r>
              <a:rPr lang="en-US" dirty="0"/>
              <a:t> dal do </a:t>
            </a:r>
            <a:r>
              <a:rPr lang="en-US" dirty="0" err="1"/>
              <a:t>vlastnictví</a:t>
            </a:r>
            <a:r>
              <a:rPr lang="en-US" dirty="0"/>
              <a:t> </a:t>
            </a:r>
            <a:r>
              <a:rPr lang="en-US" dirty="0" err="1"/>
              <a:t>tuto</a:t>
            </a:r>
            <a:r>
              <a:rPr lang="en-US" dirty="0"/>
              <a:t> </a:t>
            </a:r>
            <a:r>
              <a:rPr lang="en-US" dirty="0" err="1"/>
              <a:t>zemi</a:t>
            </a:r>
            <a:r>
              <a:rPr lang="en-US" dirty="0"/>
              <a:t>."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8</a:t>
            </a:r>
            <a:r>
              <a:rPr lang="en-US" dirty="0" smtClean="0"/>
              <a:t> </a:t>
            </a:r>
            <a:r>
              <a:rPr lang="en-US" dirty="0"/>
              <a:t>Abram </a:t>
            </a:r>
            <a:r>
              <a:rPr lang="en-US" dirty="0" err="1"/>
              <a:t>odvětil</a:t>
            </a:r>
            <a:r>
              <a:rPr lang="en-US" dirty="0"/>
              <a:t>: "</a:t>
            </a:r>
            <a:r>
              <a:rPr lang="en-US" dirty="0" err="1"/>
              <a:t>Panovníku</a:t>
            </a:r>
            <a:r>
              <a:rPr lang="en-US" dirty="0"/>
              <a:t> </a:t>
            </a:r>
            <a:r>
              <a:rPr lang="en-US" dirty="0" err="1"/>
              <a:t>Hospodine</a:t>
            </a:r>
            <a:r>
              <a:rPr lang="en-US" dirty="0"/>
              <a:t>,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čeho</a:t>
            </a:r>
            <a:r>
              <a:rPr lang="en-US" dirty="0"/>
              <a:t> </a:t>
            </a:r>
            <a:r>
              <a:rPr lang="en-US" dirty="0" err="1"/>
              <a:t>poznám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ji</a:t>
            </a:r>
            <a:r>
              <a:rPr lang="en-US" dirty="0"/>
              <a:t> </a:t>
            </a:r>
            <a:r>
              <a:rPr lang="en-US" dirty="0" err="1"/>
              <a:t>obdržím</a:t>
            </a:r>
            <a:r>
              <a:rPr lang="en-US" dirty="0"/>
              <a:t>?"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9</a:t>
            </a:r>
            <a:r>
              <a:rPr lang="en-US" dirty="0" smtClean="0"/>
              <a:t> </a:t>
            </a:r>
            <a:r>
              <a:rPr lang="en-US" dirty="0"/>
              <a:t>I </a:t>
            </a:r>
            <a:r>
              <a:rPr lang="en-US" dirty="0" err="1"/>
              <a:t>řekl</a:t>
            </a:r>
            <a:r>
              <a:rPr lang="en-US" dirty="0"/>
              <a:t> mu: "</a:t>
            </a:r>
            <a:r>
              <a:rPr lang="en-US" dirty="0" err="1"/>
              <a:t>Vezmi</a:t>
            </a:r>
            <a:r>
              <a:rPr lang="en-US" dirty="0"/>
              <a:t> pro </a:t>
            </a:r>
            <a:r>
              <a:rPr lang="en-US" dirty="0" err="1"/>
              <a:t>mne</a:t>
            </a:r>
            <a:r>
              <a:rPr lang="en-US" dirty="0"/>
              <a:t> </a:t>
            </a:r>
            <a:r>
              <a:rPr lang="en-US" dirty="0" err="1"/>
              <a:t>tříletou</a:t>
            </a:r>
            <a:r>
              <a:rPr lang="en-US" dirty="0"/>
              <a:t> </a:t>
            </a:r>
            <a:r>
              <a:rPr lang="en-US" dirty="0" err="1"/>
              <a:t>krávu</a:t>
            </a:r>
            <a:r>
              <a:rPr lang="en-US" dirty="0"/>
              <a:t> a </a:t>
            </a:r>
            <a:r>
              <a:rPr lang="en-US" dirty="0" err="1"/>
              <a:t>tříletou</a:t>
            </a:r>
            <a:r>
              <a:rPr lang="en-US" dirty="0"/>
              <a:t> </a:t>
            </a:r>
            <a:r>
              <a:rPr lang="en-US" dirty="0" err="1"/>
              <a:t>kozu</a:t>
            </a:r>
            <a:r>
              <a:rPr lang="en-US" dirty="0"/>
              <a:t> a </a:t>
            </a:r>
            <a:r>
              <a:rPr lang="en-US" dirty="0" err="1"/>
              <a:t>tříletého</a:t>
            </a:r>
            <a:r>
              <a:rPr lang="en-US" dirty="0"/>
              <a:t> </a:t>
            </a:r>
            <a:r>
              <a:rPr lang="en-US" dirty="0" err="1"/>
              <a:t>berana</a:t>
            </a:r>
            <a:r>
              <a:rPr lang="en-US" dirty="0"/>
              <a:t>, </a:t>
            </a:r>
            <a:r>
              <a:rPr lang="en-US" dirty="0" err="1"/>
              <a:t>hrdličku</a:t>
            </a:r>
            <a:r>
              <a:rPr lang="en-US" dirty="0"/>
              <a:t> a </a:t>
            </a:r>
            <a:r>
              <a:rPr lang="en-US" dirty="0" err="1"/>
              <a:t>holoubě</a:t>
            </a:r>
            <a:r>
              <a:rPr lang="en-US" dirty="0" smtClean="0"/>
              <a:t>."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7027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Uzavření smlouvy (</a:t>
            </a:r>
            <a:r>
              <a:rPr lang="cs-CZ" dirty="0" err="1"/>
              <a:t>G</a:t>
            </a:r>
            <a:r>
              <a:rPr lang="cs-CZ" cap="none" dirty="0" err="1"/>
              <a:t>n</a:t>
            </a:r>
            <a:r>
              <a:rPr lang="cs-CZ" dirty="0"/>
              <a:t> 15,5-12.17-18)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6085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aseline="30000" dirty="0"/>
              <a:t>10</a:t>
            </a:r>
            <a:r>
              <a:rPr lang="en-US" dirty="0"/>
              <a:t> </a:t>
            </a:r>
            <a:r>
              <a:rPr lang="en-US" dirty="0" err="1"/>
              <a:t>Vzal</a:t>
            </a:r>
            <a:r>
              <a:rPr lang="en-US" dirty="0"/>
              <a:t> </a:t>
            </a:r>
            <a:r>
              <a:rPr lang="en-US" dirty="0" err="1"/>
              <a:t>tedy</a:t>
            </a:r>
            <a:r>
              <a:rPr lang="en-US" dirty="0"/>
              <a:t> pro </a:t>
            </a:r>
            <a:r>
              <a:rPr lang="en-US" dirty="0" err="1"/>
              <a:t>něho</a:t>
            </a:r>
            <a:r>
              <a:rPr lang="en-US" dirty="0"/>
              <a:t> to </a:t>
            </a:r>
            <a:r>
              <a:rPr lang="en-US" dirty="0" err="1"/>
              <a:t>všechno</a:t>
            </a:r>
            <a:r>
              <a:rPr lang="en-US" dirty="0"/>
              <a:t>, </a:t>
            </a:r>
            <a:r>
              <a:rPr lang="en-US" dirty="0" err="1"/>
              <a:t>rozpůlil</a:t>
            </a:r>
            <a:r>
              <a:rPr lang="en-US" dirty="0"/>
              <a:t> a dal </a:t>
            </a:r>
            <a:r>
              <a:rPr lang="en-US" dirty="0" err="1"/>
              <a:t>vždy</a:t>
            </a:r>
            <a:r>
              <a:rPr lang="en-US" dirty="0"/>
              <a:t> </a:t>
            </a:r>
            <a:r>
              <a:rPr lang="en-US" dirty="0" err="1"/>
              <a:t>jednu</a:t>
            </a:r>
            <a:r>
              <a:rPr lang="en-US" dirty="0"/>
              <a:t> </a:t>
            </a:r>
            <a:r>
              <a:rPr lang="en-US" dirty="0" err="1"/>
              <a:t>půlku</a:t>
            </a:r>
            <a:r>
              <a:rPr lang="en-US" dirty="0"/>
              <a:t> </a:t>
            </a:r>
            <a:r>
              <a:rPr lang="en-US" dirty="0" err="1"/>
              <a:t>proti</a:t>
            </a:r>
            <a:r>
              <a:rPr lang="en-US" dirty="0"/>
              <a:t> </a:t>
            </a:r>
            <a:r>
              <a:rPr lang="en-US" dirty="0" err="1"/>
              <a:t>druhé</a:t>
            </a:r>
            <a:r>
              <a:rPr lang="en-US" dirty="0"/>
              <a:t>; </a:t>
            </a:r>
            <a:r>
              <a:rPr lang="en-US" dirty="0" err="1"/>
              <a:t>ptáky</a:t>
            </a:r>
            <a:r>
              <a:rPr lang="en-US" dirty="0"/>
              <a:t> </a:t>
            </a:r>
            <a:r>
              <a:rPr lang="en-US" dirty="0" err="1"/>
              <a:t>však</a:t>
            </a:r>
            <a:r>
              <a:rPr lang="en-US" dirty="0"/>
              <a:t> </a:t>
            </a:r>
            <a:r>
              <a:rPr lang="en-US" dirty="0" err="1"/>
              <a:t>nepůlil</a:t>
            </a:r>
            <a:r>
              <a:rPr lang="en-US" dirty="0"/>
              <a:t>.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11</a:t>
            </a:r>
            <a:r>
              <a:rPr lang="en-US" dirty="0" smtClean="0"/>
              <a:t> </a:t>
            </a:r>
            <a:r>
              <a:rPr lang="en-US" dirty="0" err="1"/>
              <a:t>Tu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ta </a:t>
            </a:r>
            <a:r>
              <a:rPr lang="en-US" dirty="0" err="1"/>
              <a:t>mrtvá</a:t>
            </a:r>
            <a:r>
              <a:rPr lang="en-US" dirty="0"/>
              <a:t> </a:t>
            </a:r>
            <a:r>
              <a:rPr lang="en-US" dirty="0" err="1"/>
              <a:t>těla</a:t>
            </a:r>
            <a:r>
              <a:rPr lang="en-US" dirty="0"/>
              <a:t> </a:t>
            </a:r>
            <a:r>
              <a:rPr lang="en-US" dirty="0" err="1"/>
              <a:t>slétli</a:t>
            </a:r>
            <a:r>
              <a:rPr lang="en-US" dirty="0"/>
              <a:t> </a:t>
            </a:r>
            <a:r>
              <a:rPr lang="en-US" dirty="0" err="1"/>
              <a:t>dravci</a:t>
            </a:r>
            <a:r>
              <a:rPr lang="en-US" dirty="0"/>
              <a:t> a Abram je </a:t>
            </a:r>
            <a:r>
              <a:rPr lang="en-US" dirty="0" err="1"/>
              <a:t>odháněl</a:t>
            </a:r>
            <a:r>
              <a:rPr lang="en-US" dirty="0"/>
              <a:t>.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12</a:t>
            </a:r>
            <a:r>
              <a:rPr lang="en-US" dirty="0" smtClean="0"/>
              <a:t> </a:t>
            </a:r>
            <a:r>
              <a:rPr lang="en-US" dirty="0" err="1"/>
              <a:t>Když</a:t>
            </a:r>
            <a:r>
              <a:rPr lang="en-US" dirty="0"/>
              <a:t> se </a:t>
            </a:r>
            <a:r>
              <a:rPr lang="en-US" dirty="0" err="1"/>
              <a:t>slunce</a:t>
            </a:r>
            <a:r>
              <a:rPr lang="en-US" dirty="0"/>
              <a:t> </a:t>
            </a:r>
            <a:r>
              <a:rPr lang="en-US" dirty="0" err="1"/>
              <a:t>chýlilo</a:t>
            </a:r>
            <a:r>
              <a:rPr lang="en-US" dirty="0"/>
              <a:t> k </a:t>
            </a:r>
            <a:r>
              <a:rPr lang="en-US" dirty="0" err="1"/>
              <a:t>západu</a:t>
            </a:r>
            <a:r>
              <a:rPr lang="en-US" dirty="0"/>
              <a:t>, </a:t>
            </a:r>
            <a:r>
              <a:rPr lang="en-US" dirty="0" err="1"/>
              <a:t>padly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Abrama</a:t>
            </a:r>
            <a:r>
              <a:rPr lang="en-US" dirty="0"/>
              <a:t> </a:t>
            </a:r>
            <a:r>
              <a:rPr lang="en-US" dirty="0" err="1"/>
              <a:t>mrákoty</a:t>
            </a:r>
            <a:r>
              <a:rPr lang="en-US" dirty="0"/>
              <a:t>. A </a:t>
            </a:r>
            <a:r>
              <a:rPr lang="en-US" dirty="0" err="1"/>
              <a:t>hle</a:t>
            </a:r>
            <a:r>
              <a:rPr lang="en-US" dirty="0"/>
              <a:t>, </a:t>
            </a:r>
            <a:r>
              <a:rPr lang="en-US" dirty="0" err="1"/>
              <a:t>padl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něho</a:t>
            </a:r>
            <a:r>
              <a:rPr lang="en-US" dirty="0"/>
              <a:t> </a:t>
            </a:r>
            <a:r>
              <a:rPr lang="en-US" dirty="0" err="1"/>
              <a:t>přístrach</a:t>
            </a:r>
            <a:r>
              <a:rPr lang="en-US" dirty="0"/>
              <a:t> a </a:t>
            </a:r>
            <a:r>
              <a:rPr lang="en-US" dirty="0" err="1"/>
              <a:t>veliká</a:t>
            </a:r>
            <a:r>
              <a:rPr lang="en-US" dirty="0"/>
              <a:t> </a:t>
            </a:r>
            <a:r>
              <a:rPr lang="en-US" dirty="0" err="1"/>
              <a:t>temnota</a:t>
            </a:r>
            <a:r>
              <a:rPr lang="en-US" dirty="0"/>
              <a:t>.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17</a:t>
            </a:r>
            <a:r>
              <a:rPr lang="en-US" dirty="0" smtClean="0"/>
              <a:t> </a:t>
            </a:r>
            <a:r>
              <a:rPr lang="en-US" dirty="0" err="1"/>
              <a:t>Když</a:t>
            </a:r>
            <a:r>
              <a:rPr lang="en-US" dirty="0"/>
              <a:t> </a:t>
            </a:r>
            <a:r>
              <a:rPr lang="en-US" dirty="0" err="1"/>
              <a:t>pak</a:t>
            </a:r>
            <a:r>
              <a:rPr lang="en-US" dirty="0"/>
              <a:t> </a:t>
            </a:r>
            <a:r>
              <a:rPr lang="en-US" dirty="0" err="1"/>
              <a:t>slunce</a:t>
            </a:r>
            <a:r>
              <a:rPr lang="en-US" dirty="0"/>
              <a:t> </a:t>
            </a:r>
            <a:r>
              <a:rPr lang="en-US" dirty="0" err="1"/>
              <a:t>zapadlo</a:t>
            </a:r>
            <a:r>
              <a:rPr lang="en-US" dirty="0"/>
              <a:t> a </a:t>
            </a:r>
            <a:r>
              <a:rPr lang="en-US" dirty="0" err="1"/>
              <a:t>nastala</a:t>
            </a:r>
            <a:r>
              <a:rPr lang="en-US" dirty="0"/>
              <a:t> </a:t>
            </a:r>
            <a:r>
              <a:rPr lang="en-US" dirty="0" err="1"/>
              <a:t>tma</a:t>
            </a:r>
            <a:r>
              <a:rPr lang="en-US" dirty="0"/>
              <a:t> </a:t>
            </a:r>
            <a:r>
              <a:rPr lang="en-US" dirty="0" err="1"/>
              <a:t>tmoucí</a:t>
            </a:r>
            <a:r>
              <a:rPr lang="en-US" dirty="0"/>
              <a:t>, </a:t>
            </a:r>
            <a:r>
              <a:rPr lang="en-US" dirty="0" err="1"/>
              <a:t>hle</a:t>
            </a:r>
            <a:r>
              <a:rPr lang="en-US" dirty="0"/>
              <a:t>, </a:t>
            </a:r>
            <a:r>
              <a:rPr lang="en-US" dirty="0" err="1"/>
              <a:t>objevila</a:t>
            </a:r>
            <a:r>
              <a:rPr lang="en-US" dirty="0"/>
              <a:t> se </a:t>
            </a:r>
            <a:r>
              <a:rPr lang="en-US" dirty="0" err="1"/>
              <a:t>dýmající</a:t>
            </a:r>
            <a:r>
              <a:rPr lang="en-US" dirty="0"/>
              <a:t> pec a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těmi</a:t>
            </a:r>
            <a:r>
              <a:rPr lang="en-US" dirty="0"/>
              <a:t> </a:t>
            </a:r>
            <a:r>
              <a:rPr lang="en-US" dirty="0" err="1"/>
              <a:t>rozpůlenými</a:t>
            </a:r>
            <a:r>
              <a:rPr lang="en-US" dirty="0"/>
              <a:t> </a:t>
            </a:r>
            <a:r>
              <a:rPr lang="en-US" dirty="0" err="1"/>
              <a:t>kusy</a:t>
            </a:r>
            <a:r>
              <a:rPr lang="en-US" dirty="0"/>
              <a:t> </a:t>
            </a:r>
            <a:r>
              <a:rPr lang="en-US" dirty="0" err="1"/>
              <a:t>prošla</a:t>
            </a:r>
            <a:r>
              <a:rPr lang="en-US" dirty="0"/>
              <a:t> </a:t>
            </a:r>
            <a:r>
              <a:rPr lang="en-US" dirty="0" err="1"/>
              <a:t>ohnivá</a:t>
            </a:r>
            <a:r>
              <a:rPr lang="en-US" dirty="0"/>
              <a:t> </a:t>
            </a:r>
            <a:r>
              <a:rPr lang="en-US" dirty="0" err="1"/>
              <a:t>pochodeň</a:t>
            </a:r>
            <a:r>
              <a:rPr lang="en-US" dirty="0"/>
              <a:t>.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18</a:t>
            </a:r>
            <a:r>
              <a:rPr lang="en-US" dirty="0" smtClean="0"/>
              <a:t> </a:t>
            </a:r>
            <a:r>
              <a:rPr lang="en-US" dirty="0"/>
              <a:t>V ten den </a:t>
            </a:r>
            <a:r>
              <a:rPr lang="en-US" dirty="0" err="1"/>
              <a:t>uzavřel</a:t>
            </a:r>
            <a:r>
              <a:rPr lang="en-US" dirty="0"/>
              <a:t> </a:t>
            </a:r>
            <a:r>
              <a:rPr lang="en-US" dirty="0" err="1"/>
              <a:t>Hospodin</a:t>
            </a:r>
            <a:r>
              <a:rPr lang="en-US" dirty="0"/>
              <a:t> s </a:t>
            </a:r>
            <a:r>
              <a:rPr lang="en-US" dirty="0" err="1"/>
              <a:t>Abramem</a:t>
            </a:r>
            <a:r>
              <a:rPr lang="en-US" dirty="0"/>
              <a:t> </a:t>
            </a:r>
            <a:r>
              <a:rPr lang="en-US" dirty="0" err="1"/>
              <a:t>smlouvu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3715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jména    </a:t>
            </a:r>
            <a:r>
              <a:rPr lang="en-US" sz="5400" cap="none" dirty="0" smtClean="0">
                <a:latin typeface="Bwhebb" panose="00000400000000000000" pitchFamily="2" charset="0"/>
              </a:rPr>
              <a:t>~</a:t>
            </a:r>
            <a:r>
              <a:rPr lang="en-US" sz="5400" cap="none" dirty="0" err="1">
                <a:latin typeface="Bwhebb" panose="00000400000000000000" pitchFamily="2" charset="0"/>
              </a:rPr>
              <a:t>h'êr"b.a</a:t>
            </a:r>
            <a:r>
              <a:rPr lang="en-US" sz="5400" cap="none" dirty="0" smtClean="0">
                <a:latin typeface="Bwhebb" panose="00000400000000000000" pitchFamily="2" charset="0"/>
              </a:rPr>
              <a:t>;</a:t>
            </a:r>
            <a:r>
              <a:rPr lang="cs-CZ" sz="5400" cap="none" dirty="0" smtClean="0"/>
              <a:t>/</a:t>
            </a:r>
            <a:r>
              <a:rPr lang="en-US" sz="5400" cap="none" dirty="0" smtClean="0">
                <a:latin typeface="Bwhebb" panose="00000400000000000000" pitchFamily="2" charset="0"/>
              </a:rPr>
              <a:t>~</a:t>
            </a:r>
            <a:r>
              <a:rPr lang="en-US" sz="5400" cap="none" dirty="0">
                <a:latin typeface="Bwhebb" panose="00000400000000000000" pitchFamily="2" charset="0"/>
              </a:rPr>
              <a:t>r"_</a:t>
            </a:r>
            <a:r>
              <a:rPr lang="en-US" sz="5400" cap="none" dirty="0" err="1">
                <a:latin typeface="Bwhebb" panose="00000400000000000000" pitchFamily="2" charset="0"/>
              </a:rPr>
              <a:t>b.a</a:t>
            </a:r>
            <a:r>
              <a:rPr lang="en-US" sz="5400" cap="none" dirty="0">
                <a:latin typeface="Bwhebb" panose="00000400000000000000" pitchFamily="2" charset="0"/>
              </a:rPr>
              <a:t>;</a:t>
            </a:r>
            <a:endParaRPr lang="cs-CZ" sz="5400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1734332"/>
            <a:ext cx="9905999" cy="4898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Další verze uzavření smlouvy je v </a:t>
            </a:r>
            <a:r>
              <a:rPr lang="cs-CZ" dirty="0" err="1" smtClean="0"/>
              <a:t>Gn</a:t>
            </a:r>
            <a:r>
              <a:rPr lang="cs-CZ" dirty="0" smtClean="0"/>
              <a:t> 17, Hospodin dokonce Abrahámovi změní jméno (doposud je vlastně jen „</a:t>
            </a:r>
            <a:r>
              <a:rPr lang="cs-CZ" dirty="0" err="1" smtClean="0"/>
              <a:t>Abram</a:t>
            </a:r>
            <a:r>
              <a:rPr lang="cs-CZ" dirty="0" smtClean="0"/>
              <a:t>“).</a:t>
            </a:r>
          </a:p>
          <a:p>
            <a:pPr marL="0" indent="0">
              <a:buNone/>
            </a:pPr>
            <a:r>
              <a:rPr lang="en-US" baseline="30000" dirty="0" smtClean="0"/>
              <a:t>5</a:t>
            </a:r>
            <a:r>
              <a:rPr lang="en-US" dirty="0" smtClean="0"/>
              <a:t> </a:t>
            </a:r>
            <a:r>
              <a:rPr lang="cs-CZ" dirty="0" smtClean="0"/>
              <a:t>„</a:t>
            </a:r>
            <a:r>
              <a:rPr lang="en-US" dirty="0" err="1" smtClean="0"/>
              <a:t>Nebudeš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už</a:t>
            </a:r>
            <a:r>
              <a:rPr lang="en-US" dirty="0"/>
              <a:t> </a:t>
            </a:r>
            <a:r>
              <a:rPr lang="en-US" dirty="0" err="1"/>
              <a:t>nazývat</a:t>
            </a:r>
            <a:r>
              <a:rPr lang="en-US" dirty="0"/>
              <a:t> Abram; </a:t>
            </a:r>
            <a:r>
              <a:rPr lang="en-US" dirty="0" err="1"/>
              <a:t>tvé</a:t>
            </a:r>
            <a:r>
              <a:rPr lang="en-US" dirty="0"/>
              <a:t> </a:t>
            </a:r>
            <a:r>
              <a:rPr lang="en-US" dirty="0" err="1"/>
              <a:t>jméno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Abraham. </a:t>
            </a:r>
            <a:r>
              <a:rPr lang="en-US" dirty="0" err="1"/>
              <a:t>Určil</a:t>
            </a:r>
            <a:r>
              <a:rPr lang="en-US" dirty="0"/>
              <a:t> </a:t>
            </a:r>
            <a:r>
              <a:rPr lang="en-US" dirty="0" err="1"/>
              <a:t>jsem</a:t>
            </a:r>
            <a:r>
              <a:rPr lang="en-US" dirty="0"/>
              <a:t> </a:t>
            </a:r>
            <a:r>
              <a:rPr lang="en-US" dirty="0" err="1"/>
              <a:t>tě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otce</a:t>
            </a:r>
            <a:r>
              <a:rPr lang="en-US" dirty="0"/>
              <a:t> </a:t>
            </a:r>
            <a:r>
              <a:rPr lang="en-US" dirty="0" err="1"/>
              <a:t>hlučícího</a:t>
            </a:r>
            <a:r>
              <a:rPr lang="en-US" dirty="0"/>
              <a:t> </a:t>
            </a:r>
            <a:r>
              <a:rPr lang="en-US" dirty="0" err="1"/>
              <a:t>davu</a:t>
            </a:r>
            <a:r>
              <a:rPr lang="en-US" dirty="0"/>
              <a:t> </a:t>
            </a:r>
            <a:r>
              <a:rPr lang="en-US" dirty="0" err="1"/>
              <a:t>pronárodů</a:t>
            </a:r>
            <a:r>
              <a:rPr lang="en-US" dirty="0"/>
              <a:t>.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6</a:t>
            </a:r>
            <a:r>
              <a:rPr lang="en-US" dirty="0" smtClean="0"/>
              <a:t> </a:t>
            </a:r>
            <a:r>
              <a:rPr lang="en-US" dirty="0" err="1"/>
              <a:t>Převelice</a:t>
            </a:r>
            <a:r>
              <a:rPr lang="en-US" dirty="0"/>
              <a:t> </a:t>
            </a:r>
            <a:r>
              <a:rPr lang="en-US" dirty="0" err="1"/>
              <a:t>tě</a:t>
            </a:r>
            <a:r>
              <a:rPr lang="en-US" dirty="0"/>
              <a:t> </a:t>
            </a:r>
            <a:r>
              <a:rPr lang="en-US" dirty="0" err="1"/>
              <a:t>rozplodím</a:t>
            </a:r>
            <a:r>
              <a:rPr lang="en-US" dirty="0"/>
              <a:t> a </a:t>
            </a:r>
            <a:r>
              <a:rPr lang="en-US" dirty="0" err="1"/>
              <a:t>učiním</a:t>
            </a:r>
            <a:r>
              <a:rPr lang="en-US" dirty="0"/>
              <a:t> z </a:t>
            </a:r>
            <a:r>
              <a:rPr lang="en-US" dirty="0" err="1"/>
              <a:t>tebe</a:t>
            </a:r>
            <a:r>
              <a:rPr lang="en-US" dirty="0"/>
              <a:t> </a:t>
            </a:r>
            <a:r>
              <a:rPr lang="en-US" dirty="0" err="1"/>
              <a:t>pronárody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králové</a:t>
            </a:r>
            <a:r>
              <a:rPr lang="en-US" dirty="0"/>
              <a:t> z </a:t>
            </a:r>
            <a:r>
              <a:rPr lang="en-US" dirty="0" err="1"/>
              <a:t>tebe</a:t>
            </a:r>
            <a:r>
              <a:rPr lang="en-US" dirty="0"/>
              <a:t> </a:t>
            </a:r>
            <a:r>
              <a:rPr lang="en-US" dirty="0" err="1"/>
              <a:t>vzejdou</a:t>
            </a:r>
            <a:r>
              <a:rPr lang="en-US" dirty="0" smtClean="0"/>
              <a:t>.</a:t>
            </a:r>
            <a:r>
              <a:rPr lang="cs-CZ" dirty="0" smtClean="0"/>
              <a:t>“ (</a:t>
            </a:r>
            <a:r>
              <a:rPr lang="cs-CZ" dirty="0" err="1" smtClean="0"/>
              <a:t>Gn</a:t>
            </a:r>
            <a:r>
              <a:rPr lang="cs-CZ" dirty="0" smtClean="0"/>
              <a:t> 17,5-6)</a:t>
            </a:r>
            <a:endParaRPr lang="en-US" dirty="0"/>
          </a:p>
          <a:p>
            <a:pPr marL="0" indent="0" algn="r">
              <a:buNone/>
            </a:pPr>
            <a:r>
              <a:rPr lang="en-US" sz="4400" dirty="0" smtClean="0">
                <a:latin typeface="Bwhebb" panose="00000400000000000000" pitchFamily="2" charset="0"/>
              </a:rPr>
              <a:t>yKi² </a:t>
            </a:r>
            <a:r>
              <a:rPr lang="en-US" sz="4400" dirty="0">
                <a:latin typeface="Bwhebb" panose="00000400000000000000" pitchFamily="2" charset="0"/>
              </a:rPr>
              <a:t>~</a:t>
            </a:r>
            <a:r>
              <a:rPr lang="en-US" sz="4400" dirty="0" err="1">
                <a:latin typeface="Bwhebb" panose="00000400000000000000" pitchFamily="2" charset="0"/>
              </a:rPr>
              <a:t>h'êr"b.a</a:t>
            </a:r>
            <a:r>
              <a:rPr lang="en-US" sz="4400" dirty="0">
                <a:latin typeface="Bwhebb" panose="00000400000000000000" pitchFamily="2" charset="0"/>
              </a:rPr>
              <a:t>; ‘^m.vi </a:t>
            </a:r>
            <a:r>
              <a:rPr lang="en-US" sz="4400" dirty="0" err="1">
                <a:latin typeface="Bwhebb" panose="00000400000000000000" pitchFamily="2" charset="0"/>
              </a:rPr>
              <a:t>hy"Üh'w</a:t>
            </a:r>
            <a:r>
              <a:rPr lang="en-US" sz="4400" dirty="0">
                <a:latin typeface="Bwhebb" panose="00000400000000000000" pitchFamily="2" charset="0"/>
              </a:rPr>
              <a:t>&gt; ~r"_</a:t>
            </a:r>
            <a:r>
              <a:rPr lang="en-US" sz="4400" dirty="0" err="1">
                <a:latin typeface="Bwhebb" panose="00000400000000000000" pitchFamily="2" charset="0"/>
              </a:rPr>
              <a:t>b.a</a:t>
            </a:r>
            <a:r>
              <a:rPr lang="en-US" sz="4400" dirty="0">
                <a:latin typeface="Bwhebb" panose="00000400000000000000" pitchFamily="2" charset="0"/>
              </a:rPr>
              <a:t>; ^ßm.vi-ta, </a:t>
            </a:r>
            <a:r>
              <a:rPr lang="en-US" sz="4400" dirty="0" err="1">
                <a:latin typeface="Bwhebb" panose="00000400000000000000" pitchFamily="2" charset="0"/>
              </a:rPr>
              <a:t>dA</a:t>
            </a:r>
            <a:r>
              <a:rPr lang="en-US" sz="4400" dirty="0">
                <a:latin typeface="Bwhebb" panose="00000400000000000000" pitchFamily="2" charset="0"/>
              </a:rPr>
              <a:t>[± </a:t>
            </a:r>
            <a:r>
              <a:rPr lang="en-US" sz="4400" dirty="0" err="1">
                <a:latin typeface="Bwhebb" panose="00000400000000000000" pitchFamily="2" charset="0"/>
              </a:rPr>
              <a:t>arEîQ'yI</a:t>
            </a:r>
            <a:r>
              <a:rPr lang="en-US" sz="4400" dirty="0">
                <a:latin typeface="Bwhebb" panose="00000400000000000000" pitchFamily="2" charset="0"/>
              </a:rPr>
              <a:t>-al{w&gt;</a:t>
            </a:r>
            <a:r>
              <a:rPr lang="en-US" sz="4400" baseline="30000" dirty="0">
                <a:latin typeface="Bwhebb" panose="00000400000000000000" pitchFamily="2" charset="0"/>
              </a:rPr>
              <a:t> </a:t>
            </a:r>
            <a:r>
              <a:rPr lang="en-US" sz="4400" dirty="0">
                <a:latin typeface="Bwhebb" panose="00000400000000000000" pitchFamily="2" charset="0"/>
              </a:rPr>
              <a:t>`^</a:t>
            </a:r>
            <a:r>
              <a:rPr lang="en-US" sz="4400" dirty="0" err="1">
                <a:latin typeface="Bwhebb" panose="00000400000000000000" pitchFamily="2" charset="0"/>
              </a:rPr>
              <a:t>yTi</a:t>
            </a:r>
            <a:r>
              <a:rPr lang="en-US" sz="4400" dirty="0">
                <a:latin typeface="Bwhebb" panose="00000400000000000000" pitchFamily="2" charset="0"/>
              </a:rPr>
              <a:t>(</a:t>
            </a:r>
            <a:r>
              <a:rPr lang="en-US" sz="4400" dirty="0" err="1">
                <a:latin typeface="Bwhebb" panose="00000400000000000000" pitchFamily="2" charset="0"/>
              </a:rPr>
              <a:t>t;n</a:t>
            </a:r>
            <a:r>
              <a:rPr lang="en-US" sz="4400" dirty="0">
                <a:latin typeface="Bwhebb" panose="00000400000000000000" pitchFamily="2" charset="0"/>
              </a:rPr>
              <a:t>&gt; ~</a:t>
            </a:r>
            <a:r>
              <a:rPr lang="en-US" sz="4400" dirty="0" err="1">
                <a:latin typeface="Bwhebb" panose="00000400000000000000" pitchFamily="2" charset="0"/>
              </a:rPr>
              <a:t>yIßAG</a:t>
            </a:r>
            <a:r>
              <a:rPr lang="en-US" sz="4400" dirty="0">
                <a:latin typeface="Bwhebb" panose="00000400000000000000" pitchFamily="2" charset="0"/>
              </a:rPr>
              <a:t> !</a:t>
            </a:r>
            <a:r>
              <a:rPr lang="en-US" sz="4400" dirty="0" err="1">
                <a:latin typeface="Bwhebb" panose="00000400000000000000" pitchFamily="2" charset="0"/>
              </a:rPr>
              <a:t>Amïh</a:t>
            </a:r>
            <a:r>
              <a:rPr lang="en-US" sz="4400" dirty="0">
                <a:latin typeface="Bwhebb" panose="00000400000000000000" pitchFamily="2" charset="0"/>
              </a:rPr>
              <a:t>]-</a:t>
            </a:r>
            <a:r>
              <a:rPr lang="en-US" sz="4400" dirty="0" err="1">
                <a:latin typeface="Bwhebb" panose="00000400000000000000" pitchFamily="2" charset="0"/>
              </a:rPr>
              <a:t>ba</a:t>
            </a:r>
            <a:r>
              <a:rPr lang="en-US" sz="4400" dirty="0">
                <a:latin typeface="Bwhebb" panose="00000400000000000000" pitchFamily="2" charset="0"/>
              </a:rPr>
              <a:t>;</a:t>
            </a:r>
            <a:endParaRPr lang="cs-CZ" sz="4400" dirty="0">
              <a:latin typeface="Bwhebb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132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izmael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Gn</a:t>
            </a:r>
            <a:r>
              <a:rPr lang="cs-CZ" dirty="0" smtClean="0"/>
              <a:t> 16: </a:t>
            </a:r>
            <a:r>
              <a:rPr lang="cs-CZ" dirty="0" err="1" smtClean="0"/>
              <a:t>Sáraj</a:t>
            </a:r>
            <a:r>
              <a:rPr lang="cs-CZ" dirty="0" smtClean="0"/>
              <a:t> a </a:t>
            </a:r>
            <a:r>
              <a:rPr lang="cs-CZ" dirty="0" err="1" smtClean="0"/>
              <a:t>Hagar</a:t>
            </a:r>
            <a:r>
              <a:rPr lang="cs-CZ" dirty="0" smtClean="0"/>
              <a:t> egyptská</a:t>
            </a:r>
          </a:p>
          <a:p>
            <a:pPr marL="0" indent="0">
              <a:buNone/>
            </a:pPr>
            <a:r>
              <a:rPr lang="cs-CZ" dirty="0" err="1" smtClean="0"/>
              <a:t>Izmael</a:t>
            </a:r>
            <a:r>
              <a:rPr lang="cs-CZ" dirty="0" smtClean="0"/>
              <a:t>, praotec Arabů (</a:t>
            </a:r>
            <a:r>
              <a:rPr lang="cs-CZ" dirty="0" err="1" smtClean="0"/>
              <a:t>Gn</a:t>
            </a:r>
            <a:r>
              <a:rPr lang="cs-CZ" dirty="0" smtClean="0"/>
              <a:t> 16,10-12)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7287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Růst Abrahamovy víry (</a:t>
            </a:r>
            <a:r>
              <a:rPr lang="cs-CZ" dirty="0" err="1" smtClean="0"/>
              <a:t>G</a:t>
            </a:r>
            <a:r>
              <a:rPr lang="cs-CZ" cap="none" dirty="0" err="1" smtClean="0"/>
              <a:t>n</a:t>
            </a:r>
            <a:r>
              <a:rPr lang="cs-CZ" dirty="0" smtClean="0"/>
              <a:t> </a:t>
            </a:r>
            <a:r>
              <a:rPr lang="cs-CZ" dirty="0"/>
              <a:t>18 – 19)</a:t>
            </a:r>
          </a:p>
        </p:txBody>
      </p:sp>
      <p:pic>
        <p:nvPicPr>
          <p:cNvPr id="4" name="Picture 4" descr="trinit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954" y="0"/>
            <a:ext cx="5345798" cy="6887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6909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1478570"/>
          </a:xfrm>
        </p:spPr>
        <p:txBody>
          <a:bodyPr/>
          <a:lstStyle/>
          <a:p>
            <a:r>
              <a:rPr lang="cs-CZ" dirty="0"/>
              <a:t>Abrahámovi hosté (</a:t>
            </a:r>
            <a:r>
              <a:rPr lang="cs-CZ" dirty="0" err="1"/>
              <a:t>g</a:t>
            </a:r>
            <a:r>
              <a:rPr lang="cs-CZ" cap="none" dirty="0" err="1"/>
              <a:t>n</a:t>
            </a:r>
            <a:r>
              <a:rPr lang="cs-CZ" dirty="0"/>
              <a:t> 18,1-15)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1687132"/>
            <a:ext cx="9905999" cy="51708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aseline="30000" dirty="0"/>
              <a:t>1</a:t>
            </a:r>
            <a:r>
              <a:rPr lang="en-US" dirty="0"/>
              <a:t> I </a:t>
            </a:r>
            <a:r>
              <a:rPr lang="en-US" dirty="0" err="1"/>
              <a:t>ukázal</a:t>
            </a:r>
            <a:r>
              <a:rPr lang="en-US" dirty="0"/>
              <a:t> se </a:t>
            </a:r>
            <a:r>
              <a:rPr lang="en-US" dirty="0" err="1"/>
              <a:t>Hospodin</a:t>
            </a:r>
            <a:r>
              <a:rPr lang="en-US" dirty="0"/>
              <a:t> </a:t>
            </a:r>
            <a:r>
              <a:rPr lang="en-US" dirty="0" err="1"/>
              <a:t>Abrahamovi</a:t>
            </a:r>
            <a:r>
              <a:rPr lang="en-US" dirty="0"/>
              <a:t>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božišti</a:t>
            </a:r>
            <a:r>
              <a:rPr lang="en-US" dirty="0"/>
              <a:t> </a:t>
            </a:r>
            <a:r>
              <a:rPr lang="en-US" dirty="0" err="1"/>
              <a:t>Mamre</a:t>
            </a:r>
            <a:r>
              <a:rPr lang="en-US" dirty="0"/>
              <a:t>, </a:t>
            </a:r>
            <a:r>
              <a:rPr lang="en-US" dirty="0" err="1"/>
              <a:t>když</a:t>
            </a:r>
            <a:r>
              <a:rPr lang="en-US" dirty="0"/>
              <a:t> </a:t>
            </a:r>
            <a:r>
              <a:rPr lang="en-US" dirty="0" err="1"/>
              <a:t>seděl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denního</a:t>
            </a:r>
            <a:r>
              <a:rPr lang="en-US" dirty="0"/>
              <a:t> </a:t>
            </a:r>
            <a:r>
              <a:rPr lang="en-US" dirty="0" err="1"/>
              <a:t>horka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dveřích</a:t>
            </a:r>
            <a:r>
              <a:rPr lang="en-US" dirty="0"/>
              <a:t> </a:t>
            </a:r>
            <a:r>
              <a:rPr lang="en-US" dirty="0" err="1"/>
              <a:t>stanu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 err="1"/>
              <a:t>Rozhlédl</a:t>
            </a:r>
            <a:r>
              <a:rPr lang="en-US" dirty="0"/>
              <a:t> se a </a:t>
            </a:r>
            <a:r>
              <a:rPr lang="en-US" dirty="0" err="1"/>
              <a:t>spatřil</a:t>
            </a:r>
            <a:r>
              <a:rPr lang="en-US" dirty="0"/>
              <a:t>: </a:t>
            </a:r>
            <a:r>
              <a:rPr lang="en-US" dirty="0" err="1"/>
              <a:t>Hle</a:t>
            </a:r>
            <a:r>
              <a:rPr lang="en-US" dirty="0"/>
              <a:t>, </a:t>
            </a:r>
            <a:r>
              <a:rPr lang="en-US" dirty="0" err="1"/>
              <a:t>naproti</a:t>
            </a:r>
            <a:r>
              <a:rPr lang="en-US" dirty="0"/>
              <a:t> </a:t>
            </a:r>
            <a:r>
              <a:rPr lang="en-US" dirty="0" err="1"/>
              <a:t>němu</a:t>
            </a:r>
            <a:r>
              <a:rPr lang="en-US" dirty="0"/>
              <a:t> </a:t>
            </a:r>
            <a:r>
              <a:rPr lang="en-US" dirty="0" err="1"/>
              <a:t>stojí</a:t>
            </a:r>
            <a:r>
              <a:rPr lang="en-US" dirty="0"/>
              <a:t> </a:t>
            </a:r>
            <a:r>
              <a:rPr lang="en-US" dirty="0" err="1"/>
              <a:t>tři</a:t>
            </a:r>
            <a:r>
              <a:rPr lang="en-US" dirty="0"/>
              <a:t> </a:t>
            </a:r>
            <a:r>
              <a:rPr lang="en-US" dirty="0" err="1"/>
              <a:t>muži</a:t>
            </a:r>
            <a:r>
              <a:rPr lang="en-US" dirty="0"/>
              <a:t>. </a:t>
            </a:r>
            <a:r>
              <a:rPr lang="en-US" dirty="0" err="1"/>
              <a:t>Jakmile</a:t>
            </a:r>
            <a:r>
              <a:rPr lang="en-US" dirty="0"/>
              <a:t> je </a:t>
            </a:r>
            <a:r>
              <a:rPr lang="en-US" dirty="0" err="1"/>
              <a:t>spatřil</a:t>
            </a:r>
            <a:r>
              <a:rPr lang="en-US" dirty="0"/>
              <a:t>, </a:t>
            </a:r>
            <a:r>
              <a:rPr lang="en-US" dirty="0" err="1"/>
              <a:t>vyběhl</a:t>
            </a:r>
            <a:r>
              <a:rPr lang="en-US" dirty="0"/>
              <a:t> </a:t>
            </a:r>
            <a:r>
              <a:rPr lang="en-US" dirty="0" err="1"/>
              <a:t>jim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dveří</a:t>
            </a:r>
            <a:r>
              <a:rPr lang="en-US" dirty="0"/>
              <a:t> </a:t>
            </a:r>
            <a:r>
              <a:rPr lang="en-US" dirty="0" err="1"/>
              <a:t>stanu</a:t>
            </a:r>
            <a:r>
              <a:rPr lang="en-US" dirty="0"/>
              <a:t> </a:t>
            </a:r>
            <a:r>
              <a:rPr lang="en-US" dirty="0" err="1"/>
              <a:t>vstříc</a:t>
            </a:r>
            <a:r>
              <a:rPr lang="en-US" dirty="0"/>
              <a:t>, </a:t>
            </a:r>
            <a:r>
              <a:rPr lang="en-US" dirty="0" err="1"/>
              <a:t>sklonil</a:t>
            </a:r>
            <a:r>
              <a:rPr lang="en-US" dirty="0"/>
              <a:t> se k </a:t>
            </a:r>
            <a:r>
              <a:rPr lang="en-US" dirty="0" err="1"/>
              <a:t>zemi</a:t>
            </a:r>
            <a:r>
              <a:rPr lang="en-US" dirty="0"/>
              <a:t>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3</a:t>
            </a:r>
            <a:r>
              <a:rPr lang="en-US" dirty="0"/>
              <a:t> a </a:t>
            </a:r>
            <a:r>
              <a:rPr lang="en-US" dirty="0" err="1"/>
              <a:t>řekl</a:t>
            </a:r>
            <a:r>
              <a:rPr lang="en-US" dirty="0"/>
              <a:t>: "</a:t>
            </a:r>
            <a:r>
              <a:rPr lang="en-US" dirty="0" err="1"/>
              <a:t>Panovníku</a:t>
            </a:r>
            <a:r>
              <a:rPr lang="en-US" dirty="0"/>
              <a:t>, </a:t>
            </a:r>
            <a:r>
              <a:rPr lang="en-US" dirty="0" err="1"/>
              <a:t>jestliže</a:t>
            </a:r>
            <a:r>
              <a:rPr lang="en-US" dirty="0"/>
              <a:t> </a:t>
            </a:r>
            <a:r>
              <a:rPr lang="en-US" dirty="0" err="1"/>
              <a:t>jsem</a:t>
            </a:r>
            <a:r>
              <a:rPr lang="en-US" dirty="0"/>
              <a:t> u </a:t>
            </a:r>
            <a:r>
              <a:rPr lang="en-US" dirty="0" err="1"/>
              <a:t>tebe</a:t>
            </a:r>
            <a:r>
              <a:rPr lang="en-US" dirty="0"/>
              <a:t> </a:t>
            </a:r>
            <a:r>
              <a:rPr lang="en-US" dirty="0" err="1"/>
              <a:t>nalezl</a:t>
            </a:r>
            <a:r>
              <a:rPr lang="en-US" dirty="0"/>
              <a:t> </a:t>
            </a:r>
            <a:r>
              <a:rPr lang="en-US" dirty="0" err="1"/>
              <a:t>milost</a:t>
            </a:r>
            <a:r>
              <a:rPr lang="en-US" dirty="0"/>
              <a:t>, </a:t>
            </a:r>
            <a:r>
              <a:rPr lang="en-US" dirty="0" err="1"/>
              <a:t>nepomíjej</a:t>
            </a:r>
            <a:r>
              <a:rPr lang="en-US" dirty="0"/>
              <a:t> </a:t>
            </a:r>
            <a:r>
              <a:rPr lang="en-US" dirty="0" err="1"/>
              <a:t>svého</a:t>
            </a:r>
            <a:r>
              <a:rPr lang="en-US" dirty="0"/>
              <a:t> </a:t>
            </a:r>
            <a:r>
              <a:rPr lang="en-US" dirty="0" err="1"/>
              <a:t>služebníka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4</a:t>
            </a:r>
            <a:r>
              <a:rPr lang="en-US" dirty="0"/>
              <a:t> </a:t>
            </a:r>
            <a:r>
              <a:rPr lang="en-US" dirty="0" err="1"/>
              <a:t>Dám</a:t>
            </a:r>
            <a:r>
              <a:rPr lang="en-US" dirty="0"/>
              <a:t> </a:t>
            </a:r>
            <a:r>
              <a:rPr lang="en-US" dirty="0" err="1"/>
              <a:t>přinést</a:t>
            </a:r>
            <a:r>
              <a:rPr lang="en-US" dirty="0"/>
              <a:t> </a:t>
            </a:r>
            <a:r>
              <a:rPr lang="en-US" dirty="0" err="1"/>
              <a:t>trochu</a:t>
            </a:r>
            <a:r>
              <a:rPr lang="en-US" dirty="0"/>
              <a:t> </a:t>
            </a:r>
            <a:r>
              <a:rPr lang="en-US" dirty="0" err="1"/>
              <a:t>vody</a:t>
            </a:r>
            <a:r>
              <a:rPr lang="en-US" dirty="0"/>
              <a:t>, </a:t>
            </a:r>
            <a:r>
              <a:rPr lang="en-US" dirty="0" err="1"/>
              <a:t>umyjte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nohy</a:t>
            </a:r>
            <a:r>
              <a:rPr lang="en-US" dirty="0"/>
              <a:t> a </a:t>
            </a:r>
            <a:r>
              <a:rPr lang="en-US" dirty="0" err="1"/>
              <a:t>zasedněte</a:t>
            </a:r>
            <a:r>
              <a:rPr lang="en-US" dirty="0"/>
              <a:t> pod </a:t>
            </a:r>
            <a:r>
              <a:rPr lang="en-US" dirty="0" err="1"/>
              <a:t>strom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5</a:t>
            </a:r>
            <a:r>
              <a:rPr lang="en-US" dirty="0"/>
              <a:t> </a:t>
            </a:r>
            <a:r>
              <a:rPr lang="en-US" dirty="0" err="1"/>
              <a:t>Rád</a:t>
            </a:r>
            <a:r>
              <a:rPr lang="en-US" dirty="0"/>
              <a:t> </a:t>
            </a:r>
            <a:r>
              <a:rPr lang="en-US" dirty="0" err="1"/>
              <a:t>bych</a:t>
            </a:r>
            <a:r>
              <a:rPr lang="en-US" dirty="0"/>
              <a:t> </a:t>
            </a:r>
            <a:r>
              <a:rPr lang="en-US" dirty="0" err="1"/>
              <a:t>vám</a:t>
            </a:r>
            <a:r>
              <a:rPr lang="en-US" dirty="0"/>
              <a:t> </a:t>
            </a:r>
            <a:r>
              <a:rPr lang="en-US" dirty="0" err="1"/>
              <a:t>podal</a:t>
            </a:r>
            <a:r>
              <a:rPr lang="en-US" dirty="0"/>
              <a:t> </a:t>
            </a:r>
            <a:r>
              <a:rPr lang="en-US" dirty="0" err="1"/>
              <a:t>sousto</a:t>
            </a:r>
            <a:r>
              <a:rPr lang="en-US" dirty="0"/>
              <a:t> </a:t>
            </a:r>
            <a:r>
              <a:rPr lang="en-US" dirty="0" err="1"/>
              <a:t>chleba</a:t>
            </a:r>
            <a:r>
              <a:rPr lang="en-US" dirty="0"/>
              <a:t>, </a:t>
            </a:r>
            <a:r>
              <a:rPr lang="en-US" dirty="0" err="1"/>
              <a:t>abyste</a:t>
            </a:r>
            <a:r>
              <a:rPr lang="en-US" dirty="0"/>
              <a:t> se </a:t>
            </a:r>
            <a:r>
              <a:rPr lang="en-US" dirty="0" err="1"/>
              <a:t>posilnili</a:t>
            </a:r>
            <a:r>
              <a:rPr lang="en-US" dirty="0"/>
              <a:t>; </a:t>
            </a:r>
            <a:r>
              <a:rPr lang="en-US" dirty="0" err="1"/>
              <a:t>potom</a:t>
            </a:r>
            <a:r>
              <a:rPr lang="en-US" dirty="0"/>
              <a:t> </a:t>
            </a:r>
            <a:r>
              <a:rPr lang="en-US" dirty="0" err="1"/>
              <a:t>půjdete</a:t>
            </a:r>
            <a:r>
              <a:rPr lang="en-US" dirty="0"/>
              <a:t> </a:t>
            </a:r>
            <a:r>
              <a:rPr lang="en-US" dirty="0" err="1"/>
              <a:t>dál</a:t>
            </a:r>
            <a:r>
              <a:rPr lang="en-US" dirty="0"/>
              <a:t>. </a:t>
            </a:r>
            <a:r>
              <a:rPr lang="en-US" dirty="0" err="1"/>
              <a:t>Přece</a:t>
            </a:r>
            <a:r>
              <a:rPr lang="en-US" dirty="0"/>
              <a:t> </a:t>
            </a:r>
            <a:r>
              <a:rPr lang="en-US" dirty="0" err="1"/>
              <a:t>nepominete</a:t>
            </a:r>
            <a:r>
              <a:rPr lang="en-US" dirty="0"/>
              <a:t> </a:t>
            </a:r>
            <a:r>
              <a:rPr lang="en-US" dirty="0" err="1"/>
              <a:t>svého</a:t>
            </a:r>
            <a:r>
              <a:rPr lang="en-US" dirty="0"/>
              <a:t> </a:t>
            </a:r>
            <a:r>
              <a:rPr lang="en-US" dirty="0" err="1"/>
              <a:t>služebníka</a:t>
            </a:r>
            <a:r>
              <a:rPr lang="en-US" dirty="0"/>
              <a:t>." </a:t>
            </a:r>
            <a:r>
              <a:rPr lang="en-US" dirty="0" err="1"/>
              <a:t>Odvětili</a:t>
            </a:r>
            <a:r>
              <a:rPr lang="en-US" dirty="0"/>
              <a:t>: "</a:t>
            </a:r>
            <a:r>
              <a:rPr lang="en-US" dirty="0" err="1"/>
              <a:t>Učiň</a:t>
            </a:r>
            <a:r>
              <a:rPr lang="en-US" dirty="0"/>
              <a:t>, </a:t>
            </a:r>
            <a:r>
              <a:rPr lang="en-US" dirty="0" err="1"/>
              <a:t>jak</a:t>
            </a:r>
            <a:r>
              <a:rPr lang="en-US" dirty="0"/>
              <a:t> </a:t>
            </a:r>
            <a:r>
              <a:rPr lang="en-US" dirty="0" err="1"/>
              <a:t>říkáš</a:t>
            </a:r>
            <a:r>
              <a:rPr lang="en-US" dirty="0"/>
              <a:t>."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028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987357"/>
            <a:ext cx="10088965" cy="5542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aseline="30000" dirty="0"/>
              <a:t>6</a:t>
            </a:r>
            <a:r>
              <a:rPr lang="en-US" dirty="0"/>
              <a:t> Abraham </a:t>
            </a:r>
            <a:r>
              <a:rPr lang="en-US" dirty="0" err="1"/>
              <a:t>rychle</a:t>
            </a:r>
            <a:r>
              <a:rPr lang="en-US" dirty="0"/>
              <a:t> </a:t>
            </a:r>
            <a:r>
              <a:rPr lang="en-US" dirty="0" err="1"/>
              <a:t>odběhl</a:t>
            </a:r>
            <a:r>
              <a:rPr lang="en-US" dirty="0"/>
              <a:t> do </a:t>
            </a:r>
            <a:r>
              <a:rPr lang="en-US" dirty="0" err="1"/>
              <a:t>stanu</a:t>
            </a:r>
            <a:r>
              <a:rPr lang="en-US" dirty="0"/>
              <a:t> k </a:t>
            </a:r>
            <a:r>
              <a:rPr lang="en-US" dirty="0" err="1"/>
              <a:t>Sáře</a:t>
            </a:r>
            <a:r>
              <a:rPr lang="en-US" dirty="0"/>
              <a:t> a </a:t>
            </a:r>
            <a:r>
              <a:rPr lang="en-US" dirty="0" err="1"/>
              <a:t>řekl</a:t>
            </a:r>
            <a:r>
              <a:rPr lang="en-US" dirty="0"/>
              <a:t>: "</a:t>
            </a:r>
            <a:r>
              <a:rPr lang="en-US" dirty="0" err="1"/>
              <a:t>Rychle</a:t>
            </a:r>
            <a:r>
              <a:rPr lang="en-US" dirty="0"/>
              <a:t> </a:t>
            </a:r>
            <a:r>
              <a:rPr lang="en-US" dirty="0" err="1"/>
              <a:t>vezmi</a:t>
            </a:r>
            <a:r>
              <a:rPr lang="en-US" dirty="0"/>
              <a:t> </a:t>
            </a:r>
            <a:r>
              <a:rPr lang="en-US" dirty="0" err="1"/>
              <a:t>tři</a:t>
            </a:r>
            <a:r>
              <a:rPr lang="en-US" dirty="0"/>
              <a:t> </a:t>
            </a:r>
            <a:r>
              <a:rPr lang="en-US" dirty="0" err="1"/>
              <a:t>míry</a:t>
            </a:r>
            <a:r>
              <a:rPr lang="en-US" dirty="0"/>
              <a:t> </a:t>
            </a:r>
            <a:r>
              <a:rPr lang="en-US" dirty="0" err="1"/>
              <a:t>bílé</a:t>
            </a:r>
            <a:r>
              <a:rPr lang="en-US" dirty="0"/>
              <a:t> </a:t>
            </a:r>
            <a:r>
              <a:rPr lang="en-US" dirty="0" err="1"/>
              <a:t>mouky</a:t>
            </a:r>
            <a:r>
              <a:rPr lang="en-US" dirty="0"/>
              <a:t>, </a:t>
            </a:r>
            <a:r>
              <a:rPr lang="en-US" dirty="0" err="1"/>
              <a:t>zadělej</a:t>
            </a:r>
            <a:r>
              <a:rPr lang="en-US" dirty="0"/>
              <a:t> a </a:t>
            </a:r>
            <a:r>
              <a:rPr lang="en-US" dirty="0" err="1"/>
              <a:t>připrav</a:t>
            </a:r>
            <a:r>
              <a:rPr lang="en-US" dirty="0"/>
              <a:t> </a:t>
            </a:r>
            <a:r>
              <a:rPr lang="en-US" dirty="0" err="1"/>
              <a:t>podpopelné</a:t>
            </a:r>
            <a:r>
              <a:rPr lang="en-US" dirty="0"/>
              <a:t> </a:t>
            </a:r>
            <a:r>
              <a:rPr lang="en-US" dirty="0" err="1"/>
              <a:t>chleby</a:t>
            </a:r>
            <a:r>
              <a:rPr lang="en-US" dirty="0"/>
              <a:t>."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7</a:t>
            </a:r>
            <a:r>
              <a:rPr lang="en-US" dirty="0"/>
              <a:t> </a:t>
            </a:r>
            <a:r>
              <a:rPr lang="en-US" dirty="0" err="1"/>
              <a:t>Sám</a:t>
            </a:r>
            <a:r>
              <a:rPr lang="en-US" dirty="0"/>
              <a:t> se </a:t>
            </a:r>
            <a:r>
              <a:rPr lang="en-US" dirty="0" err="1"/>
              <a:t>rozběhl</a:t>
            </a:r>
            <a:r>
              <a:rPr lang="en-US" dirty="0"/>
              <a:t> k </a:t>
            </a:r>
            <a:r>
              <a:rPr lang="en-US" dirty="0" err="1"/>
              <a:t>dobytku</a:t>
            </a:r>
            <a:r>
              <a:rPr lang="en-US" dirty="0"/>
              <a:t>, </a:t>
            </a:r>
            <a:r>
              <a:rPr lang="en-US" dirty="0" err="1"/>
              <a:t>vzal</a:t>
            </a:r>
            <a:r>
              <a:rPr lang="en-US" dirty="0"/>
              <a:t> </a:t>
            </a:r>
            <a:r>
              <a:rPr lang="en-US" dirty="0" err="1"/>
              <a:t>mladé</a:t>
            </a:r>
            <a:r>
              <a:rPr lang="en-US" dirty="0"/>
              <a:t> a </a:t>
            </a:r>
            <a:r>
              <a:rPr lang="en-US" dirty="0" err="1"/>
              <a:t>pěkné</a:t>
            </a:r>
            <a:r>
              <a:rPr lang="en-US" dirty="0"/>
              <a:t> </a:t>
            </a:r>
            <a:r>
              <a:rPr lang="en-US" dirty="0" err="1"/>
              <a:t>dobytče</a:t>
            </a:r>
            <a:r>
              <a:rPr lang="en-US" dirty="0"/>
              <a:t> a dal </a:t>
            </a:r>
            <a:r>
              <a:rPr lang="en-US" dirty="0" err="1"/>
              <a:t>mládenci</a:t>
            </a:r>
            <a:r>
              <a:rPr lang="en-US" dirty="0"/>
              <a:t>, aby je </a:t>
            </a:r>
            <a:r>
              <a:rPr lang="en-US" dirty="0" err="1"/>
              <a:t>rychle</a:t>
            </a:r>
            <a:r>
              <a:rPr lang="en-US" dirty="0"/>
              <a:t> </a:t>
            </a:r>
            <a:r>
              <a:rPr lang="en-US" dirty="0" err="1"/>
              <a:t>připravil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8</a:t>
            </a:r>
            <a:r>
              <a:rPr lang="en-US" dirty="0"/>
              <a:t> </a:t>
            </a:r>
            <a:r>
              <a:rPr lang="en-US" dirty="0" err="1"/>
              <a:t>Potom</a:t>
            </a:r>
            <a:r>
              <a:rPr lang="en-US" dirty="0"/>
              <a:t> </a:t>
            </a:r>
            <a:r>
              <a:rPr lang="en-US" dirty="0" err="1"/>
              <a:t>vzal</a:t>
            </a:r>
            <a:r>
              <a:rPr lang="en-US" dirty="0"/>
              <a:t> </a:t>
            </a:r>
            <a:r>
              <a:rPr lang="en-US" dirty="0" err="1"/>
              <a:t>máslo</a:t>
            </a:r>
            <a:r>
              <a:rPr lang="en-US" dirty="0"/>
              <a:t> a </a:t>
            </a:r>
            <a:r>
              <a:rPr lang="en-US" dirty="0" err="1"/>
              <a:t>mléko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dobytče</a:t>
            </a:r>
            <a:r>
              <a:rPr lang="en-US" dirty="0"/>
              <a:t>, </a:t>
            </a:r>
            <a:r>
              <a:rPr lang="en-US" dirty="0" err="1"/>
              <a:t>jež</a:t>
            </a:r>
            <a:r>
              <a:rPr lang="en-US" dirty="0"/>
              <a:t> </a:t>
            </a:r>
            <a:r>
              <a:rPr lang="en-US" dirty="0" err="1"/>
              <a:t>připravil</a:t>
            </a:r>
            <a:r>
              <a:rPr lang="en-US" dirty="0"/>
              <a:t>, a </a:t>
            </a:r>
            <a:r>
              <a:rPr lang="en-US" dirty="0" err="1"/>
              <a:t>předložil</a:t>
            </a:r>
            <a:r>
              <a:rPr lang="en-US" dirty="0"/>
              <a:t> </a:t>
            </a:r>
            <a:r>
              <a:rPr lang="en-US" dirty="0" err="1"/>
              <a:t>jim</a:t>
            </a:r>
            <a:r>
              <a:rPr lang="en-US" dirty="0"/>
              <a:t> to. </a:t>
            </a:r>
            <a:r>
              <a:rPr lang="en-US" dirty="0" err="1"/>
              <a:t>Zatímco</a:t>
            </a:r>
            <a:r>
              <a:rPr lang="en-US" dirty="0"/>
              <a:t> </a:t>
            </a:r>
            <a:r>
              <a:rPr lang="en-US" dirty="0" err="1"/>
              <a:t>jedli</a:t>
            </a:r>
            <a:r>
              <a:rPr lang="en-US" dirty="0"/>
              <a:t>, </a:t>
            </a:r>
            <a:r>
              <a:rPr lang="en-US" dirty="0" err="1"/>
              <a:t>stál</a:t>
            </a:r>
            <a:r>
              <a:rPr lang="en-US" dirty="0"/>
              <a:t> u </a:t>
            </a:r>
            <a:r>
              <a:rPr lang="en-US" dirty="0" err="1"/>
              <a:t>nich</a:t>
            </a:r>
            <a:r>
              <a:rPr lang="en-US" dirty="0"/>
              <a:t> pod </a:t>
            </a:r>
            <a:r>
              <a:rPr lang="en-US" dirty="0" err="1"/>
              <a:t>stromem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9</a:t>
            </a:r>
            <a:r>
              <a:rPr lang="en-US" dirty="0"/>
              <a:t> Pak se ho </a:t>
            </a:r>
            <a:r>
              <a:rPr lang="en-US" dirty="0" err="1"/>
              <a:t>otázali</a:t>
            </a:r>
            <a:r>
              <a:rPr lang="en-US" dirty="0"/>
              <a:t>: "</a:t>
            </a:r>
            <a:r>
              <a:rPr lang="en-US" dirty="0" err="1"/>
              <a:t>Kde</a:t>
            </a:r>
            <a:r>
              <a:rPr lang="en-US" dirty="0"/>
              <a:t> je </a:t>
            </a:r>
            <a:r>
              <a:rPr lang="en-US" dirty="0" err="1"/>
              <a:t>tvá</a:t>
            </a:r>
            <a:r>
              <a:rPr lang="en-US" dirty="0"/>
              <a:t> </a:t>
            </a:r>
            <a:r>
              <a:rPr lang="en-US" dirty="0" err="1"/>
              <a:t>žena</a:t>
            </a:r>
            <a:r>
              <a:rPr lang="en-US" dirty="0"/>
              <a:t> </a:t>
            </a:r>
            <a:r>
              <a:rPr lang="en-US" dirty="0" err="1"/>
              <a:t>Sára</a:t>
            </a:r>
            <a:r>
              <a:rPr lang="en-US" dirty="0"/>
              <a:t>?" </a:t>
            </a:r>
            <a:r>
              <a:rPr lang="en-US" dirty="0" err="1"/>
              <a:t>Odpověděl</a:t>
            </a:r>
            <a:r>
              <a:rPr lang="en-US" dirty="0"/>
              <a:t>: "</a:t>
            </a:r>
            <a:r>
              <a:rPr lang="en-US" dirty="0" err="1"/>
              <a:t>Tady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stanu</a:t>
            </a:r>
            <a:r>
              <a:rPr lang="en-US" dirty="0"/>
              <a:t>."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10</a:t>
            </a:r>
            <a:r>
              <a:rPr lang="en-US" dirty="0"/>
              <a:t> I </a:t>
            </a:r>
            <a:r>
              <a:rPr lang="en-US" dirty="0" err="1"/>
              <a:t>řekl</a:t>
            </a:r>
            <a:r>
              <a:rPr lang="en-US" dirty="0"/>
              <a:t> </a:t>
            </a:r>
            <a:r>
              <a:rPr lang="en-US" dirty="0" err="1"/>
              <a:t>jeden</a:t>
            </a:r>
            <a:r>
              <a:rPr lang="en-US" dirty="0"/>
              <a:t> z </a:t>
            </a:r>
            <a:r>
              <a:rPr lang="en-US" dirty="0" err="1"/>
              <a:t>nich</a:t>
            </a:r>
            <a:r>
              <a:rPr lang="en-US" dirty="0"/>
              <a:t>: "Po </a:t>
            </a:r>
            <a:r>
              <a:rPr lang="en-US" dirty="0" err="1"/>
              <a:t>obvyklé</a:t>
            </a:r>
            <a:r>
              <a:rPr lang="en-US" dirty="0"/>
              <a:t> </a:t>
            </a:r>
            <a:r>
              <a:rPr lang="en-US" dirty="0" err="1"/>
              <a:t>době</a:t>
            </a:r>
            <a:r>
              <a:rPr lang="en-US" dirty="0"/>
              <a:t> se k </a:t>
            </a:r>
            <a:r>
              <a:rPr lang="en-US" dirty="0" err="1"/>
              <a:t>tobě</a:t>
            </a:r>
            <a:r>
              <a:rPr lang="en-US" dirty="0"/>
              <a:t> </a:t>
            </a:r>
            <a:r>
              <a:rPr lang="en-US" dirty="0" err="1"/>
              <a:t>určitě</a:t>
            </a:r>
            <a:r>
              <a:rPr lang="en-US" dirty="0"/>
              <a:t> </a:t>
            </a:r>
            <a:r>
              <a:rPr lang="en-US" dirty="0" err="1"/>
              <a:t>vrátím</a:t>
            </a:r>
            <a:r>
              <a:rPr lang="en-US" dirty="0"/>
              <a:t>, a </a:t>
            </a:r>
            <a:r>
              <a:rPr lang="en-US" dirty="0" err="1"/>
              <a:t>hle</a:t>
            </a:r>
            <a:r>
              <a:rPr lang="en-US" dirty="0"/>
              <a:t>, </a:t>
            </a:r>
            <a:r>
              <a:rPr lang="en-US" dirty="0" err="1"/>
              <a:t>tvá</a:t>
            </a:r>
            <a:r>
              <a:rPr lang="en-US" dirty="0"/>
              <a:t> </a:t>
            </a:r>
            <a:r>
              <a:rPr lang="en-US" dirty="0" err="1"/>
              <a:t>žena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mít</a:t>
            </a:r>
            <a:r>
              <a:rPr lang="en-US" dirty="0"/>
              <a:t> </a:t>
            </a:r>
            <a:r>
              <a:rPr lang="en-US" dirty="0" err="1"/>
              <a:t>syna</a:t>
            </a:r>
            <a:r>
              <a:rPr lang="en-US" dirty="0"/>
              <a:t>." </a:t>
            </a:r>
            <a:r>
              <a:rPr lang="en-US" dirty="0" err="1"/>
              <a:t>Sára</a:t>
            </a:r>
            <a:r>
              <a:rPr lang="en-US" dirty="0"/>
              <a:t> </a:t>
            </a:r>
            <a:r>
              <a:rPr lang="en-US" dirty="0" err="1"/>
              <a:t>naslouchala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ním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dveřích</a:t>
            </a:r>
            <a:r>
              <a:rPr lang="en-US" dirty="0"/>
              <a:t> </a:t>
            </a:r>
            <a:r>
              <a:rPr lang="en-US" dirty="0" err="1"/>
              <a:t>stanu</a:t>
            </a:r>
            <a:r>
              <a:rPr lang="en-US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8069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781296"/>
            <a:ext cx="10037450" cy="58513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aseline="30000" dirty="0"/>
              <a:t>11</a:t>
            </a:r>
            <a:r>
              <a:rPr lang="en-US" dirty="0"/>
              <a:t> Abraham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Sára</a:t>
            </a:r>
            <a:r>
              <a:rPr lang="en-US" dirty="0"/>
              <a:t> </a:t>
            </a:r>
            <a:r>
              <a:rPr lang="en-US" dirty="0" err="1"/>
              <a:t>byli</a:t>
            </a:r>
            <a:r>
              <a:rPr lang="en-US" dirty="0"/>
              <a:t> </a:t>
            </a:r>
            <a:r>
              <a:rPr lang="en-US" dirty="0" err="1"/>
              <a:t>staří</a:t>
            </a:r>
            <a:r>
              <a:rPr lang="en-US" dirty="0"/>
              <a:t>, </a:t>
            </a:r>
            <a:r>
              <a:rPr lang="en-US" dirty="0" err="1"/>
              <a:t>sešlí</a:t>
            </a:r>
            <a:r>
              <a:rPr lang="en-US" dirty="0"/>
              <a:t> </a:t>
            </a:r>
            <a:r>
              <a:rPr lang="en-US" dirty="0" err="1"/>
              <a:t>věkem</a:t>
            </a:r>
            <a:r>
              <a:rPr lang="en-US" dirty="0"/>
              <a:t>, a </a:t>
            </a:r>
            <a:r>
              <a:rPr lang="en-US" dirty="0" err="1"/>
              <a:t>Sáře</a:t>
            </a:r>
            <a:r>
              <a:rPr lang="en-US" dirty="0"/>
              <a:t> </a:t>
            </a:r>
            <a:r>
              <a:rPr lang="en-US" dirty="0" err="1"/>
              <a:t>již</a:t>
            </a:r>
            <a:r>
              <a:rPr lang="en-US" dirty="0"/>
              <a:t> </a:t>
            </a:r>
            <a:r>
              <a:rPr lang="en-US" dirty="0" err="1"/>
              <a:t>ustal</a:t>
            </a:r>
            <a:r>
              <a:rPr lang="en-US" dirty="0"/>
              <a:t> </a:t>
            </a:r>
            <a:r>
              <a:rPr lang="en-US" dirty="0" err="1"/>
              <a:t>běh</a:t>
            </a:r>
            <a:r>
              <a:rPr lang="en-US" dirty="0"/>
              <a:t> </a:t>
            </a:r>
            <a:r>
              <a:rPr lang="en-US" dirty="0" err="1"/>
              <a:t>ženský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12</a:t>
            </a:r>
            <a:r>
              <a:rPr lang="en-US" dirty="0"/>
              <a:t> </a:t>
            </a:r>
            <a:r>
              <a:rPr lang="en-US" dirty="0" err="1"/>
              <a:t>Zasmála</a:t>
            </a:r>
            <a:r>
              <a:rPr lang="en-US" dirty="0"/>
              <a:t> se v </a:t>
            </a:r>
            <a:r>
              <a:rPr lang="en-US" dirty="0" err="1"/>
              <a:t>duchu</a:t>
            </a:r>
            <a:r>
              <a:rPr lang="en-US" dirty="0"/>
              <a:t> a </a:t>
            </a:r>
            <a:r>
              <a:rPr lang="en-US" dirty="0" err="1"/>
              <a:t>řekla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: "</a:t>
            </a:r>
            <a:r>
              <a:rPr lang="en-US" dirty="0" err="1"/>
              <a:t>Když</a:t>
            </a:r>
            <a:r>
              <a:rPr lang="en-US" dirty="0"/>
              <a:t> </a:t>
            </a:r>
            <a:r>
              <a:rPr lang="en-US" dirty="0" err="1"/>
              <a:t>už</a:t>
            </a:r>
            <a:r>
              <a:rPr lang="en-US" dirty="0"/>
              <a:t> </a:t>
            </a:r>
            <a:r>
              <a:rPr lang="en-US" dirty="0" err="1"/>
              <a:t>jsem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sešlá</a:t>
            </a:r>
            <a:r>
              <a:rPr lang="en-US" dirty="0"/>
              <a:t>, </a:t>
            </a:r>
            <a:r>
              <a:rPr lang="en-US" dirty="0" err="1"/>
              <a:t>má</a:t>
            </a:r>
            <a:r>
              <a:rPr lang="en-US" dirty="0"/>
              <a:t> se mi </a:t>
            </a:r>
            <a:r>
              <a:rPr lang="en-US" dirty="0" err="1"/>
              <a:t>dostat</a:t>
            </a:r>
            <a:r>
              <a:rPr lang="en-US" dirty="0"/>
              <a:t> </a:t>
            </a:r>
            <a:r>
              <a:rPr lang="en-US" dirty="0" err="1"/>
              <a:t>takové</a:t>
            </a:r>
            <a:r>
              <a:rPr lang="en-US" dirty="0"/>
              <a:t> </a:t>
            </a:r>
            <a:r>
              <a:rPr lang="en-US" dirty="0" err="1"/>
              <a:t>rozkoše</a:t>
            </a:r>
            <a:r>
              <a:rPr lang="en-US" dirty="0"/>
              <a:t>? I </a:t>
            </a:r>
            <a:r>
              <a:rPr lang="en-US" dirty="0" err="1"/>
              <a:t>můj</a:t>
            </a:r>
            <a:r>
              <a:rPr lang="en-US" dirty="0"/>
              <a:t> </a:t>
            </a:r>
            <a:r>
              <a:rPr lang="en-US" dirty="0" err="1"/>
              <a:t>pán</a:t>
            </a:r>
            <a:r>
              <a:rPr lang="en-US" dirty="0"/>
              <a:t> je </a:t>
            </a:r>
            <a:r>
              <a:rPr lang="en-US" dirty="0" err="1"/>
              <a:t>stařec</a:t>
            </a:r>
            <a:r>
              <a:rPr lang="en-US" dirty="0"/>
              <a:t>."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13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Hospodin</a:t>
            </a:r>
            <a:r>
              <a:rPr lang="en-US" dirty="0"/>
              <a:t> </a:t>
            </a:r>
            <a:r>
              <a:rPr lang="en-US" dirty="0" err="1"/>
              <a:t>Abrahamovi</a:t>
            </a:r>
            <a:r>
              <a:rPr lang="en-US" dirty="0"/>
              <a:t> </a:t>
            </a:r>
            <a:r>
              <a:rPr lang="en-US" dirty="0" err="1"/>
              <a:t>řekl</a:t>
            </a:r>
            <a:r>
              <a:rPr lang="en-US" dirty="0"/>
              <a:t>: "</a:t>
            </a:r>
            <a:r>
              <a:rPr lang="en-US" dirty="0" err="1"/>
              <a:t>Pročpak</a:t>
            </a:r>
            <a:r>
              <a:rPr lang="en-US" dirty="0"/>
              <a:t> se </a:t>
            </a:r>
            <a:r>
              <a:rPr lang="en-US" dirty="0" err="1"/>
              <a:t>Sára</a:t>
            </a:r>
            <a:r>
              <a:rPr lang="en-US" dirty="0"/>
              <a:t> </a:t>
            </a:r>
            <a:r>
              <a:rPr lang="en-US" dirty="0" err="1"/>
              <a:t>směje</a:t>
            </a:r>
            <a:r>
              <a:rPr lang="en-US" dirty="0"/>
              <a:t> a </a:t>
            </a:r>
            <a:r>
              <a:rPr lang="en-US" dirty="0" err="1"/>
              <a:t>říká</a:t>
            </a:r>
            <a:r>
              <a:rPr lang="en-US" dirty="0"/>
              <a:t>: »</a:t>
            </a:r>
            <a:r>
              <a:rPr lang="en-US" dirty="0" err="1"/>
              <a:t>Což</a:t>
            </a:r>
            <a:r>
              <a:rPr lang="en-US" dirty="0"/>
              <a:t> </a:t>
            </a:r>
            <a:r>
              <a:rPr lang="en-US" dirty="0" err="1"/>
              <a:t>mohu</a:t>
            </a:r>
            <a:r>
              <a:rPr lang="en-US" dirty="0"/>
              <a:t> </a:t>
            </a:r>
            <a:r>
              <a:rPr lang="en-US" dirty="0" err="1"/>
              <a:t>opravdu</a:t>
            </a:r>
            <a:r>
              <a:rPr lang="en-US" dirty="0"/>
              <a:t> </a:t>
            </a:r>
            <a:r>
              <a:rPr lang="en-US" dirty="0" err="1"/>
              <a:t>rodit</a:t>
            </a:r>
            <a:r>
              <a:rPr lang="en-US" dirty="0"/>
              <a:t>, </a:t>
            </a:r>
            <a:r>
              <a:rPr lang="en-US" dirty="0" err="1"/>
              <a:t>když</a:t>
            </a:r>
            <a:r>
              <a:rPr lang="en-US" dirty="0"/>
              <a:t> </a:t>
            </a:r>
            <a:r>
              <a:rPr lang="en-US" dirty="0" err="1"/>
              <a:t>už</a:t>
            </a:r>
            <a:r>
              <a:rPr lang="en-US" dirty="0"/>
              <a:t> </a:t>
            </a:r>
            <a:r>
              <a:rPr lang="en-US" dirty="0" err="1"/>
              <a:t>jsem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stará</a:t>
            </a:r>
            <a:r>
              <a:rPr lang="en-US" dirty="0"/>
              <a:t>?«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14</a:t>
            </a:r>
            <a:r>
              <a:rPr lang="en-US" dirty="0"/>
              <a:t> Je to </a:t>
            </a:r>
            <a:r>
              <a:rPr lang="en-US" dirty="0" err="1"/>
              <a:t>snad</a:t>
            </a:r>
            <a:r>
              <a:rPr lang="en-US" dirty="0"/>
              <a:t> pro </a:t>
            </a:r>
            <a:r>
              <a:rPr lang="en-US" dirty="0" err="1"/>
              <a:t>Hospodina</a:t>
            </a:r>
            <a:r>
              <a:rPr lang="en-US" dirty="0"/>
              <a:t> </a:t>
            </a:r>
            <a:r>
              <a:rPr lang="en-US" dirty="0" err="1"/>
              <a:t>nějaký</a:t>
            </a:r>
            <a:r>
              <a:rPr lang="en-US" dirty="0"/>
              <a:t> div? V </a:t>
            </a:r>
            <a:r>
              <a:rPr lang="en-US" dirty="0" err="1"/>
              <a:t>jistém</a:t>
            </a:r>
            <a:r>
              <a:rPr lang="en-US" dirty="0"/>
              <a:t> </a:t>
            </a:r>
            <a:r>
              <a:rPr lang="en-US" dirty="0" err="1"/>
              <a:t>čase</a:t>
            </a:r>
            <a:r>
              <a:rPr lang="en-US" dirty="0"/>
              <a:t>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obvyklé</a:t>
            </a:r>
            <a:r>
              <a:rPr lang="en-US" dirty="0"/>
              <a:t> </a:t>
            </a:r>
            <a:r>
              <a:rPr lang="en-US" dirty="0" err="1"/>
              <a:t>době</a:t>
            </a:r>
            <a:r>
              <a:rPr lang="en-US" dirty="0"/>
              <a:t>, se k </a:t>
            </a:r>
            <a:r>
              <a:rPr lang="en-US" dirty="0" err="1"/>
              <a:t>tobě</a:t>
            </a:r>
            <a:r>
              <a:rPr lang="en-US" dirty="0"/>
              <a:t> </a:t>
            </a:r>
            <a:r>
              <a:rPr lang="en-US" dirty="0" err="1"/>
              <a:t>vrátím</a:t>
            </a:r>
            <a:r>
              <a:rPr lang="en-US" dirty="0"/>
              <a:t> a </a:t>
            </a:r>
            <a:r>
              <a:rPr lang="en-US" dirty="0" err="1"/>
              <a:t>Sára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mít</a:t>
            </a:r>
            <a:r>
              <a:rPr lang="en-US" dirty="0"/>
              <a:t> </a:t>
            </a:r>
            <a:r>
              <a:rPr lang="en-US" dirty="0" err="1"/>
              <a:t>syna</a:t>
            </a:r>
            <a:r>
              <a:rPr lang="en-US" dirty="0"/>
              <a:t>."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15</a:t>
            </a:r>
            <a:r>
              <a:rPr lang="en-US" dirty="0"/>
              <a:t> </a:t>
            </a:r>
            <a:r>
              <a:rPr lang="en-US" dirty="0" err="1"/>
              <a:t>Sára</a:t>
            </a:r>
            <a:r>
              <a:rPr lang="en-US" dirty="0"/>
              <a:t> </a:t>
            </a:r>
            <a:r>
              <a:rPr lang="en-US" dirty="0" err="1"/>
              <a:t>však</a:t>
            </a:r>
            <a:r>
              <a:rPr lang="en-US" dirty="0"/>
              <a:t> </a:t>
            </a:r>
            <a:r>
              <a:rPr lang="en-US" dirty="0" err="1"/>
              <a:t>zapírala</a:t>
            </a:r>
            <a:r>
              <a:rPr lang="en-US" dirty="0"/>
              <a:t>: "</a:t>
            </a:r>
            <a:r>
              <a:rPr lang="en-US" dirty="0" err="1"/>
              <a:t>Nesmála</a:t>
            </a:r>
            <a:r>
              <a:rPr lang="en-US" dirty="0"/>
              <a:t> </a:t>
            </a:r>
            <a:r>
              <a:rPr lang="en-US" dirty="0" err="1"/>
              <a:t>jsem</a:t>
            </a:r>
            <a:r>
              <a:rPr lang="en-US" dirty="0"/>
              <a:t> se", </a:t>
            </a:r>
            <a:r>
              <a:rPr lang="en-US" dirty="0" err="1"/>
              <a:t>protože</a:t>
            </a:r>
            <a:r>
              <a:rPr lang="en-US" dirty="0"/>
              <a:t> se </a:t>
            </a:r>
            <a:r>
              <a:rPr lang="en-US" dirty="0" err="1"/>
              <a:t>bála</a:t>
            </a:r>
            <a:r>
              <a:rPr lang="en-US" dirty="0"/>
              <a:t>. On </a:t>
            </a:r>
            <a:r>
              <a:rPr lang="en-US" dirty="0" err="1"/>
              <a:t>však</a:t>
            </a:r>
            <a:r>
              <a:rPr lang="en-US" dirty="0"/>
              <a:t> </a:t>
            </a:r>
            <a:r>
              <a:rPr lang="en-US" dirty="0" err="1"/>
              <a:t>řekl</a:t>
            </a:r>
            <a:r>
              <a:rPr lang="en-US" dirty="0"/>
              <a:t>: "Ale </a:t>
            </a:r>
            <a:r>
              <a:rPr lang="en-US" dirty="0" err="1"/>
              <a:t>ano</a:t>
            </a:r>
            <a:r>
              <a:rPr lang="en-US" dirty="0"/>
              <a:t>, </a:t>
            </a:r>
            <a:r>
              <a:rPr lang="en-US" dirty="0" err="1"/>
              <a:t>smála</a:t>
            </a:r>
            <a:r>
              <a:rPr lang="en-US" dirty="0"/>
              <a:t> </a:t>
            </a:r>
            <a:r>
              <a:rPr lang="en-US" dirty="0" err="1"/>
              <a:t>ses</a:t>
            </a:r>
            <a:r>
              <a:rPr lang="en-US" dirty="0"/>
              <a:t>."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1016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/>
              <a:t>https://www.youtube.com/watch?v=TmHiN9zMqyU&amp;list=PLiVMaie3rY6dVbiTwBEMKawYI-ieSlhnq</a:t>
            </a:r>
          </a:p>
        </p:txBody>
      </p:sp>
    </p:spTree>
    <p:extLst>
      <p:ext uri="{BB962C8B-B14F-4D97-AF65-F5344CB8AC3E}">
        <p14:creationId xmlns:p14="http://schemas.microsoft.com/office/powerpoint/2010/main" val="19872227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došel </a:t>
            </a:r>
            <a:r>
              <a:rPr lang="cs-CZ" dirty="0" err="1" smtClean="0"/>
              <a:t>abrahám</a:t>
            </a:r>
            <a:r>
              <a:rPr lang="cs-CZ" dirty="0" smtClean="0"/>
              <a:t> k víře v jednoho boha?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2249486"/>
            <a:ext cx="10063208" cy="44990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Proces: Orient – božstvo jako Tajemství, uctíváno v mnoha podobách (srov. hinduismus)</a:t>
            </a:r>
          </a:p>
          <a:p>
            <a:pPr marL="0" indent="0">
              <a:buNone/>
            </a:pPr>
            <a:r>
              <a:rPr lang="cs-CZ" dirty="0" smtClean="0"/>
              <a:t>Bůh „Abrahámův“ (</a:t>
            </a:r>
            <a:r>
              <a:rPr lang="cs-CZ" dirty="0" err="1" smtClean="0"/>
              <a:t>Gn</a:t>
            </a:r>
            <a:r>
              <a:rPr lang="cs-CZ" dirty="0" smtClean="0"/>
              <a:t> 35,2), Bůh jeho rodiny</a:t>
            </a:r>
          </a:p>
          <a:p>
            <a:pPr marL="0" indent="0">
              <a:buNone/>
            </a:pPr>
            <a:r>
              <a:rPr lang="cs-CZ" dirty="0" err="1" smtClean="0"/>
              <a:t>Gn</a:t>
            </a:r>
            <a:r>
              <a:rPr lang="cs-CZ" dirty="0" smtClean="0"/>
              <a:t> 18 chce toto hledání popsat…</a:t>
            </a:r>
          </a:p>
          <a:p>
            <a:pPr marL="0" indent="0">
              <a:buNone/>
            </a:pPr>
            <a:r>
              <a:rPr lang="cs-CZ" dirty="0"/>
              <a:t>Poselství </a:t>
            </a:r>
            <a:r>
              <a:rPr lang="cs-CZ" dirty="0" smtClean="0"/>
              <a:t>textu: </a:t>
            </a:r>
            <a:r>
              <a:rPr lang="cs-CZ" dirty="0"/>
              <a:t>Bůh hledá </a:t>
            </a:r>
            <a:r>
              <a:rPr lang="cs-CZ" dirty="0" smtClean="0"/>
              <a:t>blízkost</a:t>
            </a:r>
            <a:r>
              <a:rPr lang="cs-CZ" dirty="0"/>
              <a:t>, společenství </a:t>
            </a:r>
            <a:r>
              <a:rPr lang="cs-CZ" dirty="0" smtClean="0"/>
              <a:t>(při hostině)</a:t>
            </a:r>
          </a:p>
          <a:p>
            <a:pPr marL="0" indent="0">
              <a:buNone/>
            </a:pPr>
            <a:r>
              <a:rPr lang="cs-CZ" dirty="0" smtClean="0"/>
              <a:t>Mezopotámie: </a:t>
            </a:r>
            <a:r>
              <a:rPr lang="cs-CZ" dirty="0"/>
              <a:t>vůči </a:t>
            </a:r>
            <a:r>
              <a:rPr lang="cs-CZ" dirty="0" smtClean="0"/>
              <a:t>bohům absolutní </a:t>
            </a:r>
            <a:r>
              <a:rPr lang="cs-CZ" dirty="0"/>
              <a:t>podřízenost, </a:t>
            </a:r>
            <a:r>
              <a:rPr lang="cs-CZ" dirty="0" smtClean="0"/>
              <a:t>hluboká úcta, strach, oběti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Abraham: k</a:t>
            </a:r>
            <a:r>
              <a:rPr lang="cs-CZ" dirty="0"/>
              <a:t> Bohu vztah </a:t>
            </a:r>
            <a:r>
              <a:rPr lang="cs-CZ" dirty="0" smtClean="0"/>
              <a:t>důvěrný (rozhovor </a:t>
            </a:r>
            <a:r>
              <a:rPr lang="cs-CZ" dirty="0"/>
              <a:t>při </a:t>
            </a:r>
            <a:r>
              <a:rPr lang="cs-CZ" dirty="0" smtClean="0"/>
              <a:t>stolování)</a:t>
            </a:r>
          </a:p>
          <a:p>
            <a:pPr marL="0" indent="0">
              <a:buNone/>
            </a:pPr>
            <a:r>
              <a:rPr lang="cs-CZ" dirty="0" err="1"/>
              <a:t>Gn</a:t>
            </a:r>
            <a:r>
              <a:rPr lang="cs-CZ" dirty="0"/>
              <a:t> </a:t>
            </a:r>
            <a:r>
              <a:rPr lang="cs-CZ" dirty="0" smtClean="0"/>
              <a:t>18,22-33, Sodoma: apel </a:t>
            </a:r>
            <a:r>
              <a:rPr lang="cs-CZ" dirty="0"/>
              <a:t>na Boží spravedlnost a milosrdenství</a:t>
            </a:r>
          </a:p>
        </p:txBody>
      </p:sp>
    </p:spTree>
    <p:extLst>
      <p:ext uri="{BB962C8B-B14F-4D97-AF65-F5344CB8AC3E}">
        <p14:creationId xmlns:p14="http://schemas.microsoft.com/office/powerpoint/2010/main" val="374534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Abrahámova zkouška (</a:t>
            </a:r>
            <a:r>
              <a:rPr lang="cs-CZ" dirty="0" err="1" smtClean="0"/>
              <a:t>G</a:t>
            </a:r>
            <a:r>
              <a:rPr lang="cs-CZ" cap="none" dirty="0" err="1" smtClean="0"/>
              <a:t>n</a:t>
            </a:r>
            <a:r>
              <a:rPr lang="cs-CZ" dirty="0" smtClean="0"/>
              <a:t> 22,1-19)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4217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aseline="30000" dirty="0"/>
              <a:t>1</a:t>
            </a:r>
            <a:r>
              <a:rPr lang="en-US" dirty="0"/>
              <a:t> Po </a:t>
            </a:r>
            <a:r>
              <a:rPr lang="en-US" dirty="0" err="1"/>
              <a:t>těch</a:t>
            </a:r>
            <a:r>
              <a:rPr lang="en-US" dirty="0"/>
              <a:t> </a:t>
            </a:r>
            <a:r>
              <a:rPr lang="en-US" dirty="0" err="1"/>
              <a:t>událostech</a:t>
            </a:r>
            <a:r>
              <a:rPr lang="en-US" dirty="0"/>
              <a:t> </a:t>
            </a:r>
            <a:r>
              <a:rPr lang="en-US" dirty="0" err="1"/>
              <a:t>chtěl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Abrahama</a:t>
            </a:r>
            <a:r>
              <a:rPr lang="en-US" dirty="0"/>
              <a:t> </a:t>
            </a:r>
            <a:r>
              <a:rPr lang="en-US" dirty="0" err="1"/>
              <a:t>vyzkoušet</a:t>
            </a:r>
            <a:r>
              <a:rPr lang="en-US" dirty="0"/>
              <a:t>. </a:t>
            </a:r>
            <a:r>
              <a:rPr lang="en-US" dirty="0" err="1"/>
              <a:t>Řekl</a:t>
            </a:r>
            <a:r>
              <a:rPr lang="en-US" dirty="0"/>
              <a:t> mu: "</a:t>
            </a:r>
            <a:r>
              <a:rPr lang="en-US" dirty="0" err="1"/>
              <a:t>Abrahame</a:t>
            </a:r>
            <a:r>
              <a:rPr lang="en-US" dirty="0"/>
              <a:t>!" Ten </a:t>
            </a:r>
            <a:r>
              <a:rPr lang="en-US" dirty="0" err="1"/>
              <a:t>odvětil</a:t>
            </a:r>
            <a:r>
              <a:rPr lang="en-US" dirty="0"/>
              <a:t>: "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jsem</a:t>
            </a:r>
            <a:r>
              <a:rPr lang="en-US" dirty="0"/>
              <a:t>."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2</a:t>
            </a:r>
            <a:r>
              <a:rPr lang="en-US" dirty="0"/>
              <a:t> A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řekl</a:t>
            </a:r>
            <a:r>
              <a:rPr lang="en-US" dirty="0"/>
              <a:t>: "</a:t>
            </a:r>
            <a:r>
              <a:rPr lang="en-US" dirty="0" err="1"/>
              <a:t>Vezmi</a:t>
            </a:r>
            <a:r>
              <a:rPr lang="en-US" dirty="0"/>
              <a:t> </a:t>
            </a:r>
            <a:r>
              <a:rPr lang="en-US" dirty="0" err="1"/>
              <a:t>svého</a:t>
            </a:r>
            <a:r>
              <a:rPr lang="en-US" dirty="0"/>
              <a:t> </a:t>
            </a:r>
            <a:r>
              <a:rPr lang="en-US" dirty="0" err="1"/>
              <a:t>jediného</a:t>
            </a:r>
            <a:r>
              <a:rPr lang="en-US" dirty="0"/>
              <a:t> </a:t>
            </a:r>
            <a:r>
              <a:rPr lang="en-US" dirty="0" err="1"/>
              <a:t>syna</a:t>
            </a:r>
            <a:r>
              <a:rPr lang="en-US" dirty="0"/>
              <a:t> </a:t>
            </a:r>
            <a:r>
              <a:rPr lang="en-US" dirty="0" err="1"/>
              <a:t>Izáka</a:t>
            </a:r>
            <a:r>
              <a:rPr lang="en-US" dirty="0"/>
              <a:t>, </a:t>
            </a:r>
            <a:r>
              <a:rPr lang="en-US" dirty="0" err="1"/>
              <a:t>kterého</a:t>
            </a:r>
            <a:r>
              <a:rPr lang="en-US" dirty="0"/>
              <a:t> </a:t>
            </a:r>
            <a:r>
              <a:rPr lang="en-US" dirty="0" err="1"/>
              <a:t>miluješ</a:t>
            </a:r>
            <a:r>
              <a:rPr lang="en-US" dirty="0"/>
              <a:t>, </a:t>
            </a:r>
            <a:r>
              <a:rPr lang="en-US" dirty="0" err="1"/>
              <a:t>odejdi</a:t>
            </a:r>
            <a:r>
              <a:rPr lang="en-US" dirty="0"/>
              <a:t> do </a:t>
            </a:r>
            <a:r>
              <a:rPr lang="en-US" dirty="0" err="1"/>
              <a:t>země</a:t>
            </a:r>
            <a:r>
              <a:rPr lang="en-US" dirty="0"/>
              <a:t> </a:t>
            </a:r>
            <a:r>
              <a:rPr lang="en-US" dirty="0" err="1"/>
              <a:t>Mórija</a:t>
            </a:r>
            <a:r>
              <a:rPr lang="en-US" dirty="0"/>
              <a:t> a tam ho </a:t>
            </a:r>
            <a:r>
              <a:rPr lang="en-US" dirty="0" err="1"/>
              <a:t>obětuj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oběť</a:t>
            </a:r>
            <a:r>
              <a:rPr lang="en-US" dirty="0"/>
              <a:t> </a:t>
            </a:r>
            <a:r>
              <a:rPr lang="en-US" dirty="0" err="1"/>
              <a:t>zápalnou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jedné</a:t>
            </a:r>
            <a:r>
              <a:rPr lang="en-US" dirty="0"/>
              <a:t> </a:t>
            </a:r>
            <a:r>
              <a:rPr lang="en-US" dirty="0" err="1"/>
              <a:t>hoře</a:t>
            </a:r>
            <a:r>
              <a:rPr lang="en-US" dirty="0"/>
              <a:t>, o </a:t>
            </a:r>
            <a:r>
              <a:rPr lang="en-US" dirty="0" err="1"/>
              <a:t>níž</a:t>
            </a:r>
            <a:r>
              <a:rPr lang="en-US" dirty="0"/>
              <a:t>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povím</a:t>
            </a:r>
            <a:r>
              <a:rPr lang="en-US" dirty="0"/>
              <a:t>!"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3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časného</a:t>
            </a:r>
            <a:r>
              <a:rPr lang="en-US" dirty="0"/>
              <a:t> </a:t>
            </a:r>
            <a:r>
              <a:rPr lang="en-US" dirty="0" err="1"/>
              <a:t>jitra</a:t>
            </a:r>
            <a:r>
              <a:rPr lang="en-US" dirty="0"/>
              <a:t> </a:t>
            </a:r>
            <a:r>
              <a:rPr lang="en-US" dirty="0" err="1"/>
              <a:t>osedlal</a:t>
            </a:r>
            <a:r>
              <a:rPr lang="en-US" dirty="0"/>
              <a:t> </a:t>
            </a:r>
            <a:r>
              <a:rPr lang="en-US" dirty="0" err="1"/>
              <a:t>tedy</a:t>
            </a:r>
            <a:r>
              <a:rPr lang="en-US" dirty="0"/>
              <a:t> Abraham </a:t>
            </a:r>
            <a:r>
              <a:rPr lang="en-US" dirty="0" err="1"/>
              <a:t>osla</a:t>
            </a:r>
            <a:r>
              <a:rPr lang="en-US" dirty="0"/>
              <a:t>, </a:t>
            </a:r>
            <a:r>
              <a:rPr lang="en-US" dirty="0" err="1"/>
              <a:t>vzal</a:t>
            </a:r>
            <a:r>
              <a:rPr lang="en-US" dirty="0"/>
              <a:t> s </a:t>
            </a:r>
            <a:r>
              <a:rPr lang="en-US" dirty="0" err="1"/>
              <a:t>sebou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služebníky</a:t>
            </a:r>
            <a:r>
              <a:rPr lang="en-US" dirty="0"/>
              <a:t> a </a:t>
            </a:r>
            <a:r>
              <a:rPr lang="en-US" dirty="0" err="1"/>
              <a:t>svého</a:t>
            </a:r>
            <a:r>
              <a:rPr lang="en-US" dirty="0"/>
              <a:t> </a:t>
            </a:r>
            <a:r>
              <a:rPr lang="en-US" dirty="0" err="1"/>
              <a:t>syna</a:t>
            </a:r>
            <a:r>
              <a:rPr lang="en-US" dirty="0"/>
              <a:t> </a:t>
            </a:r>
            <a:r>
              <a:rPr lang="en-US" dirty="0" err="1"/>
              <a:t>Izáka</a:t>
            </a:r>
            <a:r>
              <a:rPr lang="en-US" dirty="0"/>
              <a:t>, </a:t>
            </a:r>
            <a:r>
              <a:rPr lang="en-US" dirty="0" err="1"/>
              <a:t>naštípal</a:t>
            </a:r>
            <a:r>
              <a:rPr lang="en-US" dirty="0"/>
              <a:t> </a:t>
            </a:r>
            <a:r>
              <a:rPr lang="en-US" dirty="0" err="1"/>
              <a:t>dříví</a:t>
            </a:r>
            <a:r>
              <a:rPr lang="en-US" dirty="0"/>
              <a:t> k </a:t>
            </a:r>
            <a:r>
              <a:rPr lang="en-US" dirty="0" err="1"/>
              <a:t>zápalné</a:t>
            </a:r>
            <a:r>
              <a:rPr lang="en-US" dirty="0"/>
              <a:t> </a:t>
            </a:r>
            <a:r>
              <a:rPr lang="en-US" dirty="0" err="1"/>
              <a:t>oběti</a:t>
            </a:r>
            <a:r>
              <a:rPr lang="en-US" dirty="0"/>
              <a:t> a </a:t>
            </a:r>
            <a:r>
              <a:rPr lang="en-US" dirty="0" err="1"/>
              <a:t>vydal</a:t>
            </a:r>
            <a:r>
              <a:rPr lang="en-US" dirty="0"/>
              <a:t> se k </a:t>
            </a:r>
            <a:r>
              <a:rPr lang="en-US" dirty="0" err="1"/>
              <a:t>místu</a:t>
            </a:r>
            <a:r>
              <a:rPr lang="en-US" dirty="0"/>
              <a:t>, o </a:t>
            </a:r>
            <a:r>
              <a:rPr lang="en-US" dirty="0" err="1"/>
              <a:t>němž</a:t>
            </a:r>
            <a:r>
              <a:rPr lang="en-US" dirty="0"/>
              <a:t> mu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pověděl</a:t>
            </a:r>
            <a:r>
              <a:rPr lang="en-US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130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30000" dirty="0"/>
              <a:t>4</a:t>
            </a:r>
            <a:r>
              <a:rPr lang="en-US" dirty="0"/>
              <a:t> </a:t>
            </a:r>
            <a:r>
              <a:rPr lang="en-US" dirty="0" err="1"/>
              <a:t>Když</a:t>
            </a:r>
            <a:r>
              <a:rPr lang="en-US" dirty="0"/>
              <a:t> se Abraham </a:t>
            </a:r>
            <a:r>
              <a:rPr lang="en-US" dirty="0" err="1"/>
              <a:t>třetího</a:t>
            </a:r>
            <a:r>
              <a:rPr lang="en-US" dirty="0"/>
              <a:t> </a:t>
            </a:r>
            <a:r>
              <a:rPr lang="en-US" dirty="0" err="1"/>
              <a:t>dne</a:t>
            </a:r>
            <a:r>
              <a:rPr lang="en-US" dirty="0"/>
              <a:t> </a:t>
            </a:r>
            <a:r>
              <a:rPr lang="en-US" dirty="0" err="1"/>
              <a:t>rozhlédl</a:t>
            </a:r>
            <a:r>
              <a:rPr lang="en-US" dirty="0"/>
              <a:t> a </a:t>
            </a:r>
            <a:r>
              <a:rPr lang="en-US" dirty="0" err="1"/>
              <a:t>spatřil</a:t>
            </a:r>
            <a:r>
              <a:rPr lang="en-US" dirty="0"/>
              <a:t> v </a:t>
            </a:r>
            <a:r>
              <a:rPr lang="en-US" dirty="0" err="1"/>
              <a:t>dálce</a:t>
            </a:r>
            <a:r>
              <a:rPr lang="en-US" dirty="0"/>
              <a:t> to </a:t>
            </a:r>
            <a:r>
              <a:rPr lang="en-US" dirty="0" err="1"/>
              <a:t>místo</a:t>
            </a:r>
            <a:r>
              <a:rPr lang="en-US" dirty="0"/>
              <a:t>,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5</a:t>
            </a:r>
            <a:r>
              <a:rPr lang="en-US" dirty="0"/>
              <a:t> </a:t>
            </a:r>
            <a:r>
              <a:rPr lang="en-US" dirty="0" err="1"/>
              <a:t>řekl</a:t>
            </a:r>
            <a:r>
              <a:rPr lang="en-US" dirty="0"/>
              <a:t> </a:t>
            </a:r>
            <a:r>
              <a:rPr lang="en-US" dirty="0" err="1"/>
              <a:t>služebníkům</a:t>
            </a:r>
            <a:r>
              <a:rPr lang="en-US" dirty="0"/>
              <a:t>: "</a:t>
            </a:r>
            <a:r>
              <a:rPr lang="en-US" dirty="0" err="1"/>
              <a:t>Počkejte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s </a:t>
            </a:r>
            <a:r>
              <a:rPr lang="en-US" dirty="0" err="1"/>
              <a:t>oslem</a:t>
            </a:r>
            <a:r>
              <a:rPr lang="en-US" dirty="0"/>
              <a:t>, </a:t>
            </a:r>
            <a:r>
              <a:rPr lang="en-US" dirty="0" err="1"/>
              <a:t>já</a:t>
            </a:r>
            <a:r>
              <a:rPr lang="en-US" dirty="0"/>
              <a:t> s </a:t>
            </a:r>
            <a:r>
              <a:rPr lang="en-US" dirty="0" err="1"/>
              <a:t>chlapcem</a:t>
            </a:r>
            <a:r>
              <a:rPr lang="en-US" dirty="0"/>
              <a:t> </a:t>
            </a:r>
            <a:r>
              <a:rPr lang="en-US" dirty="0" err="1"/>
              <a:t>půjdeme</a:t>
            </a:r>
            <a:r>
              <a:rPr lang="en-US" dirty="0"/>
              <a:t> </a:t>
            </a:r>
            <a:r>
              <a:rPr lang="en-US" dirty="0" err="1"/>
              <a:t>dále</a:t>
            </a:r>
            <a:r>
              <a:rPr lang="en-US" dirty="0"/>
              <a:t>, </a:t>
            </a:r>
            <a:r>
              <a:rPr lang="en-US" dirty="0" err="1"/>
              <a:t>vzdáme</a:t>
            </a:r>
            <a:r>
              <a:rPr lang="en-US" dirty="0"/>
              <a:t> </a:t>
            </a:r>
            <a:r>
              <a:rPr lang="en-US" dirty="0" err="1"/>
              <a:t>poctu</a:t>
            </a:r>
            <a:r>
              <a:rPr lang="en-US" dirty="0"/>
              <a:t> </a:t>
            </a:r>
            <a:r>
              <a:rPr lang="en-US" dirty="0" err="1"/>
              <a:t>Bohu</a:t>
            </a:r>
            <a:r>
              <a:rPr lang="en-US" dirty="0"/>
              <a:t> a </a:t>
            </a:r>
            <a:r>
              <a:rPr lang="en-US" dirty="0" err="1"/>
              <a:t>pak</a:t>
            </a:r>
            <a:r>
              <a:rPr lang="en-US" dirty="0"/>
              <a:t> se k </a:t>
            </a:r>
            <a:r>
              <a:rPr lang="en-US" dirty="0" err="1"/>
              <a:t>vám</a:t>
            </a:r>
            <a:r>
              <a:rPr lang="en-US" dirty="0"/>
              <a:t> </a:t>
            </a:r>
            <a:r>
              <a:rPr lang="en-US" dirty="0" err="1"/>
              <a:t>vrátíme</a:t>
            </a:r>
            <a:r>
              <a:rPr lang="en-US" dirty="0"/>
              <a:t>."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6</a:t>
            </a:r>
            <a:r>
              <a:rPr lang="en-US" dirty="0"/>
              <a:t> Abraham </a:t>
            </a:r>
            <a:r>
              <a:rPr lang="en-US" dirty="0" err="1"/>
              <a:t>vzal</a:t>
            </a:r>
            <a:r>
              <a:rPr lang="en-US" dirty="0"/>
              <a:t> </a:t>
            </a:r>
            <a:r>
              <a:rPr lang="en-US" dirty="0" err="1"/>
              <a:t>dříví</a:t>
            </a:r>
            <a:r>
              <a:rPr lang="en-US" dirty="0"/>
              <a:t> k </a:t>
            </a:r>
            <a:r>
              <a:rPr lang="en-US" dirty="0" err="1"/>
              <a:t>oběti</a:t>
            </a:r>
            <a:r>
              <a:rPr lang="en-US" dirty="0"/>
              <a:t> </a:t>
            </a:r>
            <a:r>
              <a:rPr lang="en-US" dirty="0" err="1"/>
              <a:t>zápalné</a:t>
            </a:r>
            <a:r>
              <a:rPr lang="en-US" dirty="0"/>
              <a:t> a </a:t>
            </a:r>
            <a:r>
              <a:rPr lang="en-US" dirty="0" err="1"/>
              <a:t>vložil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svého</a:t>
            </a:r>
            <a:r>
              <a:rPr lang="en-US" dirty="0"/>
              <a:t> </a:t>
            </a:r>
            <a:r>
              <a:rPr lang="en-US" dirty="0" err="1"/>
              <a:t>syna</a:t>
            </a:r>
            <a:r>
              <a:rPr lang="en-US" dirty="0"/>
              <a:t> </a:t>
            </a:r>
            <a:r>
              <a:rPr lang="en-US" dirty="0" err="1"/>
              <a:t>Izáka</a:t>
            </a:r>
            <a:r>
              <a:rPr lang="en-US" dirty="0"/>
              <a:t>; </a:t>
            </a:r>
            <a:r>
              <a:rPr lang="en-US" dirty="0" err="1"/>
              <a:t>sám</a:t>
            </a:r>
            <a:r>
              <a:rPr lang="en-US" dirty="0"/>
              <a:t> </a:t>
            </a:r>
            <a:r>
              <a:rPr lang="en-US" dirty="0" err="1"/>
              <a:t>vzal</a:t>
            </a:r>
            <a:r>
              <a:rPr lang="en-US" dirty="0"/>
              <a:t> </a:t>
            </a:r>
            <a:r>
              <a:rPr lang="en-US" dirty="0" err="1"/>
              <a:t>oheň</a:t>
            </a:r>
            <a:r>
              <a:rPr lang="en-US" dirty="0"/>
              <a:t> a </a:t>
            </a:r>
            <a:r>
              <a:rPr lang="en-US" dirty="0" err="1"/>
              <a:t>obětní</a:t>
            </a:r>
            <a:r>
              <a:rPr lang="en-US" dirty="0"/>
              <a:t> </a:t>
            </a:r>
            <a:r>
              <a:rPr lang="en-US" dirty="0" err="1"/>
              <a:t>nůž</a:t>
            </a:r>
            <a:r>
              <a:rPr lang="en-US" dirty="0"/>
              <a:t>. A </a:t>
            </a:r>
            <a:r>
              <a:rPr lang="en-US" dirty="0" err="1"/>
              <a:t>šli</a:t>
            </a:r>
            <a:r>
              <a:rPr lang="en-US" dirty="0"/>
              <a:t> </a:t>
            </a:r>
            <a:r>
              <a:rPr lang="en-US" dirty="0" err="1"/>
              <a:t>oba</a:t>
            </a:r>
            <a:r>
              <a:rPr lang="en-US" dirty="0"/>
              <a:t> </a:t>
            </a:r>
            <a:r>
              <a:rPr lang="en-US" dirty="0" err="1"/>
              <a:t>pospolu</a:t>
            </a:r>
            <a:r>
              <a:rPr lang="en-US" dirty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369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6085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aseline="30000" dirty="0"/>
              <a:t>7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Izák</a:t>
            </a:r>
            <a:r>
              <a:rPr lang="en-US" dirty="0"/>
              <a:t> </a:t>
            </a:r>
            <a:r>
              <a:rPr lang="en-US" dirty="0" err="1"/>
              <a:t>svého</a:t>
            </a:r>
            <a:r>
              <a:rPr lang="en-US" dirty="0"/>
              <a:t> </a:t>
            </a:r>
            <a:r>
              <a:rPr lang="en-US" dirty="0" err="1"/>
              <a:t>otce</a:t>
            </a:r>
            <a:r>
              <a:rPr lang="en-US" dirty="0"/>
              <a:t> </a:t>
            </a:r>
            <a:r>
              <a:rPr lang="en-US" dirty="0" err="1"/>
              <a:t>Abrahama</a:t>
            </a:r>
            <a:r>
              <a:rPr lang="en-US" dirty="0"/>
              <a:t> </a:t>
            </a:r>
            <a:r>
              <a:rPr lang="en-US" dirty="0" err="1"/>
              <a:t>oslovil</a:t>
            </a:r>
            <a:r>
              <a:rPr lang="en-US" dirty="0"/>
              <a:t>: "</a:t>
            </a:r>
            <a:r>
              <a:rPr lang="en-US" dirty="0" err="1"/>
              <a:t>Otče</a:t>
            </a:r>
            <a:r>
              <a:rPr lang="en-US" dirty="0"/>
              <a:t>!" Ten </a:t>
            </a:r>
            <a:r>
              <a:rPr lang="en-US" dirty="0" err="1"/>
              <a:t>odvětil</a:t>
            </a:r>
            <a:r>
              <a:rPr lang="en-US" dirty="0"/>
              <a:t>: "</a:t>
            </a:r>
            <a:r>
              <a:rPr lang="en-US" dirty="0" err="1"/>
              <a:t>Copak</a:t>
            </a:r>
            <a:r>
              <a:rPr lang="en-US" dirty="0"/>
              <a:t>, </a:t>
            </a:r>
            <a:r>
              <a:rPr lang="en-US" dirty="0" err="1"/>
              <a:t>můj</a:t>
            </a:r>
            <a:r>
              <a:rPr lang="en-US" dirty="0"/>
              <a:t> </a:t>
            </a:r>
            <a:r>
              <a:rPr lang="en-US" dirty="0" err="1"/>
              <a:t>synu</a:t>
            </a:r>
            <a:r>
              <a:rPr lang="en-US" dirty="0"/>
              <a:t>?" </a:t>
            </a:r>
            <a:r>
              <a:rPr lang="en-US" dirty="0" err="1"/>
              <a:t>Izák</a:t>
            </a:r>
            <a:r>
              <a:rPr lang="en-US" dirty="0"/>
              <a:t> se </a:t>
            </a:r>
            <a:r>
              <a:rPr lang="en-US" dirty="0" err="1"/>
              <a:t>otázal</a:t>
            </a:r>
            <a:r>
              <a:rPr lang="en-US" dirty="0"/>
              <a:t>: "</a:t>
            </a:r>
            <a:r>
              <a:rPr lang="en-US" dirty="0" err="1"/>
              <a:t>Hle</a:t>
            </a:r>
            <a:r>
              <a:rPr lang="en-US" dirty="0"/>
              <a:t>, </a:t>
            </a:r>
            <a:r>
              <a:rPr lang="en-US" dirty="0" err="1"/>
              <a:t>oheň</a:t>
            </a:r>
            <a:r>
              <a:rPr lang="en-US" dirty="0"/>
              <a:t> a </a:t>
            </a:r>
            <a:r>
              <a:rPr lang="en-US" dirty="0" err="1"/>
              <a:t>dříví</a:t>
            </a:r>
            <a:r>
              <a:rPr lang="en-US" dirty="0"/>
              <a:t> je </a:t>
            </a:r>
            <a:r>
              <a:rPr lang="en-US" dirty="0" err="1"/>
              <a:t>zde</a:t>
            </a:r>
            <a:r>
              <a:rPr lang="en-US" dirty="0"/>
              <a:t>. </a:t>
            </a:r>
            <a:r>
              <a:rPr lang="en-US" dirty="0" err="1"/>
              <a:t>Kde</a:t>
            </a:r>
            <a:r>
              <a:rPr lang="en-US" dirty="0"/>
              <a:t> </a:t>
            </a:r>
            <a:r>
              <a:rPr lang="en-US" dirty="0" err="1"/>
              <a:t>však</a:t>
            </a:r>
            <a:r>
              <a:rPr lang="en-US" dirty="0"/>
              <a:t> je </a:t>
            </a:r>
            <a:r>
              <a:rPr lang="en-US" dirty="0" err="1"/>
              <a:t>beránek</a:t>
            </a:r>
            <a:r>
              <a:rPr lang="en-US" dirty="0"/>
              <a:t> k </a:t>
            </a:r>
            <a:r>
              <a:rPr lang="en-US" dirty="0" err="1"/>
              <a:t>zápalné</a:t>
            </a:r>
            <a:r>
              <a:rPr lang="en-US" dirty="0"/>
              <a:t> </a:t>
            </a:r>
            <a:r>
              <a:rPr lang="en-US" dirty="0" err="1"/>
              <a:t>oběti</a:t>
            </a:r>
            <a:r>
              <a:rPr lang="en-US" dirty="0"/>
              <a:t>?"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8</a:t>
            </a:r>
            <a:r>
              <a:rPr lang="en-US" dirty="0"/>
              <a:t> </a:t>
            </a:r>
            <a:r>
              <a:rPr lang="en-US" dirty="0" err="1"/>
              <a:t>Nato</a:t>
            </a:r>
            <a:r>
              <a:rPr lang="en-US" dirty="0"/>
              <a:t> Abraham </a:t>
            </a:r>
            <a:r>
              <a:rPr lang="en-US" dirty="0" err="1"/>
              <a:t>řekl</a:t>
            </a:r>
            <a:r>
              <a:rPr lang="en-US" dirty="0"/>
              <a:t>: "</a:t>
            </a:r>
            <a:r>
              <a:rPr lang="en-US" dirty="0" err="1"/>
              <a:t>Můj</a:t>
            </a:r>
            <a:r>
              <a:rPr lang="en-US" dirty="0"/>
              <a:t> </a:t>
            </a:r>
            <a:r>
              <a:rPr lang="en-US" dirty="0" err="1"/>
              <a:t>synu</a:t>
            </a:r>
            <a:r>
              <a:rPr lang="en-US" dirty="0"/>
              <a:t>,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sám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vyhlédne</a:t>
            </a:r>
            <a:r>
              <a:rPr lang="en-US" dirty="0"/>
              <a:t> </a:t>
            </a:r>
            <a:r>
              <a:rPr lang="en-US" dirty="0" err="1"/>
              <a:t>beránka</a:t>
            </a:r>
            <a:r>
              <a:rPr lang="en-US" dirty="0"/>
              <a:t> k </a:t>
            </a:r>
            <a:r>
              <a:rPr lang="en-US" dirty="0" err="1"/>
              <a:t>oběti</a:t>
            </a:r>
            <a:r>
              <a:rPr lang="en-US" dirty="0"/>
              <a:t> </a:t>
            </a:r>
            <a:r>
              <a:rPr lang="en-US" dirty="0" err="1"/>
              <a:t>zápalné</a:t>
            </a:r>
            <a:r>
              <a:rPr lang="en-US" dirty="0"/>
              <a:t>." A </a:t>
            </a:r>
            <a:r>
              <a:rPr lang="en-US" dirty="0" err="1"/>
              <a:t>šli</a:t>
            </a:r>
            <a:r>
              <a:rPr lang="en-US" dirty="0"/>
              <a:t> </a:t>
            </a:r>
            <a:r>
              <a:rPr lang="en-US" dirty="0" err="1"/>
              <a:t>oba</a:t>
            </a:r>
            <a:r>
              <a:rPr lang="en-US" dirty="0"/>
              <a:t> </a:t>
            </a:r>
            <a:r>
              <a:rPr lang="en-US" dirty="0" err="1"/>
              <a:t>spolu</a:t>
            </a:r>
            <a:r>
              <a:rPr lang="en-US" dirty="0"/>
              <a:t> </a:t>
            </a:r>
            <a:r>
              <a:rPr lang="en-US" dirty="0" err="1"/>
              <a:t>dál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9</a:t>
            </a:r>
            <a:r>
              <a:rPr lang="en-US" dirty="0"/>
              <a:t> </a:t>
            </a:r>
            <a:r>
              <a:rPr lang="en-US" dirty="0" err="1"/>
              <a:t>Když</a:t>
            </a:r>
            <a:r>
              <a:rPr lang="en-US" dirty="0"/>
              <a:t> </a:t>
            </a:r>
            <a:r>
              <a:rPr lang="en-US" dirty="0" err="1"/>
              <a:t>přišli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místo</a:t>
            </a:r>
            <a:r>
              <a:rPr lang="en-US" dirty="0"/>
              <a:t>, o </a:t>
            </a:r>
            <a:r>
              <a:rPr lang="en-US" dirty="0" err="1"/>
              <a:t>němž</a:t>
            </a:r>
            <a:r>
              <a:rPr lang="en-US" dirty="0"/>
              <a:t> mu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pověděl</a:t>
            </a:r>
            <a:r>
              <a:rPr lang="en-US" dirty="0"/>
              <a:t>, </a:t>
            </a:r>
            <a:r>
              <a:rPr lang="en-US" dirty="0" err="1"/>
              <a:t>vybudoval</a:t>
            </a:r>
            <a:r>
              <a:rPr lang="en-US" dirty="0"/>
              <a:t> tam Abraham </a:t>
            </a:r>
            <a:r>
              <a:rPr lang="en-US" dirty="0" err="1"/>
              <a:t>oltář</a:t>
            </a:r>
            <a:r>
              <a:rPr lang="en-US" dirty="0"/>
              <a:t>, </a:t>
            </a:r>
            <a:r>
              <a:rPr lang="en-US" dirty="0" err="1"/>
              <a:t>narovnal</a:t>
            </a:r>
            <a:r>
              <a:rPr lang="en-US" dirty="0"/>
              <a:t> </a:t>
            </a:r>
            <a:r>
              <a:rPr lang="en-US" dirty="0" err="1"/>
              <a:t>dříví</a:t>
            </a:r>
            <a:r>
              <a:rPr lang="en-US" dirty="0"/>
              <a:t>, </a:t>
            </a:r>
            <a:r>
              <a:rPr lang="en-US" dirty="0" err="1"/>
              <a:t>svázal</a:t>
            </a:r>
            <a:r>
              <a:rPr lang="en-US" dirty="0"/>
              <a:t> </a:t>
            </a:r>
            <a:r>
              <a:rPr lang="en-US" dirty="0" err="1"/>
              <a:t>svého</a:t>
            </a:r>
            <a:r>
              <a:rPr lang="en-US" dirty="0"/>
              <a:t> </a:t>
            </a:r>
            <a:r>
              <a:rPr lang="en-US" dirty="0" err="1"/>
              <a:t>syna</a:t>
            </a:r>
            <a:r>
              <a:rPr lang="en-US" dirty="0"/>
              <a:t> </a:t>
            </a:r>
            <a:r>
              <a:rPr lang="en-US" dirty="0" err="1"/>
              <a:t>Izáka</a:t>
            </a:r>
            <a:r>
              <a:rPr lang="en-US" dirty="0"/>
              <a:t> do </a:t>
            </a:r>
            <a:r>
              <a:rPr lang="en-US" dirty="0" err="1"/>
              <a:t>kozelce</a:t>
            </a:r>
            <a:r>
              <a:rPr lang="en-US" dirty="0"/>
              <a:t> a </a:t>
            </a:r>
            <a:r>
              <a:rPr lang="en-US" dirty="0" err="1"/>
              <a:t>položil</a:t>
            </a:r>
            <a:r>
              <a:rPr lang="en-US" dirty="0"/>
              <a:t> ho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oltář</a:t>
            </a:r>
            <a:r>
              <a:rPr lang="en-US" dirty="0"/>
              <a:t>, </a:t>
            </a:r>
            <a:r>
              <a:rPr lang="en-US" dirty="0" err="1"/>
              <a:t>nahoru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dříví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10</a:t>
            </a:r>
            <a:r>
              <a:rPr lang="en-US" dirty="0"/>
              <a:t> I </a:t>
            </a:r>
            <a:r>
              <a:rPr lang="en-US" dirty="0" err="1"/>
              <a:t>vztáhl</a:t>
            </a:r>
            <a:r>
              <a:rPr lang="en-US" dirty="0"/>
              <a:t> Abraham </a:t>
            </a:r>
            <a:r>
              <a:rPr lang="en-US" dirty="0" err="1"/>
              <a:t>ruku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obětním</a:t>
            </a:r>
            <a:r>
              <a:rPr lang="en-US" dirty="0"/>
              <a:t> </a:t>
            </a:r>
            <a:r>
              <a:rPr lang="en-US" dirty="0" err="1"/>
              <a:t>noži</a:t>
            </a:r>
            <a:r>
              <a:rPr lang="en-US" dirty="0"/>
              <a:t>, aby </a:t>
            </a:r>
            <a:r>
              <a:rPr lang="en-US" dirty="0" err="1"/>
              <a:t>svého</a:t>
            </a:r>
            <a:r>
              <a:rPr lang="en-US" dirty="0"/>
              <a:t> </a:t>
            </a:r>
            <a:r>
              <a:rPr lang="en-US" dirty="0" err="1"/>
              <a:t>syna</a:t>
            </a:r>
            <a:r>
              <a:rPr lang="en-US" dirty="0"/>
              <a:t> </a:t>
            </a:r>
            <a:r>
              <a:rPr lang="en-US" dirty="0" err="1"/>
              <a:t>zabil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obětního</a:t>
            </a:r>
            <a:r>
              <a:rPr lang="en-US" dirty="0"/>
              <a:t> </a:t>
            </a:r>
            <a:r>
              <a:rPr lang="en-US" dirty="0" err="1"/>
              <a:t>beránka</a:t>
            </a:r>
            <a:r>
              <a:rPr lang="en-US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8681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4990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aseline="30000" dirty="0"/>
              <a:t>11</a:t>
            </a:r>
            <a:r>
              <a:rPr lang="en-US" dirty="0"/>
              <a:t> </a:t>
            </a:r>
            <a:r>
              <a:rPr lang="en-US" dirty="0" err="1"/>
              <a:t>Vtom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něho</a:t>
            </a:r>
            <a:r>
              <a:rPr lang="en-US" dirty="0"/>
              <a:t> z </a:t>
            </a:r>
            <a:r>
              <a:rPr lang="en-US" dirty="0" err="1"/>
              <a:t>nebe</a:t>
            </a:r>
            <a:r>
              <a:rPr lang="en-US" dirty="0"/>
              <a:t> </a:t>
            </a:r>
            <a:r>
              <a:rPr lang="en-US" dirty="0" err="1"/>
              <a:t>volá</a:t>
            </a:r>
            <a:r>
              <a:rPr lang="en-US" dirty="0"/>
              <a:t> </a:t>
            </a:r>
            <a:r>
              <a:rPr lang="en-US" dirty="0" err="1"/>
              <a:t>Hospodinův</a:t>
            </a:r>
            <a:r>
              <a:rPr lang="en-US" dirty="0"/>
              <a:t> </a:t>
            </a:r>
            <a:r>
              <a:rPr lang="en-US" dirty="0" err="1"/>
              <a:t>posel</a:t>
            </a:r>
            <a:r>
              <a:rPr lang="en-US" dirty="0"/>
              <a:t>: "</a:t>
            </a:r>
            <a:r>
              <a:rPr lang="en-US" dirty="0" err="1"/>
              <a:t>Abrahame</a:t>
            </a:r>
            <a:r>
              <a:rPr lang="en-US" dirty="0"/>
              <a:t>, </a:t>
            </a:r>
            <a:r>
              <a:rPr lang="en-US" dirty="0" err="1"/>
              <a:t>Abrahame</a:t>
            </a:r>
            <a:r>
              <a:rPr lang="en-US" dirty="0"/>
              <a:t>!" Ten </a:t>
            </a:r>
            <a:r>
              <a:rPr lang="en-US" dirty="0" err="1"/>
              <a:t>odvětil</a:t>
            </a:r>
            <a:r>
              <a:rPr lang="en-US" dirty="0"/>
              <a:t>: "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jsem</a:t>
            </a:r>
            <a:r>
              <a:rPr lang="en-US" dirty="0"/>
              <a:t>."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12</a:t>
            </a:r>
            <a:r>
              <a:rPr lang="en-US" dirty="0"/>
              <a:t> A </a:t>
            </a:r>
            <a:r>
              <a:rPr lang="en-US" dirty="0" err="1"/>
              <a:t>posel</a:t>
            </a:r>
            <a:r>
              <a:rPr lang="en-US" dirty="0"/>
              <a:t> </a:t>
            </a:r>
            <a:r>
              <a:rPr lang="en-US" dirty="0" err="1"/>
              <a:t>řekl</a:t>
            </a:r>
            <a:r>
              <a:rPr lang="en-US" dirty="0"/>
              <a:t>: "</a:t>
            </a:r>
            <a:r>
              <a:rPr lang="en-US" dirty="0" err="1"/>
              <a:t>Nevztahuj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chlapce</a:t>
            </a:r>
            <a:r>
              <a:rPr lang="en-US" dirty="0"/>
              <a:t> </a:t>
            </a:r>
            <a:r>
              <a:rPr lang="en-US" dirty="0" err="1"/>
              <a:t>ruku</a:t>
            </a:r>
            <a:r>
              <a:rPr lang="en-US" dirty="0"/>
              <a:t>, </a:t>
            </a:r>
            <a:r>
              <a:rPr lang="en-US" dirty="0" err="1"/>
              <a:t>nic</a:t>
            </a:r>
            <a:r>
              <a:rPr lang="en-US" dirty="0"/>
              <a:t> mu </a:t>
            </a:r>
            <a:r>
              <a:rPr lang="en-US" dirty="0" err="1"/>
              <a:t>nedělej</a:t>
            </a:r>
            <a:r>
              <a:rPr lang="en-US" dirty="0"/>
              <a:t>! </a:t>
            </a:r>
            <a:r>
              <a:rPr lang="en-US" dirty="0" err="1"/>
              <a:t>Právě</a:t>
            </a:r>
            <a:r>
              <a:rPr lang="en-US" dirty="0"/>
              <a:t> </a:t>
            </a:r>
            <a:r>
              <a:rPr lang="en-US" dirty="0" err="1"/>
              <a:t>teď</a:t>
            </a:r>
            <a:r>
              <a:rPr lang="en-US" dirty="0"/>
              <a:t> </a:t>
            </a:r>
            <a:r>
              <a:rPr lang="en-US" dirty="0" err="1"/>
              <a:t>jsem</a:t>
            </a:r>
            <a:r>
              <a:rPr lang="en-US" dirty="0"/>
              <a:t> </a:t>
            </a:r>
            <a:r>
              <a:rPr lang="en-US" dirty="0" err="1"/>
              <a:t>poznal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jsi</a:t>
            </a:r>
            <a:r>
              <a:rPr lang="en-US" dirty="0"/>
              <a:t> </a:t>
            </a:r>
            <a:r>
              <a:rPr lang="en-US" dirty="0" err="1"/>
              <a:t>bohabojný</a:t>
            </a:r>
            <a:r>
              <a:rPr lang="en-US" dirty="0"/>
              <a:t>, </a:t>
            </a:r>
            <a:r>
              <a:rPr lang="en-US" dirty="0" err="1"/>
              <a:t>neboť</a:t>
            </a:r>
            <a:r>
              <a:rPr lang="en-US" dirty="0"/>
              <a:t> </a:t>
            </a:r>
            <a:r>
              <a:rPr lang="en-US" dirty="0" err="1"/>
              <a:t>jsi</a:t>
            </a:r>
            <a:r>
              <a:rPr lang="en-US" dirty="0"/>
              <a:t> mi </a:t>
            </a:r>
            <a:r>
              <a:rPr lang="en-US" dirty="0" err="1"/>
              <a:t>neodepřel</a:t>
            </a:r>
            <a:r>
              <a:rPr lang="en-US" dirty="0"/>
              <a:t> </a:t>
            </a:r>
            <a:r>
              <a:rPr lang="en-US" dirty="0" err="1"/>
              <a:t>svého</a:t>
            </a:r>
            <a:r>
              <a:rPr lang="en-US" dirty="0"/>
              <a:t> </a:t>
            </a:r>
            <a:r>
              <a:rPr lang="en-US" dirty="0" err="1"/>
              <a:t>jediného</a:t>
            </a:r>
            <a:r>
              <a:rPr lang="en-US" dirty="0"/>
              <a:t> </a:t>
            </a:r>
            <a:r>
              <a:rPr lang="en-US" dirty="0" err="1"/>
              <a:t>syna</a:t>
            </a:r>
            <a:r>
              <a:rPr lang="en-US" dirty="0"/>
              <a:t>."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13</a:t>
            </a:r>
            <a:r>
              <a:rPr lang="en-US" dirty="0"/>
              <a:t> Abraham se </a:t>
            </a:r>
            <a:r>
              <a:rPr lang="en-US" dirty="0" err="1"/>
              <a:t>rozhlédl</a:t>
            </a:r>
            <a:r>
              <a:rPr lang="en-US" dirty="0"/>
              <a:t> a </a:t>
            </a:r>
            <a:r>
              <a:rPr lang="en-US" dirty="0" err="1"/>
              <a:t>vidí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vzadu</a:t>
            </a:r>
            <a:r>
              <a:rPr lang="en-US" dirty="0"/>
              <a:t> je </a:t>
            </a:r>
            <a:r>
              <a:rPr lang="en-US" dirty="0" err="1"/>
              <a:t>beran</a:t>
            </a:r>
            <a:r>
              <a:rPr lang="en-US" dirty="0"/>
              <a:t>, </a:t>
            </a:r>
            <a:r>
              <a:rPr lang="en-US" dirty="0" err="1"/>
              <a:t>který</a:t>
            </a:r>
            <a:r>
              <a:rPr lang="en-US" dirty="0"/>
              <a:t> </a:t>
            </a:r>
            <a:r>
              <a:rPr lang="en-US" dirty="0" err="1"/>
              <a:t>uvízl</a:t>
            </a:r>
            <a:r>
              <a:rPr lang="en-US" dirty="0"/>
              <a:t> </a:t>
            </a:r>
            <a:r>
              <a:rPr lang="en-US" dirty="0" err="1"/>
              <a:t>svými</a:t>
            </a:r>
            <a:r>
              <a:rPr lang="en-US" dirty="0"/>
              <a:t> </a:t>
            </a:r>
            <a:r>
              <a:rPr lang="en-US" dirty="0" err="1"/>
              <a:t>rohy</a:t>
            </a:r>
            <a:r>
              <a:rPr lang="en-US" dirty="0"/>
              <a:t> v </a:t>
            </a:r>
            <a:r>
              <a:rPr lang="en-US" dirty="0" err="1"/>
              <a:t>houští</a:t>
            </a:r>
            <a:r>
              <a:rPr lang="en-US" dirty="0"/>
              <a:t>. </a:t>
            </a:r>
            <a:r>
              <a:rPr lang="en-US" dirty="0" err="1"/>
              <a:t>Šel</a:t>
            </a:r>
            <a:r>
              <a:rPr lang="en-US" dirty="0"/>
              <a:t> </a:t>
            </a:r>
            <a:r>
              <a:rPr lang="en-US" dirty="0" err="1"/>
              <a:t>tedy</a:t>
            </a:r>
            <a:r>
              <a:rPr lang="en-US" dirty="0"/>
              <a:t>, </a:t>
            </a:r>
            <a:r>
              <a:rPr lang="en-US" dirty="0" err="1"/>
              <a:t>vzal</a:t>
            </a:r>
            <a:r>
              <a:rPr lang="en-US" dirty="0"/>
              <a:t> </a:t>
            </a:r>
            <a:r>
              <a:rPr lang="en-US" dirty="0" err="1"/>
              <a:t>berana</a:t>
            </a:r>
            <a:r>
              <a:rPr lang="en-US" dirty="0"/>
              <a:t> a </a:t>
            </a:r>
            <a:r>
              <a:rPr lang="en-US" dirty="0" err="1"/>
              <a:t>obětoval</a:t>
            </a:r>
            <a:r>
              <a:rPr lang="en-US" dirty="0"/>
              <a:t> </a:t>
            </a:r>
            <a:r>
              <a:rPr lang="en-US" dirty="0" err="1"/>
              <a:t>jej</a:t>
            </a:r>
            <a:r>
              <a:rPr lang="en-US" dirty="0"/>
              <a:t> v </a:t>
            </a:r>
            <a:r>
              <a:rPr lang="en-US" dirty="0" err="1"/>
              <a:t>zápalnou</a:t>
            </a:r>
            <a:r>
              <a:rPr lang="en-US" dirty="0"/>
              <a:t> </a:t>
            </a:r>
            <a:r>
              <a:rPr lang="en-US" dirty="0" err="1"/>
              <a:t>oběť</a:t>
            </a:r>
            <a:r>
              <a:rPr lang="en-US" dirty="0"/>
              <a:t> </a:t>
            </a:r>
            <a:r>
              <a:rPr lang="en-US" dirty="0" err="1"/>
              <a:t>místo</a:t>
            </a:r>
            <a:r>
              <a:rPr lang="en-US" dirty="0"/>
              <a:t> </a:t>
            </a:r>
            <a:r>
              <a:rPr lang="en-US" dirty="0" err="1"/>
              <a:t>svého</a:t>
            </a:r>
            <a:r>
              <a:rPr lang="en-US" dirty="0"/>
              <a:t> </a:t>
            </a:r>
            <a:r>
              <a:rPr lang="en-US" dirty="0" err="1"/>
              <a:t>syna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14</a:t>
            </a:r>
            <a:r>
              <a:rPr lang="en-US" dirty="0"/>
              <a:t> </a:t>
            </a:r>
            <a:r>
              <a:rPr lang="en-US" dirty="0" err="1"/>
              <a:t>Tomu</a:t>
            </a:r>
            <a:r>
              <a:rPr lang="en-US" dirty="0"/>
              <a:t> </a:t>
            </a:r>
            <a:r>
              <a:rPr lang="en-US" dirty="0" err="1"/>
              <a:t>místu</a:t>
            </a:r>
            <a:r>
              <a:rPr lang="en-US" dirty="0"/>
              <a:t> dal Abraham </a:t>
            </a:r>
            <a:r>
              <a:rPr lang="en-US" dirty="0" err="1"/>
              <a:t>jméno</a:t>
            </a:r>
            <a:r>
              <a:rPr lang="en-US" dirty="0"/>
              <a:t> "</a:t>
            </a:r>
            <a:r>
              <a:rPr lang="en-US" dirty="0" err="1"/>
              <a:t>Hospodin</a:t>
            </a:r>
            <a:r>
              <a:rPr lang="en-US" dirty="0"/>
              <a:t> </a:t>
            </a:r>
            <a:r>
              <a:rPr lang="en-US" dirty="0" err="1"/>
              <a:t>vidí</a:t>
            </a:r>
            <a:r>
              <a:rPr lang="en-US" dirty="0"/>
              <a:t>". </a:t>
            </a:r>
            <a:r>
              <a:rPr lang="en-US" dirty="0" err="1"/>
              <a:t>Dosud</a:t>
            </a:r>
            <a:r>
              <a:rPr lang="en-US" dirty="0"/>
              <a:t> se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říká</a:t>
            </a:r>
            <a:r>
              <a:rPr lang="en-US" dirty="0"/>
              <a:t>: "Na </a:t>
            </a:r>
            <a:r>
              <a:rPr lang="en-US" dirty="0" err="1"/>
              <a:t>hoře</a:t>
            </a:r>
            <a:r>
              <a:rPr lang="en-US" dirty="0"/>
              <a:t> </a:t>
            </a:r>
            <a:r>
              <a:rPr lang="en-US" dirty="0" err="1"/>
              <a:t>Hospodinově</a:t>
            </a:r>
            <a:r>
              <a:rPr lang="en-US" dirty="0"/>
              <a:t> se </a:t>
            </a:r>
            <a:r>
              <a:rPr lang="en-US" dirty="0" err="1"/>
              <a:t>uvidí</a:t>
            </a:r>
            <a:r>
              <a:rPr lang="en-US" dirty="0"/>
              <a:t>."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891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1751528"/>
            <a:ext cx="9905999" cy="49712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aseline="30000" dirty="0"/>
              <a:t>15</a:t>
            </a:r>
            <a:r>
              <a:rPr lang="en-US" dirty="0"/>
              <a:t> </a:t>
            </a:r>
            <a:r>
              <a:rPr lang="en-US" dirty="0" err="1"/>
              <a:t>Hospodinův</a:t>
            </a:r>
            <a:r>
              <a:rPr lang="en-US" dirty="0"/>
              <a:t> </a:t>
            </a:r>
            <a:r>
              <a:rPr lang="en-US" dirty="0" err="1"/>
              <a:t>posel</a:t>
            </a:r>
            <a:r>
              <a:rPr lang="en-US" dirty="0"/>
              <a:t> </a:t>
            </a:r>
            <a:r>
              <a:rPr lang="en-US" dirty="0" err="1"/>
              <a:t>zavolal</a:t>
            </a:r>
            <a:r>
              <a:rPr lang="en-US" dirty="0"/>
              <a:t> </a:t>
            </a:r>
            <a:r>
              <a:rPr lang="en-US" dirty="0" err="1"/>
              <a:t>pak</a:t>
            </a:r>
            <a:r>
              <a:rPr lang="en-US" dirty="0"/>
              <a:t> z </a:t>
            </a:r>
            <a:r>
              <a:rPr lang="en-US" dirty="0" err="1"/>
              <a:t>nebe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Abrahama</a:t>
            </a:r>
            <a:r>
              <a:rPr lang="en-US" dirty="0"/>
              <a:t> </a:t>
            </a:r>
            <a:r>
              <a:rPr lang="en-US" dirty="0" err="1"/>
              <a:t>podruhé</a:t>
            </a:r>
            <a:r>
              <a:rPr lang="en-US" dirty="0"/>
              <a:t>: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16</a:t>
            </a:r>
            <a:r>
              <a:rPr lang="en-US" dirty="0"/>
              <a:t> "</a:t>
            </a:r>
            <a:r>
              <a:rPr lang="en-US" dirty="0" err="1"/>
              <a:t>Přisáhl</a:t>
            </a:r>
            <a:r>
              <a:rPr lang="en-US" dirty="0"/>
              <a:t> </a:t>
            </a:r>
            <a:r>
              <a:rPr lang="en-US" dirty="0" err="1"/>
              <a:t>jsem</a:t>
            </a:r>
            <a:r>
              <a:rPr lang="en-US" dirty="0"/>
              <a:t>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sobě</a:t>
            </a:r>
            <a:r>
              <a:rPr lang="en-US" dirty="0"/>
              <a:t>, je </a:t>
            </a:r>
            <a:r>
              <a:rPr lang="en-US" dirty="0" err="1"/>
              <a:t>výrok</a:t>
            </a:r>
            <a:r>
              <a:rPr lang="en-US" dirty="0"/>
              <a:t> </a:t>
            </a:r>
            <a:r>
              <a:rPr lang="en-US" dirty="0" err="1"/>
              <a:t>Hospodinův</a:t>
            </a:r>
            <a:r>
              <a:rPr lang="en-US" dirty="0"/>
              <a:t>, </a:t>
            </a:r>
            <a:r>
              <a:rPr lang="en-US" dirty="0" err="1"/>
              <a:t>protože</a:t>
            </a:r>
            <a:r>
              <a:rPr lang="en-US" dirty="0"/>
              <a:t> </a:t>
            </a:r>
            <a:r>
              <a:rPr lang="en-US" dirty="0" err="1"/>
              <a:t>jsi</a:t>
            </a:r>
            <a:r>
              <a:rPr lang="en-US" dirty="0"/>
              <a:t> to </a:t>
            </a:r>
            <a:r>
              <a:rPr lang="en-US" dirty="0" err="1"/>
              <a:t>učinil</a:t>
            </a:r>
            <a:r>
              <a:rPr lang="en-US" dirty="0"/>
              <a:t> a </a:t>
            </a:r>
            <a:r>
              <a:rPr lang="en-US" dirty="0" err="1"/>
              <a:t>neodepřel</a:t>
            </a:r>
            <a:r>
              <a:rPr lang="en-US" dirty="0"/>
              <a:t> </a:t>
            </a:r>
            <a:r>
              <a:rPr lang="en-US" dirty="0" err="1"/>
              <a:t>jsi</a:t>
            </a:r>
            <a:r>
              <a:rPr lang="en-US" dirty="0"/>
              <a:t> mi </a:t>
            </a:r>
            <a:r>
              <a:rPr lang="en-US" dirty="0" err="1"/>
              <a:t>svého</a:t>
            </a:r>
            <a:r>
              <a:rPr lang="en-US" dirty="0"/>
              <a:t> </a:t>
            </a:r>
            <a:r>
              <a:rPr lang="en-US" dirty="0" err="1"/>
              <a:t>jediného</a:t>
            </a:r>
            <a:r>
              <a:rPr lang="en-US" dirty="0"/>
              <a:t> </a:t>
            </a:r>
            <a:r>
              <a:rPr lang="en-US" dirty="0" err="1"/>
              <a:t>syna</a:t>
            </a:r>
            <a:r>
              <a:rPr lang="en-US" dirty="0"/>
              <a:t>,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17</a:t>
            </a:r>
            <a:r>
              <a:rPr lang="en-US" dirty="0"/>
              <a:t> </a:t>
            </a:r>
            <a:r>
              <a:rPr lang="en-US" dirty="0" err="1"/>
              <a:t>jistotně</a:t>
            </a:r>
            <a:r>
              <a:rPr lang="en-US" dirty="0"/>
              <a:t>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požehnám</a:t>
            </a:r>
            <a:r>
              <a:rPr lang="en-US" dirty="0"/>
              <a:t> a </a:t>
            </a:r>
            <a:r>
              <a:rPr lang="en-US" dirty="0" err="1"/>
              <a:t>tvé</a:t>
            </a:r>
            <a:r>
              <a:rPr lang="en-US" dirty="0"/>
              <a:t> </a:t>
            </a:r>
            <a:r>
              <a:rPr lang="en-US" dirty="0" err="1"/>
              <a:t>potomstvo</a:t>
            </a:r>
            <a:r>
              <a:rPr lang="en-US" dirty="0"/>
              <a:t> </a:t>
            </a:r>
            <a:r>
              <a:rPr lang="en-US" dirty="0" err="1"/>
              <a:t>jistotně</a:t>
            </a:r>
            <a:r>
              <a:rPr lang="en-US" dirty="0"/>
              <a:t> </a:t>
            </a:r>
            <a:r>
              <a:rPr lang="en-US" dirty="0" err="1"/>
              <a:t>rozmnožím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nebeské</a:t>
            </a:r>
            <a:r>
              <a:rPr lang="en-US" dirty="0"/>
              <a:t> </a:t>
            </a:r>
            <a:r>
              <a:rPr lang="en-US" dirty="0" err="1"/>
              <a:t>hvězdy</a:t>
            </a:r>
            <a:r>
              <a:rPr lang="en-US" dirty="0"/>
              <a:t> a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písek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mořském</a:t>
            </a:r>
            <a:r>
              <a:rPr lang="en-US" dirty="0"/>
              <a:t> </a:t>
            </a:r>
            <a:r>
              <a:rPr lang="en-US" dirty="0" err="1"/>
              <a:t>břehu</a:t>
            </a:r>
            <a:r>
              <a:rPr lang="en-US" dirty="0"/>
              <a:t>. </a:t>
            </a:r>
            <a:r>
              <a:rPr lang="en-US" dirty="0" err="1"/>
              <a:t>Tvé</a:t>
            </a:r>
            <a:r>
              <a:rPr lang="en-US" dirty="0"/>
              <a:t> </a:t>
            </a:r>
            <a:r>
              <a:rPr lang="en-US" dirty="0" err="1"/>
              <a:t>potomstvo</a:t>
            </a:r>
            <a:r>
              <a:rPr lang="en-US" dirty="0"/>
              <a:t> </a:t>
            </a:r>
            <a:r>
              <a:rPr lang="en-US" dirty="0" err="1"/>
              <a:t>obdrží</a:t>
            </a:r>
            <a:r>
              <a:rPr lang="en-US" dirty="0"/>
              <a:t> </a:t>
            </a:r>
            <a:r>
              <a:rPr lang="en-US" dirty="0" err="1"/>
              <a:t>bránu</a:t>
            </a:r>
            <a:r>
              <a:rPr lang="en-US" dirty="0"/>
              <a:t> </a:t>
            </a:r>
            <a:r>
              <a:rPr lang="en-US" dirty="0" err="1"/>
              <a:t>svých</a:t>
            </a:r>
            <a:r>
              <a:rPr lang="en-US" dirty="0"/>
              <a:t> </a:t>
            </a:r>
            <a:r>
              <a:rPr lang="en-US" dirty="0" err="1"/>
              <a:t>nepřátel</a:t>
            </a:r>
            <a:r>
              <a:rPr lang="en-US" dirty="0"/>
              <a:t>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 a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tvém</a:t>
            </a:r>
            <a:r>
              <a:rPr lang="en-US" dirty="0"/>
              <a:t> </a:t>
            </a:r>
            <a:r>
              <a:rPr lang="en-US" dirty="0" err="1"/>
              <a:t>potomstvu</a:t>
            </a:r>
            <a:r>
              <a:rPr lang="en-US" dirty="0"/>
              <a:t> </a:t>
            </a:r>
            <a:r>
              <a:rPr lang="en-US" dirty="0" err="1"/>
              <a:t>dojdou</a:t>
            </a:r>
            <a:r>
              <a:rPr lang="en-US" dirty="0"/>
              <a:t> </a:t>
            </a:r>
            <a:r>
              <a:rPr lang="en-US" dirty="0" err="1"/>
              <a:t>požehnání</a:t>
            </a:r>
            <a:r>
              <a:rPr lang="en-US" dirty="0"/>
              <a:t> </a:t>
            </a:r>
            <a:r>
              <a:rPr lang="en-US" dirty="0" err="1"/>
              <a:t>všechny</a:t>
            </a:r>
            <a:r>
              <a:rPr lang="en-US" dirty="0"/>
              <a:t> </a:t>
            </a:r>
            <a:r>
              <a:rPr lang="en-US" dirty="0" err="1"/>
              <a:t>pronárody</a:t>
            </a:r>
            <a:r>
              <a:rPr lang="en-US" dirty="0"/>
              <a:t> </a:t>
            </a:r>
            <a:r>
              <a:rPr lang="en-US" dirty="0" err="1"/>
              <a:t>země</a:t>
            </a:r>
            <a:r>
              <a:rPr lang="en-US" dirty="0"/>
              <a:t>, </a:t>
            </a:r>
            <a:r>
              <a:rPr lang="en-US" dirty="0" err="1"/>
              <a:t>protože</a:t>
            </a:r>
            <a:r>
              <a:rPr lang="en-US" dirty="0"/>
              <a:t> </a:t>
            </a:r>
            <a:r>
              <a:rPr lang="en-US" dirty="0" err="1"/>
              <a:t>jsi</a:t>
            </a:r>
            <a:r>
              <a:rPr lang="en-US" dirty="0"/>
              <a:t> </a:t>
            </a:r>
            <a:r>
              <a:rPr lang="en-US" dirty="0" err="1"/>
              <a:t>uposlechl</a:t>
            </a:r>
            <a:r>
              <a:rPr lang="en-US" dirty="0"/>
              <a:t> </a:t>
            </a:r>
            <a:r>
              <a:rPr lang="en-US" dirty="0" err="1"/>
              <a:t>mého</a:t>
            </a:r>
            <a:r>
              <a:rPr lang="en-US" dirty="0"/>
              <a:t> </a:t>
            </a:r>
            <a:r>
              <a:rPr lang="en-US" dirty="0" err="1"/>
              <a:t>hlasu</a:t>
            </a:r>
            <a:r>
              <a:rPr lang="en-US" dirty="0"/>
              <a:t>."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19</a:t>
            </a:r>
            <a:r>
              <a:rPr lang="en-US" dirty="0"/>
              <a:t> Abraham se </a:t>
            </a:r>
            <a:r>
              <a:rPr lang="en-US" dirty="0" err="1"/>
              <a:t>pak</a:t>
            </a:r>
            <a:r>
              <a:rPr lang="en-US" dirty="0"/>
              <a:t> </a:t>
            </a:r>
            <a:r>
              <a:rPr lang="en-US" dirty="0" err="1"/>
              <a:t>vrátil</a:t>
            </a:r>
            <a:r>
              <a:rPr lang="en-US" dirty="0"/>
              <a:t> k </a:t>
            </a:r>
            <a:r>
              <a:rPr lang="en-US" dirty="0" err="1"/>
              <a:t>služebníkům</a:t>
            </a:r>
            <a:r>
              <a:rPr lang="en-US" dirty="0"/>
              <a:t>. </a:t>
            </a:r>
            <a:r>
              <a:rPr lang="en-US" dirty="0" err="1"/>
              <a:t>Vydali</a:t>
            </a:r>
            <a:r>
              <a:rPr lang="en-US" dirty="0"/>
              <a:t> se </a:t>
            </a:r>
            <a:r>
              <a:rPr lang="en-US" dirty="0" err="1"/>
              <a:t>spolu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cestu</a:t>
            </a:r>
            <a:r>
              <a:rPr lang="en-US" dirty="0"/>
              <a:t> do Beer-</a:t>
            </a:r>
            <a:r>
              <a:rPr lang="en-US" dirty="0" err="1"/>
              <a:t>šeby</a:t>
            </a:r>
            <a:r>
              <a:rPr lang="en-US" dirty="0"/>
              <a:t>, </a:t>
            </a:r>
            <a:r>
              <a:rPr lang="en-US" dirty="0" err="1"/>
              <a:t>neboť</a:t>
            </a:r>
            <a:r>
              <a:rPr lang="en-US" dirty="0"/>
              <a:t> tam Abraham </a:t>
            </a:r>
            <a:r>
              <a:rPr lang="en-US" dirty="0" err="1"/>
              <a:t>sídlil</a:t>
            </a:r>
            <a:r>
              <a:rPr lang="en-US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878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6" descr="sacrific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90930" y="-12489"/>
            <a:ext cx="5125791" cy="688249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127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9837" y="0"/>
            <a:ext cx="8911918" cy="6858000"/>
          </a:xfrm>
        </p:spPr>
      </p:pic>
    </p:spTree>
    <p:extLst>
      <p:ext uri="{BB962C8B-B14F-4D97-AF65-F5344CB8AC3E}">
        <p14:creationId xmlns:p14="http://schemas.microsoft.com/office/powerpoint/2010/main" val="415092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1412" y="335183"/>
            <a:ext cx="9905998" cy="1478570"/>
          </a:xfrm>
        </p:spPr>
        <p:txBody>
          <a:bodyPr/>
          <a:lstStyle/>
          <a:p>
            <a:r>
              <a:rPr lang="cs-CZ" dirty="0"/>
              <a:t>Výklad po verších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1532586"/>
            <a:ext cx="10050329" cy="52288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aseline="30000" dirty="0"/>
              <a:t>1</a:t>
            </a:r>
            <a:r>
              <a:rPr lang="en-US" dirty="0"/>
              <a:t> </a:t>
            </a:r>
            <a:r>
              <a:rPr lang="en-US" b="1" dirty="0"/>
              <a:t>Po </a:t>
            </a:r>
            <a:r>
              <a:rPr lang="en-US" b="1" dirty="0" err="1"/>
              <a:t>těch</a:t>
            </a:r>
            <a:r>
              <a:rPr lang="en-US" b="1" dirty="0"/>
              <a:t> </a:t>
            </a:r>
            <a:r>
              <a:rPr lang="en-US" b="1" dirty="0" err="1"/>
              <a:t>událostech</a:t>
            </a:r>
            <a:r>
              <a:rPr lang="en-US" b="1" dirty="0"/>
              <a:t> </a:t>
            </a:r>
            <a:r>
              <a:rPr lang="en-US" b="1" dirty="0" err="1"/>
              <a:t>chtěl</a:t>
            </a:r>
            <a:r>
              <a:rPr lang="en-US" b="1" dirty="0"/>
              <a:t> </a:t>
            </a:r>
            <a:r>
              <a:rPr lang="en-US" b="1" dirty="0" err="1"/>
              <a:t>Bůh</a:t>
            </a:r>
            <a:r>
              <a:rPr lang="en-US" b="1" dirty="0"/>
              <a:t> </a:t>
            </a:r>
            <a:r>
              <a:rPr lang="en-US" b="1" dirty="0" err="1"/>
              <a:t>Abrahama</a:t>
            </a:r>
            <a:r>
              <a:rPr lang="en-US" b="1" dirty="0"/>
              <a:t> </a:t>
            </a:r>
            <a:r>
              <a:rPr lang="en-US" b="1" dirty="0" err="1"/>
              <a:t>vyzkoušet</a:t>
            </a:r>
            <a:r>
              <a:rPr lang="en-US" b="1" dirty="0"/>
              <a:t>. </a:t>
            </a:r>
            <a:r>
              <a:rPr lang="en-US" b="1" dirty="0" err="1"/>
              <a:t>Řekl</a:t>
            </a:r>
            <a:r>
              <a:rPr lang="en-US" b="1" dirty="0"/>
              <a:t> mu: "</a:t>
            </a:r>
            <a:r>
              <a:rPr lang="en-US" b="1" dirty="0" err="1"/>
              <a:t>Abrahame</a:t>
            </a:r>
            <a:r>
              <a:rPr lang="en-US" b="1" dirty="0"/>
              <a:t>!" Ten </a:t>
            </a:r>
            <a:r>
              <a:rPr lang="en-US" b="1" dirty="0" err="1"/>
              <a:t>odvětil</a:t>
            </a:r>
            <a:r>
              <a:rPr lang="en-US" b="1" dirty="0"/>
              <a:t>: "</a:t>
            </a:r>
            <a:r>
              <a:rPr lang="en-US" b="1" dirty="0" err="1"/>
              <a:t>Tu</a:t>
            </a:r>
            <a:r>
              <a:rPr lang="en-US" b="1" dirty="0"/>
              <a:t> </a:t>
            </a:r>
            <a:r>
              <a:rPr lang="en-US" b="1" dirty="0" err="1"/>
              <a:t>jsem</a:t>
            </a:r>
            <a:r>
              <a:rPr lang="en-US" b="1" dirty="0"/>
              <a:t>."</a:t>
            </a:r>
            <a:r>
              <a:rPr lang="cs-CZ" b="1" dirty="0"/>
              <a:t> </a:t>
            </a:r>
          </a:p>
          <a:p>
            <a:pPr marL="0" indent="0">
              <a:buNone/>
            </a:pPr>
            <a:r>
              <a:rPr lang="en-US" b="1" i="1" dirty="0"/>
              <a:t>Po </a:t>
            </a:r>
            <a:r>
              <a:rPr lang="en-US" b="1" i="1" dirty="0" err="1"/>
              <a:t>těch</a:t>
            </a:r>
            <a:r>
              <a:rPr lang="en-US" b="1" i="1" dirty="0"/>
              <a:t> </a:t>
            </a:r>
            <a:r>
              <a:rPr lang="en-US" b="1" i="1" dirty="0" err="1"/>
              <a:t>událostech</a:t>
            </a:r>
            <a:r>
              <a:rPr lang="cs-CZ" dirty="0"/>
              <a:t>: slova napovídají, že půjde o překvapivý zvrat…</a:t>
            </a:r>
          </a:p>
          <a:p>
            <a:pPr marL="0" indent="0">
              <a:buNone/>
            </a:pPr>
            <a:r>
              <a:rPr lang="cs-CZ" dirty="0"/>
              <a:t>Abraham žije v klidu a pohodě, konečně má syna…</a:t>
            </a:r>
          </a:p>
          <a:p>
            <a:pPr marL="0" indent="0">
              <a:buNone/>
            </a:pPr>
            <a:r>
              <a:rPr lang="cs-CZ" dirty="0"/>
              <a:t>Tento klid je však rozbit Božím rozkazem…</a:t>
            </a:r>
          </a:p>
          <a:p>
            <a:pPr marL="0" indent="0">
              <a:buNone/>
            </a:pPr>
            <a:r>
              <a:rPr lang="en-US" b="1" i="1" dirty="0" err="1"/>
              <a:t>chtěl</a:t>
            </a:r>
            <a:r>
              <a:rPr lang="en-US" b="1" i="1" dirty="0"/>
              <a:t> </a:t>
            </a:r>
            <a:r>
              <a:rPr lang="en-US" b="1" i="1" dirty="0" err="1"/>
              <a:t>Bůh</a:t>
            </a:r>
            <a:r>
              <a:rPr lang="en-US" b="1" i="1" dirty="0"/>
              <a:t> </a:t>
            </a:r>
            <a:r>
              <a:rPr lang="en-US" b="1" i="1" dirty="0" err="1"/>
              <a:t>Abrahama</a:t>
            </a:r>
            <a:r>
              <a:rPr lang="en-US" b="1" i="1" dirty="0"/>
              <a:t> </a:t>
            </a:r>
            <a:r>
              <a:rPr lang="en-US" b="1" i="1" dirty="0" err="1"/>
              <a:t>vyzkoušet</a:t>
            </a:r>
            <a:r>
              <a:rPr lang="cs-CZ" dirty="0"/>
              <a:t>: jako na poušti (Ex 16,4; </a:t>
            </a:r>
            <a:r>
              <a:rPr lang="cs-CZ" dirty="0" err="1"/>
              <a:t>Dt</a:t>
            </a:r>
            <a:r>
              <a:rPr lang="cs-CZ" dirty="0"/>
              <a:t> 8,2)</a:t>
            </a:r>
          </a:p>
          <a:p>
            <a:pPr marL="0" indent="0">
              <a:buNone/>
            </a:pPr>
            <a:r>
              <a:rPr lang="cs-CZ" dirty="0"/>
              <a:t>Bude chodit po cestě zákona? Jedná se o zkoušku poslušnosti.</a:t>
            </a:r>
            <a:endParaRPr lang="en-US" dirty="0"/>
          </a:p>
          <a:p>
            <a:pPr marL="0" indent="0">
              <a:buNone/>
            </a:pPr>
            <a:r>
              <a:rPr lang="en-US" dirty="0">
                <a:latin typeface="Bwhebb" panose="00000400000000000000" pitchFamily="2" charset="0"/>
              </a:rPr>
              <a:t> </a:t>
            </a:r>
            <a:r>
              <a:rPr lang="en-US" sz="4000" dirty="0">
                <a:latin typeface="Bwhebb" panose="00000400000000000000" pitchFamily="2" charset="0"/>
              </a:rPr>
              <a:t>`</a:t>
            </a:r>
            <a:r>
              <a:rPr lang="en-US" sz="4000" dirty="0" err="1">
                <a:latin typeface="Bwhebb" panose="00000400000000000000" pitchFamily="2" charset="0"/>
              </a:rPr>
              <a:t>ynINE</a:t>
            </a:r>
            <a:r>
              <a:rPr lang="en-US" sz="4000" dirty="0">
                <a:latin typeface="Bwhebb" panose="00000400000000000000" pitchFamily="2" charset="0"/>
              </a:rPr>
              <a:t>)hi </a:t>
            </a:r>
            <a:r>
              <a:rPr lang="en-US" sz="4000" dirty="0" err="1">
                <a:latin typeface="Bwhebb" panose="00000400000000000000" pitchFamily="2" charset="0"/>
              </a:rPr>
              <a:t>rm,aYOðw</a:t>
            </a:r>
            <a:r>
              <a:rPr lang="en-US" sz="4000" dirty="0">
                <a:latin typeface="Bwhebb" panose="00000400000000000000" pitchFamily="2" charset="0"/>
              </a:rPr>
              <a:t>: ~</a:t>
            </a:r>
            <a:r>
              <a:rPr lang="en-US" sz="4000" dirty="0" err="1">
                <a:latin typeface="Bwhebb" panose="00000400000000000000" pitchFamily="2" charset="0"/>
              </a:rPr>
              <a:t>h'Þr"b.a</a:t>
            </a:r>
            <a:r>
              <a:rPr lang="en-US" sz="4000" dirty="0">
                <a:latin typeface="Bwhebb" panose="00000400000000000000" pitchFamily="2" charset="0"/>
              </a:rPr>
              <a:t>; </a:t>
            </a:r>
            <a:r>
              <a:rPr lang="en-US" sz="4000" dirty="0" err="1">
                <a:latin typeface="Bwhebb" panose="00000400000000000000" pitchFamily="2" charset="0"/>
              </a:rPr>
              <a:t>wyl'êae</a:t>
            </a:r>
            <a:r>
              <a:rPr lang="en-US" sz="4000" dirty="0">
                <a:latin typeface="Bwhebb" panose="00000400000000000000" pitchFamily="2" charset="0"/>
              </a:rPr>
              <a:t> </a:t>
            </a:r>
            <a:r>
              <a:rPr lang="en-US" sz="4000" dirty="0" err="1">
                <a:latin typeface="Bwhebb" panose="00000400000000000000" pitchFamily="2" charset="0"/>
              </a:rPr>
              <a:t>rm,aYOæw</a:t>
            </a:r>
            <a:r>
              <a:rPr lang="en-US" sz="4000" dirty="0">
                <a:latin typeface="Bwhebb" panose="00000400000000000000" pitchFamily="2" charset="0"/>
              </a:rPr>
              <a:t>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1189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3988" y="-1478570"/>
            <a:ext cx="9905998" cy="1478570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3988" y="137352"/>
            <a:ext cx="10385178" cy="67206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baseline="30000" dirty="0"/>
              <a:t>2</a:t>
            </a:r>
            <a:r>
              <a:rPr lang="en-US" b="1" dirty="0"/>
              <a:t> A </a:t>
            </a:r>
            <a:r>
              <a:rPr lang="en-US" b="1" dirty="0" err="1"/>
              <a:t>Bůh</a:t>
            </a:r>
            <a:r>
              <a:rPr lang="en-US" b="1" dirty="0"/>
              <a:t> </a:t>
            </a:r>
            <a:r>
              <a:rPr lang="en-US" b="1" dirty="0" err="1"/>
              <a:t>řekl</a:t>
            </a:r>
            <a:r>
              <a:rPr lang="en-US" b="1" dirty="0"/>
              <a:t>: "</a:t>
            </a:r>
            <a:r>
              <a:rPr lang="en-US" b="1" dirty="0" err="1"/>
              <a:t>Vezmi</a:t>
            </a:r>
            <a:r>
              <a:rPr lang="en-US" b="1" dirty="0"/>
              <a:t> </a:t>
            </a:r>
            <a:r>
              <a:rPr lang="en-US" b="1" dirty="0" err="1"/>
              <a:t>svého</a:t>
            </a:r>
            <a:r>
              <a:rPr lang="en-US" b="1" dirty="0"/>
              <a:t> </a:t>
            </a:r>
            <a:r>
              <a:rPr lang="en-US" b="1" dirty="0" err="1"/>
              <a:t>jediného</a:t>
            </a:r>
            <a:r>
              <a:rPr lang="en-US" b="1" dirty="0"/>
              <a:t> </a:t>
            </a:r>
            <a:r>
              <a:rPr lang="en-US" b="1" dirty="0" err="1"/>
              <a:t>syna</a:t>
            </a:r>
            <a:r>
              <a:rPr lang="en-US" b="1" dirty="0"/>
              <a:t> </a:t>
            </a:r>
            <a:r>
              <a:rPr lang="en-US" b="1" dirty="0" err="1"/>
              <a:t>Izáka</a:t>
            </a:r>
            <a:r>
              <a:rPr lang="en-US" b="1" dirty="0"/>
              <a:t>, </a:t>
            </a:r>
            <a:r>
              <a:rPr lang="en-US" b="1" dirty="0" err="1"/>
              <a:t>kterého</a:t>
            </a:r>
            <a:r>
              <a:rPr lang="en-US" b="1" dirty="0"/>
              <a:t> </a:t>
            </a:r>
            <a:r>
              <a:rPr lang="en-US" b="1" dirty="0" err="1"/>
              <a:t>miluješ</a:t>
            </a:r>
            <a:r>
              <a:rPr lang="en-US" b="1" dirty="0"/>
              <a:t>, </a:t>
            </a:r>
            <a:r>
              <a:rPr lang="en-US" b="1" dirty="0" err="1"/>
              <a:t>odejdi</a:t>
            </a:r>
            <a:r>
              <a:rPr lang="en-US" b="1" dirty="0"/>
              <a:t> do </a:t>
            </a:r>
            <a:r>
              <a:rPr lang="en-US" b="1" dirty="0" err="1"/>
              <a:t>země</a:t>
            </a:r>
            <a:r>
              <a:rPr lang="en-US" b="1" dirty="0"/>
              <a:t> </a:t>
            </a:r>
            <a:r>
              <a:rPr lang="en-US" b="1" dirty="0" err="1"/>
              <a:t>Mórija</a:t>
            </a:r>
            <a:r>
              <a:rPr lang="en-US" b="1" dirty="0"/>
              <a:t> a tam ho </a:t>
            </a:r>
            <a:r>
              <a:rPr lang="en-US" b="1" dirty="0" err="1"/>
              <a:t>obětuj</a:t>
            </a:r>
            <a:r>
              <a:rPr lang="en-US" b="1" dirty="0"/>
              <a:t> </a:t>
            </a:r>
            <a:r>
              <a:rPr lang="en-US" b="1" dirty="0" err="1"/>
              <a:t>jako</a:t>
            </a:r>
            <a:r>
              <a:rPr lang="en-US" b="1" dirty="0"/>
              <a:t> </a:t>
            </a:r>
            <a:r>
              <a:rPr lang="en-US" b="1" dirty="0" err="1"/>
              <a:t>oběť</a:t>
            </a:r>
            <a:r>
              <a:rPr lang="en-US" b="1" dirty="0"/>
              <a:t> </a:t>
            </a:r>
            <a:r>
              <a:rPr lang="en-US" b="1" dirty="0" err="1"/>
              <a:t>zápalnou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jedné</a:t>
            </a:r>
            <a:r>
              <a:rPr lang="en-US" b="1" dirty="0"/>
              <a:t> </a:t>
            </a:r>
            <a:r>
              <a:rPr lang="en-US" b="1" dirty="0" err="1"/>
              <a:t>hoře</a:t>
            </a:r>
            <a:r>
              <a:rPr lang="en-US" b="1" dirty="0"/>
              <a:t>, o </a:t>
            </a:r>
            <a:r>
              <a:rPr lang="en-US" b="1" dirty="0" err="1"/>
              <a:t>níž</a:t>
            </a:r>
            <a:r>
              <a:rPr lang="en-US" b="1" dirty="0"/>
              <a:t> </a:t>
            </a:r>
            <a:r>
              <a:rPr lang="en-US" b="1" dirty="0" err="1"/>
              <a:t>ti</a:t>
            </a:r>
            <a:r>
              <a:rPr lang="en-US" b="1" dirty="0"/>
              <a:t> </a:t>
            </a:r>
            <a:r>
              <a:rPr lang="en-US" b="1" dirty="0" err="1"/>
              <a:t>povím</a:t>
            </a:r>
            <a:r>
              <a:rPr lang="en-US" b="1" dirty="0"/>
              <a:t>!"  </a:t>
            </a:r>
            <a:endParaRPr lang="cs-CZ" b="1" dirty="0"/>
          </a:p>
          <a:p>
            <a:pPr marL="0" indent="0">
              <a:buNone/>
            </a:pPr>
            <a:r>
              <a:rPr lang="en-US" b="1" baseline="30000" dirty="0"/>
              <a:t>3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časného</a:t>
            </a:r>
            <a:r>
              <a:rPr lang="en-US" b="1" dirty="0"/>
              <a:t> </a:t>
            </a:r>
            <a:r>
              <a:rPr lang="en-US" b="1" dirty="0" err="1"/>
              <a:t>jitra</a:t>
            </a:r>
            <a:r>
              <a:rPr lang="en-US" b="1" dirty="0"/>
              <a:t> </a:t>
            </a:r>
            <a:r>
              <a:rPr lang="en-US" b="1" dirty="0" err="1"/>
              <a:t>osedlal</a:t>
            </a:r>
            <a:r>
              <a:rPr lang="en-US" b="1" dirty="0"/>
              <a:t> </a:t>
            </a:r>
            <a:r>
              <a:rPr lang="en-US" b="1" dirty="0" err="1"/>
              <a:t>tedy</a:t>
            </a:r>
            <a:r>
              <a:rPr lang="en-US" b="1" dirty="0"/>
              <a:t> Abraham </a:t>
            </a:r>
            <a:r>
              <a:rPr lang="en-US" b="1" dirty="0" err="1"/>
              <a:t>osla</a:t>
            </a:r>
            <a:r>
              <a:rPr lang="en-US" b="1" dirty="0"/>
              <a:t>, </a:t>
            </a:r>
            <a:r>
              <a:rPr lang="en-US" b="1" dirty="0" err="1"/>
              <a:t>vzal</a:t>
            </a:r>
            <a:r>
              <a:rPr lang="en-US" b="1" dirty="0"/>
              <a:t> s </a:t>
            </a:r>
            <a:r>
              <a:rPr lang="en-US" b="1" dirty="0" err="1"/>
              <a:t>sebou</a:t>
            </a:r>
            <a:r>
              <a:rPr lang="en-US" b="1" dirty="0"/>
              <a:t> </a:t>
            </a:r>
            <a:r>
              <a:rPr lang="en-US" b="1" dirty="0" err="1"/>
              <a:t>dva</a:t>
            </a:r>
            <a:r>
              <a:rPr lang="en-US" b="1" dirty="0"/>
              <a:t> </a:t>
            </a:r>
            <a:r>
              <a:rPr lang="en-US" b="1" dirty="0" err="1"/>
              <a:t>své</a:t>
            </a:r>
            <a:r>
              <a:rPr lang="en-US" b="1" dirty="0"/>
              <a:t> </a:t>
            </a:r>
            <a:r>
              <a:rPr lang="en-US" b="1" dirty="0" err="1"/>
              <a:t>služebníky</a:t>
            </a:r>
            <a:r>
              <a:rPr lang="en-US" b="1" dirty="0"/>
              <a:t> a </a:t>
            </a:r>
            <a:r>
              <a:rPr lang="en-US" b="1" dirty="0" err="1"/>
              <a:t>svého</a:t>
            </a:r>
            <a:r>
              <a:rPr lang="en-US" b="1" dirty="0"/>
              <a:t> </a:t>
            </a:r>
            <a:r>
              <a:rPr lang="en-US" b="1" dirty="0" err="1"/>
              <a:t>syna</a:t>
            </a:r>
            <a:r>
              <a:rPr lang="en-US" b="1" dirty="0"/>
              <a:t> </a:t>
            </a:r>
            <a:r>
              <a:rPr lang="en-US" b="1" dirty="0" err="1"/>
              <a:t>Izáka</a:t>
            </a:r>
            <a:r>
              <a:rPr lang="en-US" b="1" dirty="0"/>
              <a:t>, </a:t>
            </a:r>
            <a:r>
              <a:rPr lang="en-US" b="1" dirty="0" err="1"/>
              <a:t>naštípal</a:t>
            </a:r>
            <a:r>
              <a:rPr lang="en-US" b="1" dirty="0"/>
              <a:t> </a:t>
            </a:r>
            <a:r>
              <a:rPr lang="en-US" b="1" dirty="0" err="1"/>
              <a:t>dříví</a:t>
            </a:r>
            <a:r>
              <a:rPr lang="en-US" b="1" dirty="0"/>
              <a:t> k </a:t>
            </a:r>
            <a:r>
              <a:rPr lang="en-US" b="1" dirty="0" err="1"/>
              <a:t>zápalné</a:t>
            </a:r>
            <a:r>
              <a:rPr lang="en-US" b="1" dirty="0"/>
              <a:t> </a:t>
            </a:r>
            <a:r>
              <a:rPr lang="en-US" b="1" dirty="0" err="1"/>
              <a:t>oběti</a:t>
            </a:r>
            <a:r>
              <a:rPr lang="en-US" b="1" dirty="0"/>
              <a:t> a </a:t>
            </a:r>
            <a:r>
              <a:rPr lang="en-US" b="1" dirty="0" err="1"/>
              <a:t>vydal</a:t>
            </a:r>
            <a:r>
              <a:rPr lang="en-US" b="1" dirty="0"/>
              <a:t> se k </a:t>
            </a:r>
            <a:r>
              <a:rPr lang="en-US" b="1" dirty="0" err="1"/>
              <a:t>místu</a:t>
            </a:r>
            <a:r>
              <a:rPr lang="en-US" b="1" dirty="0"/>
              <a:t>, o </a:t>
            </a:r>
            <a:r>
              <a:rPr lang="en-US" b="1" dirty="0" err="1"/>
              <a:t>němž</a:t>
            </a:r>
            <a:r>
              <a:rPr lang="en-US" b="1" dirty="0"/>
              <a:t> mu </a:t>
            </a:r>
            <a:r>
              <a:rPr lang="en-US" b="1" dirty="0" err="1"/>
              <a:t>Bůh</a:t>
            </a:r>
            <a:r>
              <a:rPr lang="en-US" b="1" dirty="0"/>
              <a:t> </a:t>
            </a:r>
            <a:r>
              <a:rPr lang="en-US" b="1" dirty="0" err="1"/>
              <a:t>pověděl</a:t>
            </a:r>
            <a:r>
              <a:rPr lang="en-US" b="1" dirty="0"/>
              <a:t>.</a:t>
            </a:r>
            <a:endParaRPr lang="en-US" dirty="0"/>
          </a:p>
          <a:p>
            <a:pPr marL="0" indent="0">
              <a:buNone/>
            </a:pPr>
            <a:r>
              <a:rPr lang="en-US" b="1" i="1" dirty="0" err="1"/>
              <a:t>jediného</a:t>
            </a:r>
            <a:r>
              <a:rPr lang="cs-CZ" dirty="0"/>
              <a:t>: (</a:t>
            </a:r>
            <a:r>
              <a:rPr lang="en-US" sz="4000" dirty="0">
                <a:latin typeface="Bwhebb" panose="00000400000000000000" pitchFamily="2" charset="0"/>
              </a:rPr>
              <a:t>^</a:t>
            </a:r>
            <a:r>
              <a:rPr lang="en-US" sz="4000" dirty="0" err="1">
                <a:latin typeface="Bwhebb" panose="00000400000000000000" pitchFamily="2" charset="0"/>
              </a:rPr>
              <a:t>Üd</a:t>
            </a:r>
            <a:r>
              <a:rPr lang="en-US" sz="4000" dirty="0">
                <a:latin typeface="Bwhebb" panose="00000400000000000000" pitchFamily="2" charset="0"/>
              </a:rPr>
              <a:t>&gt;</a:t>
            </a:r>
            <a:r>
              <a:rPr lang="en-US" sz="4000" dirty="0" err="1">
                <a:latin typeface="Bwhebb" panose="00000400000000000000" pitchFamily="2" charset="0"/>
              </a:rPr>
              <a:t>yxi</a:t>
            </a:r>
            <a:r>
              <a:rPr lang="en-US" sz="4000" dirty="0">
                <a:latin typeface="Bwhebb" panose="00000400000000000000" pitchFamily="2" charset="0"/>
              </a:rPr>
              <a:t>(y&gt;-ta,</a:t>
            </a:r>
            <a:r>
              <a:rPr lang="cs-CZ" dirty="0"/>
              <a:t>) spíš kvalita, než kvantita, „jedinečný, ojedinělý“, srov. </a:t>
            </a:r>
            <a:r>
              <a:rPr lang="cs-CZ" dirty="0" err="1"/>
              <a:t>Jr</a:t>
            </a:r>
            <a:r>
              <a:rPr lang="cs-CZ" dirty="0"/>
              <a:t> 6,26; </a:t>
            </a:r>
            <a:r>
              <a:rPr lang="cs-CZ" dirty="0" err="1"/>
              <a:t>Am</a:t>
            </a:r>
            <a:r>
              <a:rPr lang="cs-CZ" dirty="0"/>
              <a:t> 8,10; </a:t>
            </a:r>
            <a:r>
              <a:rPr lang="cs-CZ" dirty="0" err="1"/>
              <a:t>Sd</a:t>
            </a:r>
            <a:r>
              <a:rPr lang="cs-CZ" dirty="0"/>
              <a:t> 11,34)</a:t>
            </a:r>
          </a:p>
          <a:p>
            <a:pPr marL="0" indent="0">
              <a:buNone/>
            </a:pPr>
            <a:r>
              <a:rPr lang="cs-CZ" dirty="0"/>
              <a:t>Obětovat syna zaslíbení a naděje…</a:t>
            </a:r>
          </a:p>
          <a:p>
            <a:pPr marL="0" indent="0">
              <a:buNone/>
            </a:pPr>
            <a:r>
              <a:rPr lang="cs-CZ" dirty="0"/>
              <a:t>Luther: Nereptal v té chvíli proti Bohu? Nebyla to satanova lest?</a:t>
            </a:r>
          </a:p>
          <a:p>
            <a:pPr marL="0" indent="0">
              <a:buNone/>
            </a:pPr>
            <a:r>
              <a:rPr lang="cs-CZ" b="1" i="1" dirty="0"/>
              <a:t>Odejdi</a:t>
            </a:r>
            <a:r>
              <a:rPr lang="cs-CZ" dirty="0"/>
              <a:t>: (</a:t>
            </a:r>
            <a:r>
              <a:rPr lang="en-US" sz="4000" dirty="0" err="1">
                <a:latin typeface="Bwhebb" panose="00000400000000000000" pitchFamily="2" charset="0"/>
              </a:rPr>
              <a:t>hY</a:t>
            </a:r>
            <a:r>
              <a:rPr lang="en-US" sz="4000" dirty="0">
                <a:latin typeface="Bwhebb" panose="00000400000000000000" pitchFamily="2" charset="0"/>
              </a:rPr>
              <a:t>"+</a:t>
            </a:r>
            <a:r>
              <a:rPr lang="en-US" sz="4000" dirty="0" err="1">
                <a:latin typeface="Bwhebb" panose="00000400000000000000" pitchFamily="2" charset="0"/>
              </a:rPr>
              <a:t>rIMoh</a:t>
            </a:r>
            <a:r>
              <a:rPr lang="en-US" sz="4000" dirty="0">
                <a:latin typeface="Bwhebb" panose="00000400000000000000" pitchFamily="2" charset="0"/>
              </a:rPr>
              <a:t>; #r&lt;</a:t>
            </a:r>
            <a:r>
              <a:rPr lang="en-US" sz="4000" dirty="0" err="1">
                <a:latin typeface="Bwhebb" panose="00000400000000000000" pitchFamily="2" charset="0"/>
              </a:rPr>
              <a:t>a,Þ</a:t>
            </a:r>
            <a:r>
              <a:rPr lang="en-US" sz="4000" dirty="0">
                <a:latin typeface="Bwhebb" panose="00000400000000000000" pitchFamily="2" charset="0"/>
              </a:rPr>
              <a:t>-la, ^</a:t>
            </a:r>
            <a:r>
              <a:rPr lang="en-US" sz="4000" dirty="0" err="1">
                <a:latin typeface="Bwhebb" panose="00000400000000000000" pitchFamily="2" charset="0"/>
              </a:rPr>
              <a:t>êl</a:t>
            </a:r>
            <a:r>
              <a:rPr lang="en-US" sz="4000" dirty="0">
                <a:latin typeface="Bwhebb" panose="00000400000000000000" pitchFamily="2" charset="0"/>
              </a:rPr>
              <a:t>.-%</a:t>
            </a:r>
            <a:r>
              <a:rPr lang="en-US" sz="4000" dirty="0" err="1">
                <a:latin typeface="Bwhebb" panose="00000400000000000000" pitchFamily="2" charset="0"/>
              </a:rPr>
              <a:t>l,w</a:t>
            </a:r>
            <a:r>
              <a:rPr lang="en-US" sz="4000" dirty="0">
                <a:latin typeface="Bwhebb" panose="00000400000000000000" pitchFamily="2" charset="0"/>
              </a:rPr>
              <a:t>&gt;</a:t>
            </a:r>
            <a:r>
              <a:rPr lang="cs-CZ" dirty="0"/>
              <a:t>), stejně jako v </a:t>
            </a:r>
            <a:r>
              <a:rPr lang="cs-CZ" dirty="0" err="1"/>
              <a:t>Gn</a:t>
            </a:r>
            <a:r>
              <a:rPr lang="cs-CZ" dirty="0"/>
              <a:t> 12,1, a jen zde…</a:t>
            </a:r>
          </a:p>
          <a:p>
            <a:pPr marL="0" indent="0">
              <a:buNone/>
            </a:pPr>
            <a:r>
              <a:rPr lang="cs-CZ" dirty="0"/>
              <a:t>Jde o naprostou soustředěnost na daný úkol, tehdy se měl rozloučit s minulostí, nyní se má rozejít s budoucností, což je mnohem těžší…</a:t>
            </a:r>
          </a:p>
          <a:p>
            <a:pPr marL="0" indent="0">
              <a:buNone/>
            </a:pPr>
            <a:r>
              <a:rPr lang="cs-CZ" dirty="0"/>
              <a:t>Člověka přece drží naděje!</a:t>
            </a:r>
          </a:p>
        </p:txBody>
      </p:sp>
    </p:spTree>
    <p:extLst>
      <p:ext uri="{BB962C8B-B14F-4D97-AF65-F5344CB8AC3E}">
        <p14:creationId xmlns:p14="http://schemas.microsoft.com/office/powerpoint/2010/main" val="3714919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dirty="0"/>
              <a:t>Bible je jeden velký příběh“. </a:t>
            </a:r>
          </a:p>
          <a:p>
            <a:pPr marL="0" indent="0">
              <a:buNone/>
            </a:pPr>
            <a:r>
              <a:rPr lang="cs-CZ" dirty="0"/>
              <a:t>Jak tento příběh a jeho jednotlivé etapy souvisí s naší dobou?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Otázka podstatná, </a:t>
            </a:r>
            <a:r>
              <a:rPr lang="cs-CZ" dirty="0"/>
              <a:t>chceme-li hledat odpověď na kořeny naší euroatlantické civilizace a vést dialog s jinými civilizacemi. I ony mají své konstitutivní pohledy a své hodnoty.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</a:t>
            </a:r>
            <a:r>
              <a:rPr lang="cs-CZ" dirty="0"/>
              <a:t> globalizovaném světě však musí vše konvergovat k jednomu příběhu v mnoha variantách.</a:t>
            </a:r>
          </a:p>
        </p:txBody>
      </p:sp>
    </p:spTree>
    <p:extLst>
      <p:ext uri="{BB962C8B-B14F-4D97-AF65-F5344CB8AC3E}">
        <p14:creationId xmlns:p14="http://schemas.microsoft.com/office/powerpoint/2010/main" val="2283886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292981"/>
          </a:xfrm>
        </p:spPr>
        <p:txBody>
          <a:bodyPr/>
          <a:lstStyle/>
          <a:p>
            <a:pPr marL="0" indent="0">
              <a:buNone/>
            </a:pPr>
            <a:r>
              <a:rPr lang="cs-CZ" b="1" i="1" dirty="0" err="1"/>
              <a:t>Morija</a:t>
            </a:r>
            <a:r>
              <a:rPr lang="cs-CZ" dirty="0"/>
              <a:t>: jen 2Pa 3,1, hora </a:t>
            </a:r>
            <a:r>
              <a:rPr lang="cs-CZ" dirty="0" err="1"/>
              <a:t>Sijón</a:t>
            </a:r>
            <a:r>
              <a:rPr lang="cs-CZ" dirty="0"/>
              <a:t>, na které později vystavěn Chrám, kde se budou Bohu přinášet zápalné oběti…</a:t>
            </a:r>
          </a:p>
          <a:p>
            <a:pPr marL="0" indent="0">
              <a:buNone/>
            </a:pPr>
            <a:r>
              <a:rPr lang="cs-CZ" dirty="0"/>
              <a:t>Bůh dal Abrahamovi syna a nyní jej chce zpět. Má právo se člověk ptát: Proč?</a:t>
            </a:r>
          </a:p>
          <a:p>
            <a:pPr marL="0" indent="0">
              <a:buNone/>
            </a:pPr>
            <a:r>
              <a:rPr lang="cs-CZ" dirty="0"/>
              <a:t>Abraham nediskutuje a hned ráno se připravuje na cestu.</a:t>
            </a:r>
          </a:p>
          <a:p>
            <a:pPr marL="0" indent="0">
              <a:buNone/>
            </a:pPr>
            <a:r>
              <a:rPr lang="cs-CZ" dirty="0"/>
              <a:t>Bere dva služebníky, syna a dříví, jako obětník, který chce mít oběť čistou a neporušenou…</a:t>
            </a:r>
          </a:p>
        </p:txBody>
      </p:sp>
    </p:spTree>
    <p:extLst>
      <p:ext uri="{BB962C8B-B14F-4D97-AF65-F5344CB8AC3E}">
        <p14:creationId xmlns:p14="http://schemas.microsoft.com/office/powerpoint/2010/main" val="3441319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1412" y="-1478570"/>
            <a:ext cx="9905998" cy="1478570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38381" y="150230"/>
            <a:ext cx="10179118" cy="67077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baseline="30000" dirty="0"/>
              <a:t>4</a:t>
            </a:r>
            <a:r>
              <a:rPr lang="en-US" b="1" dirty="0"/>
              <a:t> </a:t>
            </a:r>
            <a:r>
              <a:rPr lang="en-US" b="1" dirty="0" err="1"/>
              <a:t>Když</a:t>
            </a:r>
            <a:r>
              <a:rPr lang="en-US" b="1" dirty="0"/>
              <a:t> se Abraham </a:t>
            </a:r>
            <a:r>
              <a:rPr lang="en-US" b="1" dirty="0" err="1"/>
              <a:t>třetího</a:t>
            </a:r>
            <a:r>
              <a:rPr lang="en-US" b="1" dirty="0"/>
              <a:t> </a:t>
            </a:r>
            <a:r>
              <a:rPr lang="en-US" b="1" dirty="0" err="1"/>
              <a:t>dne</a:t>
            </a:r>
            <a:r>
              <a:rPr lang="en-US" b="1" dirty="0"/>
              <a:t> </a:t>
            </a:r>
            <a:r>
              <a:rPr lang="en-US" b="1" dirty="0" err="1"/>
              <a:t>rozhlédl</a:t>
            </a:r>
            <a:r>
              <a:rPr lang="en-US" b="1" dirty="0"/>
              <a:t> a </a:t>
            </a:r>
            <a:r>
              <a:rPr lang="en-US" b="1" dirty="0" err="1"/>
              <a:t>spatřil</a:t>
            </a:r>
            <a:r>
              <a:rPr lang="en-US" b="1" dirty="0"/>
              <a:t> v </a:t>
            </a:r>
            <a:r>
              <a:rPr lang="en-US" b="1" dirty="0" err="1"/>
              <a:t>dálce</a:t>
            </a:r>
            <a:r>
              <a:rPr lang="en-US" b="1" dirty="0"/>
              <a:t> to </a:t>
            </a:r>
            <a:r>
              <a:rPr lang="en-US" b="1" dirty="0" err="1"/>
              <a:t>místo</a:t>
            </a:r>
            <a:r>
              <a:rPr lang="en-US" b="1" dirty="0"/>
              <a:t>,  </a:t>
            </a:r>
            <a:endParaRPr lang="cs-CZ" b="1" dirty="0"/>
          </a:p>
          <a:p>
            <a:pPr marL="0" indent="0">
              <a:buNone/>
            </a:pPr>
            <a:r>
              <a:rPr lang="en-US" b="1" baseline="30000" dirty="0"/>
              <a:t>5</a:t>
            </a:r>
            <a:r>
              <a:rPr lang="en-US" b="1" dirty="0"/>
              <a:t> </a:t>
            </a:r>
            <a:r>
              <a:rPr lang="en-US" b="1" dirty="0" err="1"/>
              <a:t>řekl</a:t>
            </a:r>
            <a:r>
              <a:rPr lang="en-US" b="1" dirty="0"/>
              <a:t> </a:t>
            </a:r>
            <a:r>
              <a:rPr lang="en-US" b="1" dirty="0" err="1"/>
              <a:t>služebníkům</a:t>
            </a:r>
            <a:r>
              <a:rPr lang="en-US" b="1" dirty="0"/>
              <a:t>: "</a:t>
            </a:r>
            <a:r>
              <a:rPr lang="en-US" b="1" dirty="0" err="1"/>
              <a:t>Počkejte</a:t>
            </a:r>
            <a:r>
              <a:rPr lang="en-US" b="1" dirty="0"/>
              <a:t> </a:t>
            </a:r>
            <a:r>
              <a:rPr lang="en-US" b="1" dirty="0" err="1"/>
              <a:t>tu</a:t>
            </a:r>
            <a:r>
              <a:rPr lang="en-US" b="1" dirty="0"/>
              <a:t> s </a:t>
            </a:r>
            <a:r>
              <a:rPr lang="en-US" b="1" dirty="0" err="1"/>
              <a:t>oslem</a:t>
            </a:r>
            <a:r>
              <a:rPr lang="en-US" b="1" dirty="0"/>
              <a:t>, </a:t>
            </a:r>
            <a:r>
              <a:rPr lang="en-US" b="1" dirty="0" err="1"/>
              <a:t>já</a:t>
            </a:r>
            <a:r>
              <a:rPr lang="en-US" b="1" dirty="0"/>
              <a:t> s </a:t>
            </a:r>
            <a:r>
              <a:rPr lang="en-US" b="1" dirty="0" err="1"/>
              <a:t>chlapcem</a:t>
            </a:r>
            <a:r>
              <a:rPr lang="en-US" b="1" dirty="0"/>
              <a:t> </a:t>
            </a:r>
            <a:r>
              <a:rPr lang="en-US" b="1" dirty="0" err="1"/>
              <a:t>půjdeme</a:t>
            </a:r>
            <a:r>
              <a:rPr lang="en-US" b="1" dirty="0"/>
              <a:t> </a:t>
            </a:r>
            <a:r>
              <a:rPr lang="en-US" b="1" dirty="0" err="1"/>
              <a:t>dále</a:t>
            </a:r>
            <a:r>
              <a:rPr lang="en-US" b="1" dirty="0"/>
              <a:t>, </a:t>
            </a:r>
            <a:r>
              <a:rPr lang="en-US" b="1" dirty="0" err="1"/>
              <a:t>vzdáme</a:t>
            </a:r>
            <a:r>
              <a:rPr lang="en-US" b="1" dirty="0"/>
              <a:t> </a:t>
            </a:r>
            <a:r>
              <a:rPr lang="en-US" b="1" dirty="0" err="1"/>
              <a:t>poctu</a:t>
            </a:r>
            <a:r>
              <a:rPr lang="en-US" b="1" dirty="0"/>
              <a:t> </a:t>
            </a:r>
            <a:r>
              <a:rPr lang="en-US" b="1" dirty="0" err="1"/>
              <a:t>Bohu</a:t>
            </a:r>
            <a:r>
              <a:rPr lang="en-US" b="1" dirty="0"/>
              <a:t> a </a:t>
            </a:r>
            <a:r>
              <a:rPr lang="en-US" b="1" dirty="0" err="1"/>
              <a:t>pak</a:t>
            </a:r>
            <a:r>
              <a:rPr lang="en-US" b="1" dirty="0"/>
              <a:t> se k </a:t>
            </a:r>
            <a:r>
              <a:rPr lang="en-US" b="1" dirty="0" err="1"/>
              <a:t>vám</a:t>
            </a:r>
            <a:r>
              <a:rPr lang="en-US" b="1" dirty="0"/>
              <a:t> </a:t>
            </a:r>
            <a:r>
              <a:rPr lang="en-US" b="1" dirty="0" err="1"/>
              <a:t>vrátíme</a:t>
            </a:r>
            <a:r>
              <a:rPr lang="en-US" b="1" dirty="0"/>
              <a:t>.</a:t>
            </a:r>
            <a:r>
              <a:rPr lang="cs-CZ" b="1" dirty="0"/>
              <a:t>“</a:t>
            </a:r>
          </a:p>
          <a:p>
            <a:pPr marL="0" indent="0">
              <a:buNone/>
            </a:pPr>
            <a:r>
              <a:rPr lang="cs-CZ" b="1" i="1" dirty="0"/>
              <a:t>Třetího dne</a:t>
            </a:r>
            <a:r>
              <a:rPr lang="cs-CZ" dirty="0"/>
              <a:t>: druhý den je dnem očekávání, třetí známkou něčeho nového (</a:t>
            </a:r>
            <a:r>
              <a:rPr lang="cs-CZ" dirty="0" err="1"/>
              <a:t>Gn</a:t>
            </a:r>
            <a:r>
              <a:rPr lang="cs-CZ" dirty="0"/>
              <a:t> 40,12; Ex 3,18)</a:t>
            </a:r>
          </a:p>
          <a:p>
            <a:pPr marL="0" indent="0">
              <a:buNone/>
            </a:pPr>
            <a:r>
              <a:rPr lang="cs-CZ" b="1" i="1" dirty="0"/>
              <a:t>Počkejte</a:t>
            </a:r>
            <a:r>
              <a:rPr lang="cs-CZ" dirty="0"/>
              <a:t>: rozhodující zápasy musí člověk vybojovat vždy sám…</a:t>
            </a:r>
          </a:p>
          <a:p>
            <a:pPr marL="0" indent="0">
              <a:buNone/>
            </a:pPr>
            <a:r>
              <a:rPr lang="cs-CZ" b="1" i="1" dirty="0"/>
              <a:t>pak se k vám vrátíme</a:t>
            </a:r>
            <a:r>
              <a:rPr lang="cs-CZ" dirty="0"/>
              <a:t>: jakoby předpokládal, že se vrátí oba…</a:t>
            </a:r>
          </a:p>
          <a:p>
            <a:pPr marL="0" indent="0">
              <a:buNone/>
            </a:pPr>
            <a:r>
              <a:rPr lang="cs-CZ" dirty="0"/>
              <a:t>jde obětovat syna, a přece se nevzdává zaslíbení…</a:t>
            </a:r>
          </a:p>
          <a:p>
            <a:pPr marL="0" indent="0">
              <a:buNone/>
            </a:pPr>
            <a:r>
              <a:rPr lang="cs-CZ" dirty="0"/>
              <a:t>Neví, co a jak se stane, ale věří, že Bůh dané slovo neruší.</a:t>
            </a:r>
          </a:p>
          <a:p>
            <a:pPr marL="0" indent="0">
              <a:buNone/>
            </a:pPr>
            <a:r>
              <a:rPr lang="cs-CZ" dirty="0"/>
              <a:t>Víra se vždy pozná tehdy, když vše ostatní selže.</a:t>
            </a:r>
          </a:p>
          <a:p>
            <a:pPr marL="0" indent="0">
              <a:buNone/>
            </a:pPr>
            <a:r>
              <a:rPr lang="cs-CZ" dirty="0"/>
              <a:t>Abraham, dříve, než měl syna, chytračil, pochyboval a uhýbal. </a:t>
            </a:r>
          </a:p>
          <a:p>
            <a:pPr marL="0" indent="0">
              <a:buNone/>
            </a:pPr>
            <a:r>
              <a:rPr lang="cs-CZ" dirty="0"/>
              <a:t>Nyní je to úplně někdo jiný.</a:t>
            </a:r>
          </a:p>
          <a:p>
            <a:pPr marL="0" indent="0">
              <a:buNone/>
            </a:pPr>
            <a:r>
              <a:rPr lang="cs-CZ" dirty="0"/>
              <a:t>Věří, připraven vzdát se i toho nejdražšího… Víra je poslušná.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8316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1413" y="-1287555"/>
            <a:ext cx="9905998" cy="1478570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600990"/>
            <a:ext cx="10011692" cy="62570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baseline="30000" dirty="0"/>
              <a:t>6</a:t>
            </a:r>
            <a:r>
              <a:rPr lang="en-US" b="1" dirty="0"/>
              <a:t> Abraham </a:t>
            </a:r>
            <a:r>
              <a:rPr lang="en-US" b="1" dirty="0" err="1"/>
              <a:t>vzal</a:t>
            </a:r>
            <a:r>
              <a:rPr lang="en-US" b="1" dirty="0"/>
              <a:t> </a:t>
            </a:r>
            <a:r>
              <a:rPr lang="en-US" b="1" dirty="0" err="1"/>
              <a:t>dříví</a:t>
            </a:r>
            <a:r>
              <a:rPr lang="en-US" b="1" dirty="0"/>
              <a:t> k </a:t>
            </a:r>
            <a:r>
              <a:rPr lang="en-US" b="1" dirty="0" err="1"/>
              <a:t>oběti</a:t>
            </a:r>
            <a:r>
              <a:rPr lang="en-US" b="1" dirty="0"/>
              <a:t> </a:t>
            </a:r>
            <a:r>
              <a:rPr lang="en-US" b="1" dirty="0" err="1"/>
              <a:t>zápalné</a:t>
            </a:r>
            <a:r>
              <a:rPr lang="en-US" b="1" dirty="0"/>
              <a:t> a </a:t>
            </a:r>
            <a:r>
              <a:rPr lang="en-US" b="1" dirty="0" err="1"/>
              <a:t>vložil</a:t>
            </a:r>
            <a:r>
              <a:rPr lang="en-US" b="1" dirty="0"/>
              <a:t> je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svého</a:t>
            </a:r>
            <a:r>
              <a:rPr lang="en-US" b="1" dirty="0"/>
              <a:t> </a:t>
            </a:r>
            <a:r>
              <a:rPr lang="en-US" b="1" dirty="0" err="1"/>
              <a:t>syna</a:t>
            </a:r>
            <a:r>
              <a:rPr lang="en-US" b="1" dirty="0"/>
              <a:t> </a:t>
            </a:r>
            <a:r>
              <a:rPr lang="en-US" b="1" dirty="0" err="1"/>
              <a:t>Izáka</a:t>
            </a:r>
            <a:r>
              <a:rPr lang="en-US" b="1" dirty="0"/>
              <a:t>; </a:t>
            </a:r>
            <a:r>
              <a:rPr lang="en-US" b="1" dirty="0" err="1"/>
              <a:t>sám</a:t>
            </a:r>
            <a:r>
              <a:rPr lang="en-US" b="1" dirty="0"/>
              <a:t> </a:t>
            </a:r>
            <a:r>
              <a:rPr lang="en-US" b="1" dirty="0" err="1"/>
              <a:t>vzal</a:t>
            </a:r>
            <a:r>
              <a:rPr lang="en-US" b="1" dirty="0"/>
              <a:t> </a:t>
            </a:r>
            <a:r>
              <a:rPr lang="en-US" b="1" dirty="0" err="1"/>
              <a:t>oheň</a:t>
            </a:r>
            <a:r>
              <a:rPr lang="en-US" b="1" dirty="0"/>
              <a:t> a </a:t>
            </a:r>
            <a:r>
              <a:rPr lang="en-US" b="1" dirty="0" err="1"/>
              <a:t>obětní</a:t>
            </a:r>
            <a:r>
              <a:rPr lang="en-US" b="1" dirty="0"/>
              <a:t> </a:t>
            </a:r>
            <a:r>
              <a:rPr lang="en-US" b="1" dirty="0" err="1"/>
              <a:t>nůž</a:t>
            </a:r>
            <a:r>
              <a:rPr lang="en-US" b="1" dirty="0"/>
              <a:t>. A </a:t>
            </a:r>
            <a:r>
              <a:rPr lang="en-US" b="1" dirty="0" err="1"/>
              <a:t>šli</a:t>
            </a:r>
            <a:r>
              <a:rPr lang="en-US" b="1" dirty="0"/>
              <a:t> </a:t>
            </a:r>
            <a:r>
              <a:rPr lang="en-US" b="1" dirty="0" err="1"/>
              <a:t>oba</a:t>
            </a:r>
            <a:r>
              <a:rPr lang="en-US" b="1" dirty="0"/>
              <a:t> </a:t>
            </a:r>
            <a:r>
              <a:rPr lang="en-US" b="1" dirty="0" err="1"/>
              <a:t>pospolu</a:t>
            </a:r>
            <a:r>
              <a:rPr lang="en-US" b="1" dirty="0"/>
              <a:t>.</a:t>
            </a:r>
            <a:endParaRPr lang="cs-CZ" b="1" dirty="0"/>
          </a:p>
          <a:p>
            <a:pPr marL="0" indent="0">
              <a:buNone/>
            </a:pPr>
            <a:r>
              <a:rPr lang="en-US" b="1" baseline="30000" dirty="0"/>
              <a:t>7</a:t>
            </a:r>
            <a:r>
              <a:rPr lang="en-US" b="1" dirty="0"/>
              <a:t> </a:t>
            </a:r>
            <a:r>
              <a:rPr lang="en-US" b="1" dirty="0" err="1"/>
              <a:t>Tu</a:t>
            </a:r>
            <a:r>
              <a:rPr lang="en-US" b="1" dirty="0"/>
              <a:t> </a:t>
            </a:r>
            <a:r>
              <a:rPr lang="en-US" b="1" dirty="0" err="1"/>
              <a:t>Izák</a:t>
            </a:r>
            <a:r>
              <a:rPr lang="en-US" b="1" dirty="0"/>
              <a:t> </a:t>
            </a:r>
            <a:r>
              <a:rPr lang="en-US" b="1" dirty="0" err="1"/>
              <a:t>svého</a:t>
            </a:r>
            <a:r>
              <a:rPr lang="en-US" b="1" dirty="0"/>
              <a:t> </a:t>
            </a:r>
            <a:r>
              <a:rPr lang="en-US" b="1" dirty="0" err="1"/>
              <a:t>otce</a:t>
            </a:r>
            <a:r>
              <a:rPr lang="en-US" b="1" dirty="0"/>
              <a:t> </a:t>
            </a:r>
            <a:r>
              <a:rPr lang="en-US" b="1" dirty="0" err="1"/>
              <a:t>Abrahama</a:t>
            </a:r>
            <a:r>
              <a:rPr lang="en-US" b="1" dirty="0"/>
              <a:t> </a:t>
            </a:r>
            <a:r>
              <a:rPr lang="en-US" b="1" dirty="0" err="1"/>
              <a:t>oslovil</a:t>
            </a:r>
            <a:r>
              <a:rPr lang="en-US" b="1" dirty="0"/>
              <a:t>: "</a:t>
            </a:r>
            <a:r>
              <a:rPr lang="en-US" b="1" dirty="0" err="1"/>
              <a:t>Otče</a:t>
            </a:r>
            <a:r>
              <a:rPr lang="en-US" b="1" dirty="0"/>
              <a:t>!" Ten </a:t>
            </a:r>
            <a:r>
              <a:rPr lang="en-US" b="1" dirty="0" err="1"/>
              <a:t>odvětil</a:t>
            </a:r>
            <a:r>
              <a:rPr lang="en-US" b="1" dirty="0"/>
              <a:t>: "</a:t>
            </a:r>
            <a:r>
              <a:rPr lang="en-US" b="1" dirty="0" err="1"/>
              <a:t>Copak</a:t>
            </a:r>
            <a:r>
              <a:rPr lang="en-US" b="1" dirty="0"/>
              <a:t>, </a:t>
            </a:r>
            <a:r>
              <a:rPr lang="en-US" b="1" dirty="0" err="1"/>
              <a:t>můj</a:t>
            </a:r>
            <a:r>
              <a:rPr lang="en-US" b="1" dirty="0"/>
              <a:t> </a:t>
            </a:r>
            <a:r>
              <a:rPr lang="en-US" b="1" dirty="0" err="1"/>
              <a:t>synu</a:t>
            </a:r>
            <a:r>
              <a:rPr lang="en-US" b="1" dirty="0"/>
              <a:t>?" </a:t>
            </a:r>
            <a:r>
              <a:rPr lang="en-US" b="1" dirty="0" err="1"/>
              <a:t>Izák</a:t>
            </a:r>
            <a:r>
              <a:rPr lang="en-US" b="1" dirty="0"/>
              <a:t> se </a:t>
            </a:r>
            <a:r>
              <a:rPr lang="en-US" b="1" dirty="0" err="1"/>
              <a:t>otázal</a:t>
            </a:r>
            <a:r>
              <a:rPr lang="en-US" b="1" dirty="0"/>
              <a:t>: "</a:t>
            </a:r>
            <a:r>
              <a:rPr lang="en-US" b="1" dirty="0" err="1"/>
              <a:t>Hle</a:t>
            </a:r>
            <a:r>
              <a:rPr lang="en-US" b="1" dirty="0"/>
              <a:t>, </a:t>
            </a:r>
            <a:r>
              <a:rPr lang="en-US" b="1" dirty="0" err="1"/>
              <a:t>oheň</a:t>
            </a:r>
            <a:r>
              <a:rPr lang="en-US" b="1" dirty="0"/>
              <a:t> a </a:t>
            </a:r>
            <a:r>
              <a:rPr lang="en-US" b="1" dirty="0" err="1"/>
              <a:t>dříví</a:t>
            </a:r>
            <a:r>
              <a:rPr lang="en-US" b="1" dirty="0"/>
              <a:t> je </a:t>
            </a:r>
            <a:r>
              <a:rPr lang="en-US" b="1" dirty="0" err="1"/>
              <a:t>zde</a:t>
            </a:r>
            <a:r>
              <a:rPr lang="en-US" b="1" dirty="0"/>
              <a:t>. </a:t>
            </a:r>
            <a:r>
              <a:rPr lang="en-US" b="1" dirty="0" err="1"/>
              <a:t>Kde</a:t>
            </a:r>
            <a:r>
              <a:rPr lang="en-US" b="1" dirty="0"/>
              <a:t> </a:t>
            </a:r>
            <a:r>
              <a:rPr lang="en-US" b="1" dirty="0" err="1"/>
              <a:t>však</a:t>
            </a:r>
            <a:r>
              <a:rPr lang="en-US" b="1" dirty="0"/>
              <a:t> je </a:t>
            </a:r>
            <a:r>
              <a:rPr lang="en-US" b="1" dirty="0" err="1"/>
              <a:t>beránek</a:t>
            </a:r>
            <a:r>
              <a:rPr lang="en-US" b="1" dirty="0"/>
              <a:t> k </a:t>
            </a:r>
            <a:r>
              <a:rPr lang="en-US" b="1" dirty="0" err="1"/>
              <a:t>zápalné</a:t>
            </a:r>
            <a:r>
              <a:rPr lang="en-US" b="1" dirty="0"/>
              <a:t> </a:t>
            </a:r>
            <a:r>
              <a:rPr lang="en-US" b="1" dirty="0" err="1"/>
              <a:t>oběti</a:t>
            </a:r>
            <a:r>
              <a:rPr lang="en-US" b="1" dirty="0"/>
              <a:t>?"  </a:t>
            </a:r>
            <a:endParaRPr lang="cs-CZ" b="1" dirty="0"/>
          </a:p>
          <a:p>
            <a:pPr marL="0" indent="0">
              <a:buNone/>
            </a:pPr>
            <a:r>
              <a:rPr lang="en-US" b="1" baseline="30000" dirty="0"/>
              <a:t>8</a:t>
            </a:r>
            <a:r>
              <a:rPr lang="en-US" b="1" dirty="0"/>
              <a:t> </a:t>
            </a:r>
            <a:r>
              <a:rPr lang="en-US" b="1" dirty="0" err="1"/>
              <a:t>Nato</a:t>
            </a:r>
            <a:r>
              <a:rPr lang="en-US" b="1" dirty="0"/>
              <a:t> Abraham </a:t>
            </a:r>
            <a:r>
              <a:rPr lang="en-US" b="1" dirty="0" err="1"/>
              <a:t>řekl</a:t>
            </a:r>
            <a:r>
              <a:rPr lang="en-US" b="1" dirty="0"/>
              <a:t>: "</a:t>
            </a:r>
            <a:r>
              <a:rPr lang="en-US" b="1" dirty="0" err="1"/>
              <a:t>Můj</a:t>
            </a:r>
            <a:r>
              <a:rPr lang="en-US" b="1" dirty="0"/>
              <a:t> </a:t>
            </a:r>
            <a:r>
              <a:rPr lang="en-US" b="1" dirty="0" err="1"/>
              <a:t>synu</a:t>
            </a:r>
            <a:r>
              <a:rPr lang="en-US" b="1" dirty="0"/>
              <a:t>, </a:t>
            </a:r>
            <a:r>
              <a:rPr lang="en-US" b="1" dirty="0" err="1"/>
              <a:t>Bůh</a:t>
            </a:r>
            <a:r>
              <a:rPr lang="en-US" b="1" dirty="0"/>
              <a:t> </a:t>
            </a:r>
            <a:r>
              <a:rPr lang="en-US" b="1" dirty="0" err="1"/>
              <a:t>sám</a:t>
            </a:r>
            <a:r>
              <a:rPr lang="en-US" b="1" dirty="0"/>
              <a:t> </a:t>
            </a:r>
            <a:r>
              <a:rPr lang="en-US" b="1" dirty="0" err="1"/>
              <a:t>si</a:t>
            </a:r>
            <a:r>
              <a:rPr lang="en-US" b="1" dirty="0"/>
              <a:t> </a:t>
            </a:r>
            <a:r>
              <a:rPr lang="en-US" b="1" dirty="0" err="1"/>
              <a:t>vyhlédne</a:t>
            </a:r>
            <a:r>
              <a:rPr lang="en-US" b="1" dirty="0"/>
              <a:t> </a:t>
            </a:r>
            <a:r>
              <a:rPr lang="en-US" b="1" dirty="0" err="1"/>
              <a:t>beránka</a:t>
            </a:r>
            <a:r>
              <a:rPr lang="en-US" b="1" dirty="0"/>
              <a:t> k </a:t>
            </a:r>
            <a:r>
              <a:rPr lang="en-US" b="1" dirty="0" err="1"/>
              <a:t>oběti</a:t>
            </a:r>
            <a:r>
              <a:rPr lang="en-US" b="1" dirty="0"/>
              <a:t> </a:t>
            </a:r>
            <a:r>
              <a:rPr lang="en-US" b="1" dirty="0" err="1"/>
              <a:t>zápalné</a:t>
            </a:r>
            <a:r>
              <a:rPr lang="en-US" b="1" dirty="0"/>
              <a:t>." A </a:t>
            </a:r>
            <a:r>
              <a:rPr lang="en-US" b="1" dirty="0" err="1"/>
              <a:t>šli</a:t>
            </a:r>
            <a:r>
              <a:rPr lang="en-US" b="1" dirty="0"/>
              <a:t> </a:t>
            </a:r>
            <a:r>
              <a:rPr lang="en-US" b="1" dirty="0" err="1"/>
              <a:t>oba</a:t>
            </a:r>
            <a:r>
              <a:rPr lang="en-US" b="1" dirty="0"/>
              <a:t> </a:t>
            </a:r>
            <a:r>
              <a:rPr lang="en-US" b="1" dirty="0" err="1"/>
              <a:t>spolu</a:t>
            </a:r>
            <a:r>
              <a:rPr lang="en-US" b="1" dirty="0"/>
              <a:t> </a:t>
            </a:r>
            <a:r>
              <a:rPr lang="en-US" b="1" dirty="0" err="1"/>
              <a:t>dál</a:t>
            </a:r>
            <a:r>
              <a:rPr lang="en-US" b="1" dirty="0"/>
              <a:t>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v této víře Abraham vede svého syna…</a:t>
            </a:r>
          </a:p>
          <a:p>
            <a:pPr marL="0" indent="0">
              <a:buNone/>
            </a:pPr>
            <a:r>
              <a:rPr lang="cs-CZ" dirty="0"/>
              <a:t>Izák nese dřevo jako odsouzenec vlastní kříž; obětníku, knězi, náleží nůž a troud, oheň. Pospolitost obětníka a oběti. Je mezi nimi vztah otec-syn.</a:t>
            </a:r>
          </a:p>
          <a:p>
            <a:pPr marL="0" indent="0">
              <a:buNone/>
            </a:pPr>
            <a:r>
              <a:rPr lang="en-US" b="1" i="1" dirty="0" err="1"/>
              <a:t>Kde</a:t>
            </a:r>
            <a:r>
              <a:rPr lang="en-US" b="1" i="1" dirty="0"/>
              <a:t> </a:t>
            </a:r>
            <a:r>
              <a:rPr lang="en-US" b="1" i="1" dirty="0" err="1"/>
              <a:t>však</a:t>
            </a:r>
            <a:r>
              <a:rPr lang="en-US" b="1" i="1" dirty="0"/>
              <a:t> je </a:t>
            </a:r>
            <a:r>
              <a:rPr lang="en-US" b="1" i="1" dirty="0" err="1"/>
              <a:t>beránek</a:t>
            </a:r>
            <a:r>
              <a:rPr lang="en-US" b="1" i="1" dirty="0"/>
              <a:t> k </a:t>
            </a:r>
            <a:r>
              <a:rPr lang="en-US" b="1" i="1" dirty="0" err="1"/>
              <a:t>zápalné</a:t>
            </a:r>
            <a:r>
              <a:rPr lang="en-US" b="1" i="1" dirty="0"/>
              <a:t> </a:t>
            </a:r>
            <a:r>
              <a:rPr lang="en-US" b="1" i="1" dirty="0" err="1"/>
              <a:t>oběti</a:t>
            </a:r>
            <a:r>
              <a:rPr lang="en-US" b="1" i="1" dirty="0"/>
              <a:t>?</a:t>
            </a:r>
            <a:r>
              <a:rPr lang="cs-CZ" dirty="0"/>
              <a:t> Otec odpovídá spolehnutím se na Boha, věří, že oběť není konec, že při ní nejde jen o smrt…</a:t>
            </a: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4379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8382" y="-1478570"/>
            <a:ext cx="9905998" cy="1478570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38382" y="60078"/>
            <a:ext cx="10088964" cy="6797921"/>
          </a:xfrm>
        </p:spPr>
        <p:txBody>
          <a:bodyPr/>
          <a:lstStyle/>
          <a:p>
            <a:pPr marL="0" indent="0">
              <a:buNone/>
            </a:pPr>
            <a:r>
              <a:rPr lang="en-US" b="1" baseline="30000" dirty="0"/>
              <a:t>9</a:t>
            </a:r>
            <a:r>
              <a:rPr lang="en-US" b="1" dirty="0"/>
              <a:t> </a:t>
            </a:r>
            <a:r>
              <a:rPr lang="en-US" b="1" dirty="0" err="1"/>
              <a:t>Když</a:t>
            </a:r>
            <a:r>
              <a:rPr lang="en-US" b="1" dirty="0"/>
              <a:t> </a:t>
            </a:r>
            <a:r>
              <a:rPr lang="en-US" b="1" dirty="0" err="1"/>
              <a:t>přišli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místo</a:t>
            </a:r>
            <a:r>
              <a:rPr lang="en-US" b="1" dirty="0"/>
              <a:t>, o </a:t>
            </a:r>
            <a:r>
              <a:rPr lang="en-US" b="1" dirty="0" err="1"/>
              <a:t>němž</a:t>
            </a:r>
            <a:r>
              <a:rPr lang="en-US" b="1" dirty="0"/>
              <a:t> mu </a:t>
            </a:r>
            <a:r>
              <a:rPr lang="en-US" b="1" dirty="0" err="1"/>
              <a:t>Bůh</a:t>
            </a:r>
            <a:r>
              <a:rPr lang="en-US" b="1" dirty="0"/>
              <a:t> </a:t>
            </a:r>
            <a:r>
              <a:rPr lang="en-US" b="1" dirty="0" err="1"/>
              <a:t>pověděl</a:t>
            </a:r>
            <a:r>
              <a:rPr lang="en-US" b="1" dirty="0"/>
              <a:t>, </a:t>
            </a:r>
            <a:r>
              <a:rPr lang="en-US" b="1" dirty="0" err="1"/>
              <a:t>vybudoval</a:t>
            </a:r>
            <a:r>
              <a:rPr lang="en-US" b="1" dirty="0"/>
              <a:t> tam Abraham </a:t>
            </a:r>
            <a:r>
              <a:rPr lang="en-US" b="1" dirty="0" err="1"/>
              <a:t>oltář</a:t>
            </a:r>
            <a:r>
              <a:rPr lang="en-US" b="1" dirty="0"/>
              <a:t>, </a:t>
            </a:r>
            <a:r>
              <a:rPr lang="en-US" b="1" dirty="0" err="1"/>
              <a:t>narovnal</a:t>
            </a:r>
            <a:r>
              <a:rPr lang="en-US" b="1" dirty="0"/>
              <a:t> </a:t>
            </a:r>
            <a:r>
              <a:rPr lang="en-US" b="1" dirty="0" err="1"/>
              <a:t>dříví</a:t>
            </a:r>
            <a:r>
              <a:rPr lang="en-US" b="1" dirty="0"/>
              <a:t>, </a:t>
            </a:r>
            <a:r>
              <a:rPr lang="en-US" b="1" dirty="0" err="1"/>
              <a:t>svázal</a:t>
            </a:r>
            <a:r>
              <a:rPr lang="en-US" b="1" dirty="0"/>
              <a:t> </a:t>
            </a:r>
            <a:r>
              <a:rPr lang="en-US" b="1" dirty="0" err="1"/>
              <a:t>svého</a:t>
            </a:r>
            <a:r>
              <a:rPr lang="en-US" b="1" dirty="0"/>
              <a:t> </a:t>
            </a:r>
            <a:r>
              <a:rPr lang="en-US" b="1" dirty="0" err="1"/>
              <a:t>syna</a:t>
            </a:r>
            <a:r>
              <a:rPr lang="en-US" b="1" dirty="0"/>
              <a:t> </a:t>
            </a:r>
            <a:r>
              <a:rPr lang="en-US" b="1" dirty="0" err="1"/>
              <a:t>Izáka</a:t>
            </a:r>
            <a:r>
              <a:rPr lang="en-US" b="1" dirty="0"/>
              <a:t> do </a:t>
            </a:r>
            <a:r>
              <a:rPr lang="en-US" b="1" dirty="0" err="1"/>
              <a:t>kozelce</a:t>
            </a:r>
            <a:r>
              <a:rPr lang="en-US" b="1" dirty="0"/>
              <a:t> a </a:t>
            </a:r>
            <a:r>
              <a:rPr lang="en-US" b="1" dirty="0" err="1"/>
              <a:t>položil</a:t>
            </a:r>
            <a:r>
              <a:rPr lang="en-US" b="1" dirty="0"/>
              <a:t> ho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oltář</a:t>
            </a:r>
            <a:r>
              <a:rPr lang="en-US" b="1" dirty="0"/>
              <a:t>, </a:t>
            </a:r>
            <a:r>
              <a:rPr lang="en-US" b="1" dirty="0" err="1"/>
              <a:t>nahoru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dříví</a:t>
            </a:r>
            <a:r>
              <a:rPr lang="en-US" b="1" dirty="0"/>
              <a:t>.  </a:t>
            </a:r>
            <a:endParaRPr lang="cs-CZ" b="1" dirty="0"/>
          </a:p>
          <a:p>
            <a:pPr marL="0" indent="0">
              <a:buNone/>
            </a:pPr>
            <a:r>
              <a:rPr lang="en-US" b="1" baseline="30000" dirty="0"/>
              <a:t>10</a:t>
            </a:r>
            <a:r>
              <a:rPr lang="en-US" b="1" dirty="0"/>
              <a:t> I </a:t>
            </a:r>
            <a:r>
              <a:rPr lang="en-US" b="1" dirty="0" err="1"/>
              <a:t>vztáhl</a:t>
            </a:r>
            <a:r>
              <a:rPr lang="en-US" b="1" dirty="0"/>
              <a:t> Abraham </a:t>
            </a:r>
            <a:r>
              <a:rPr lang="en-US" b="1" dirty="0" err="1"/>
              <a:t>ruku</a:t>
            </a:r>
            <a:r>
              <a:rPr lang="en-US" b="1" dirty="0"/>
              <a:t> </a:t>
            </a:r>
            <a:r>
              <a:rPr lang="en-US" b="1" dirty="0" err="1"/>
              <a:t>po</a:t>
            </a:r>
            <a:r>
              <a:rPr lang="en-US" b="1" dirty="0"/>
              <a:t> </a:t>
            </a:r>
            <a:r>
              <a:rPr lang="en-US" b="1" dirty="0" err="1"/>
              <a:t>obětním</a:t>
            </a:r>
            <a:r>
              <a:rPr lang="en-US" b="1" dirty="0"/>
              <a:t> </a:t>
            </a:r>
            <a:r>
              <a:rPr lang="en-US" b="1" dirty="0" err="1"/>
              <a:t>noži</a:t>
            </a:r>
            <a:r>
              <a:rPr lang="en-US" b="1" dirty="0"/>
              <a:t>, aby </a:t>
            </a:r>
            <a:r>
              <a:rPr lang="en-US" b="1" dirty="0" err="1"/>
              <a:t>svého</a:t>
            </a:r>
            <a:r>
              <a:rPr lang="en-US" b="1" dirty="0"/>
              <a:t> </a:t>
            </a:r>
            <a:r>
              <a:rPr lang="en-US" b="1" dirty="0" err="1"/>
              <a:t>syna</a:t>
            </a:r>
            <a:r>
              <a:rPr lang="en-US" b="1" dirty="0"/>
              <a:t> </a:t>
            </a:r>
            <a:r>
              <a:rPr lang="en-US" b="1" dirty="0" err="1"/>
              <a:t>zabil</a:t>
            </a:r>
            <a:r>
              <a:rPr lang="en-US" b="1" dirty="0"/>
              <a:t> </a:t>
            </a:r>
            <a:r>
              <a:rPr lang="en-US" b="1" dirty="0" err="1"/>
              <a:t>jako</a:t>
            </a:r>
            <a:r>
              <a:rPr lang="en-US" b="1" dirty="0"/>
              <a:t> </a:t>
            </a:r>
            <a:r>
              <a:rPr lang="en-US" b="1" dirty="0" err="1"/>
              <a:t>obětního</a:t>
            </a:r>
            <a:r>
              <a:rPr lang="en-US" b="1" dirty="0"/>
              <a:t> </a:t>
            </a:r>
            <a:r>
              <a:rPr lang="en-US" b="1" dirty="0" err="1"/>
              <a:t>beránka</a:t>
            </a:r>
            <a:r>
              <a:rPr lang="en-US" b="1" dirty="0"/>
              <a:t>.</a:t>
            </a:r>
            <a:endParaRPr lang="cs-CZ" b="1" dirty="0"/>
          </a:p>
          <a:p>
            <a:pPr marL="0" indent="0">
              <a:buNone/>
            </a:pPr>
            <a:r>
              <a:rPr lang="en-US" b="1" i="1" dirty="0" err="1"/>
              <a:t>vybudoval</a:t>
            </a:r>
            <a:r>
              <a:rPr lang="en-US" b="1" i="1" dirty="0"/>
              <a:t> tam Abraham </a:t>
            </a:r>
            <a:r>
              <a:rPr lang="en-US" b="1" i="1" dirty="0" err="1"/>
              <a:t>oltář</a:t>
            </a:r>
            <a:r>
              <a:rPr lang="cs-CZ" dirty="0"/>
              <a:t>: sám vše připravuje k oběti…</a:t>
            </a:r>
          </a:p>
          <a:p>
            <a:pPr marL="0" indent="0">
              <a:buNone/>
            </a:pPr>
            <a:r>
              <a:rPr lang="cs-CZ" dirty="0"/>
              <a:t>Izrael žil v prostředí, kde </a:t>
            </a:r>
            <a:r>
              <a:rPr lang="cs-CZ" b="1" dirty="0"/>
              <a:t>oběti dětí</a:t>
            </a:r>
            <a:r>
              <a:rPr lang="cs-CZ" dirty="0"/>
              <a:t> byly součástí některých kultů, a touto modloslužbou byl ohrožován a přitahován (2Kr 3,27; 16,3; 23,10 atd.), proto je před těmito praktikami chráněn (</a:t>
            </a:r>
            <a:r>
              <a:rPr lang="cs-CZ" dirty="0" err="1"/>
              <a:t>Dt</a:t>
            </a:r>
            <a:r>
              <a:rPr lang="cs-CZ" dirty="0"/>
              <a:t> 12,31; </a:t>
            </a:r>
            <a:r>
              <a:rPr lang="cs-CZ" dirty="0" err="1"/>
              <a:t>Jr</a:t>
            </a:r>
            <a:r>
              <a:rPr lang="cs-CZ" dirty="0"/>
              <a:t> 7,31; 32,35 atd.).</a:t>
            </a:r>
          </a:p>
          <a:p>
            <a:pPr marL="0" indent="0">
              <a:buNone/>
            </a:pPr>
            <a:r>
              <a:rPr lang="cs-CZ" b="1" dirty="0"/>
              <a:t>Příběh obětování Izáka je protestem proti tomuto pohanství.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Bůh žádá celého člověka, a přece si nepřeje oběť synů a dcer. Sám sebe člověk stejně spasit nemůže, spása je milost.</a:t>
            </a:r>
          </a:p>
        </p:txBody>
      </p:sp>
    </p:spTree>
    <p:extLst>
      <p:ext uri="{BB962C8B-B14F-4D97-AF65-F5344CB8AC3E}">
        <p14:creationId xmlns:p14="http://schemas.microsoft.com/office/powerpoint/2010/main" val="3239478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5503" y="-1478570"/>
            <a:ext cx="9905998" cy="147857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608" y="0"/>
            <a:ext cx="11410682" cy="68579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baseline="30000" dirty="0"/>
              <a:t>11</a:t>
            </a:r>
            <a:r>
              <a:rPr lang="en-US" b="1" dirty="0"/>
              <a:t> </a:t>
            </a:r>
            <a:r>
              <a:rPr lang="en-US" b="1" dirty="0" err="1"/>
              <a:t>Vtom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něho</a:t>
            </a:r>
            <a:r>
              <a:rPr lang="en-US" b="1" dirty="0"/>
              <a:t> z </a:t>
            </a:r>
            <a:r>
              <a:rPr lang="en-US" b="1" dirty="0" err="1"/>
              <a:t>nebe</a:t>
            </a:r>
            <a:r>
              <a:rPr lang="en-US" b="1" dirty="0"/>
              <a:t> </a:t>
            </a:r>
            <a:r>
              <a:rPr lang="en-US" b="1" dirty="0" err="1"/>
              <a:t>volá</a:t>
            </a:r>
            <a:r>
              <a:rPr lang="en-US" b="1" dirty="0"/>
              <a:t> </a:t>
            </a:r>
            <a:r>
              <a:rPr lang="en-US" b="1" dirty="0" err="1"/>
              <a:t>Hospodinův</a:t>
            </a:r>
            <a:r>
              <a:rPr lang="en-US" b="1" dirty="0"/>
              <a:t> </a:t>
            </a:r>
            <a:r>
              <a:rPr lang="en-US" b="1" dirty="0" err="1"/>
              <a:t>posel</a:t>
            </a:r>
            <a:r>
              <a:rPr lang="en-US" b="1" dirty="0"/>
              <a:t>: "</a:t>
            </a:r>
            <a:r>
              <a:rPr lang="en-US" b="1" dirty="0" err="1"/>
              <a:t>Abrahame</a:t>
            </a:r>
            <a:r>
              <a:rPr lang="en-US" b="1" dirty="0"/>
              <a:t>, </a:t>
            </a:r>
            <a:r>
              <a:rPr lang="en-US" b="1" dirty="0" err="1"/>
              <a:t>Abrahame</a:t>
            </a:r>
            <a:r>
              <a:rPr lang="en-US" b="1" dirty="0"/>
              <a:t>!" Ten </a:t>
            </a:r>
            <a:r>
              <a:rPr lang="en-US" b="1" dirty="0" err="1"/>
              <a:t>odvětil</a:t>
            </a:r>
            <a:r>
              <a:rPr lang="en-US" b="1" dirty="0"/>
              <a:t>: "</a:t>
            </a:r>
            <a:r>
              <a:rPr lang="en-US" b="1" dirty="0" err="1"/>
              <a:t>Tu</a:t>
            </a:r>
            <a:r>
              <a:rPr lang="en-US" b="1" dirty="0"/>
              <a:t> </a:t>
            </a:r>
            <a:r>
              <a:rPr lang="en-US" b="1" dirty="0" err="1"/>
              <a:t>jsem</a:t>
            </a:r>
            <a:r>
              <a:rPr lang="en-US" b="1" dirty="0"/>
              <a:t>."  </a:t>
            </a:r>
            <a:endParaRPr lang="cs-CZ" b="1" dirty="0"/>
          </a:p>
          <a:p>
            <a:pPr marL="0" indent="0">
              <a:buNone/>
            </a:pPr>
            <a:r>
              <a:rPr lang="en-US" b="1" baseline="30000" dirty="0"/>
              <a:t>12</a:t>
            </a:r>
            <a:r>
              <a:rPr lang="en-US" b="1" dirty="0"/>
              <a:t> A </a:t>
            </a:r>
            <a:r>
              <a:rPr lang="en-US" b="1" dirty="0" err="1"/>
              <a:t>posel</a:t>
            </a:r>
            <a:r>
              <a:rPr lang="en-US" b="1" dirty="0"/>
              <a:t> </a:t>
            </a:r>
            <a:r>
              <a:rPr lang="en-US" b="1" dirty="0" err="1"/>
              <a:t>řekl</a:t>
            </a:r>
            <a:r>
              <a:rPr lang="en-US" b="1" dirty="0"/>
              <a:t>: "</a:t>
            </a:r>
            <a:r>
              <a:rPr lang="en-US" b="1" dirty="0" err="1"/>
              <a:t>Nevztahuj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chlapce</a:t>
            </a:r>
            <a:r>
              <a:rPr lang="en-US" b="1" dirty="0"/>
              <a:t> </a:t>
            </a:r>
            <a:r>
              <a:rPr lang="en-US" b="1" dirty="0" err="1"/>
              <a:t>ruku</a:t>
            </a:r>
            <a:r>
              <a:rPr lang="en-US" b="1" dirty="0"/>
              <a:t>, </a:t>
            </a:r>
            <a:r>
              <a:rPr lang="en-US" b="1" dirty="0" err="1"/>
              <a:t>nic</a:t>
            </a:r>
            <a:r>
              <a:rPr lang="en-US" b="1" dirty="0"/>
              <a:t> mu </a:t>
            </a:r>
            <a:r>
              <a:rPr lang="en-US" b="1" dirty="0" err="1"/>
              <a:t>nedělej</a:t>
            </a:r>
            <a:r>
              <a:rPr lang="en-US" b="1" dirty="0"/>
              <a:t>! </a:t>
            </a:r>
            <a:r>
              <a:rPr lang="en-US" b="1" dirty="0" err="1"/>
              <a:t>Právě</a:t>
            </a:r>
            <a:r>
              <a:rPr lang="en-US" b="1" dirty="0"/>
              <a:t> </a:t>
            </a:r>
            <a:r>
              <a:rPr lang="en-US" b="1" dirty="0" err="1"/>
              <a:t>teď</a:t>
            </a:r>
            <a:r>
              <a:rPr lang="en-US" b="1" dirty="0"/>
              <a:t> </a:t>
            </a:r>
            <a:r>
              <a:rPr lang="en-US" b="1" dirty="0" err="1"/>
              <a:t>jsem</a:t>
            </a:r>
            <a:r>
              <a:rPr lang="en-US" b="1" dirty="0"/>
              <a:t> </a:t>
            </a:r>
            <a:r>
              <a:rPr lang="en-US" b="1" dirty="0" err="1"/>
              <a:t>poznal</a:t>
            </a:r>
            <a:r>
              <a:rPr lang="en-US" b="1" dirty="0"/>
              <a:t>, </a:t>
            </a:r>
            <a:r>
              <a:rPr lang="en-US" b="1" dirty="0" err="1"/>
              <a:t>že</a:t>
            </a:r>
            <a:r>
              <a:rPr lang="en-US" b="1" dirty="0"/>
              <a:t> </a:t>
            </a:r>
            <a:r>
              <a:rPr lang="en-US" b="1" dirty="0" err="1"/>
              <a:t>jsi</a:t>
            </a:r>
            <a:r>
              <a:rPr lang="en-US" b="1" dirty="0"/>
              <a:t> </a:t>
            </a:r>
            <a:r>
              <a:rPr lang="en-US" b="1" dirty="0" err="1"/>
              <a:t>bohabojný</a:t>
            </a:r>
            <a:r>
              <a:rPr lang="en-US" b="1" dirty="0"/>
              <a:t>, </a:t>
            </a:r>
            <a:r>
              <a:rPr lang="en-US" b="1" dirty="0" err="1"/>
              <a:t>neboť</a:t>
            </a:r>
            <a:r>
              <a:rPr lang="en-US" b="1" dirty="0"/>
              <a:t> </a:t>
            </a:r>
            <a:r>
              <a:rPr lang="en-US" b="1" dirty="0" err="1"/>
              <a:t>jsi</a:t>
            </a:r>
            <a:r>
              <a:rPr lang="en-US" b="1" dirty="0"/>
              <a:t> mi </a:t>
            </a:r>
            <a:r>
              <a:rPr lang="en-US" b="1" dirty="0" err="1"/>
              <a:t>neodepřel</a:t>
            </a:r>
            <a:r>
              <a:rPr lang="en-US" b="1" dirty="0"/>
              <a:t> </a:t>
            </a:r>
            <a:r>
              <a:rPr lang="en-US" b="1" dirty="0" err="1"/>
              <a:t>svého</a:t>
            </a:r>
            <a:r>
              <a:rPr lang="en-US" b="1" dirty="0"/>
              <a:t> </a:t>
            </a:r>
            <a:r>
              <a:rPr lang="en-US" b="1" dirty="0" err="1"/>
              <a:t>jediného</a:t>
            </a:r>
            <a:r>
              <a:rPr lang="en-US" b="1" dirty="0"/>
              <a:t> </a:t>
            </a:r>
            <a:r>
              <a:rPr lang="en-US" b="1" dirty="0" err="1"/>
              <a:t>syna</a:t>
            </a:r>
            <a:r>
              <a:rPr lang="en-US" b="1" dirty="0"/>
              <a:t>."  </a:t>
            </a:r>
            <a:endParaRPr lang="cs-CZ" b="1" dirty="0"/>
          </a:p>
          <a:p>
            <a:pPr marL="0" indent="0">
              <a:buNone/>
            </a:pPr>
            <a:r>
              <a:rPr lang="en-US" b="1" baseline="30000" dirty="0"/>
              <a:t>13</a:t>
            </a:r>
            <a:r>
              <a:rPr lang="en-US" b="1" dirty="0"/>
              <a:t> Abraham se </a:t>
            </a:r>
            <a:r>
              <a:rPr lang="en-US" b="1" dirty="0" err="1"/>
              <a:t>rozhlédl</a:t>
            </a:r>
            <a:r>
              <a:rPr lang="en-US" b="1" dirty="0"/>
              <a:t> a </a:t>
            </a:r>
            <a:r>
              <a:rPr lang="en-US" b="1" dirty="0" err="1"/>
              <a:t>vidí</a:t>
            </a:r>
            <a:r>
              <a:rPr lang="en-US" b="1" dirty="0"/>
              <a:t>, </a:t>
            </a:r>
            <a:r>
              <a:rPr lang="en-US" b="1" dirty="0" err="1"/>
              <a:t>že</a:t>
            </a:r>
            <a:r>
              <a:rPr lang="en-US" b="1" dirty="0"/>
              <a:t> </a:t>
            </a:r>
            <a:r>
              <a:rPr lang="en-US" b="1" dirty="0" err="1"/>
              <a:t>vzadu</a:t>
            </a:r>
            <a:r>
              <a:rPr lang="en-US" b="1" dirty="0"/>
              <a:t> je </a:t>
            </a:r>
            <a:r>
              <a:rPr lang="en-US" b="1" dirty="0" err="1"/>
              <a:t>beran</a:t>
            </a:r>
            <a:r>
              <a:rPr lang="en-US" b="1" dirty="0"/>
              <a:t>, </a:t>
            </a:r>
            <a:r>
              <a:rPr lang="en-US" b="1" dirty="0" err="1"/>
              <a:t>který</a:t>
            </a:r>
            <a:r>
              <a:rPr lang="en-US" b="1" dirty="0"/>
              <a:t> </a:t>
            </a:r>
            <a:r>
              <a:rPr lang="en-US" b="1" dirty="0" err="1"/>
              <a:t>uvízl</a:t>
            </a:r>
            <a:r>
              <a:rPr lang="en-US" b="1" dirty="0"/>
              <a:t> </a:t>
            </a:r>
            <a:r>
              <a:rPr lang="en-US" b="1" dirty="0" err="1"/>
              <a:t>svými</a:t>
            </a:r>
            <a:r>
              <a:rPr lang="en-US" b="1" dirty="0"/>
              <a:t> </a:t>
            </a:r>
            <a:r>
              <a:rPr lang="en-US" b="1" dirty="0" err="1"/>
              <a:t>rohy</a:t>
            </a:r>
            <a:r>
              <a:rPr lang="en-US" b="1" dirty="0"/>
              <a:t> v </a:t>
            </a:r>
            <a:r>
              <a:rPr lang="en-US" b="1" dirty="0" err="1"/>
              <a:t>houští</a:t>
            </a:r>
            <a:r>
              <a:rPr lang="en-US" b="1" dirty="0"/>
              <a:t>. </a:t>
            </a:r>
            <a:r>
              <a:rPr lang="en-US" b="1" dirty="0" err="1"/>
              <a:t>Šel</a:t>
            </a:r>
            <a:r>
              <a:rPr lang="en-US" b="1" dirty="0"/>
              <a:t> </a:t>
            </a:r>
            <a:r>
              <a:rPr lang="en-US" b="1" dirty="0" err="1"/>
              <a:t>tedy</a:t>
            </a:r>
            <a:r>
              <a:rPr lang="en-US" b="1" dirty="0"/>
              <a:t>, </a:t>
            </a:r>
            <a:r>
              <a:rPr lang="en-US" b="1" dirty="0" err="1"/>
              <a:t>vzal</a:t>
            </a:r>
            <a:r>
              <a:rPr lang="en-US" b="1" dirty="0"/>
              <a:t> </a:t>
            </a:r>
            <a:r>
              <a:rPr lang="en-US" b="1" dirty="0" err="1"/>
              <a:t>berana</a:t>
            </a:r>
            <a:r>
              <a:rPr lang="en-US" b="1" dirty="0"/>
              <a:t> a </a:t>
            </a:r>
            <a:r>
              <a:rPr lang="en-US" b="1" dirty="0" err="1"/>
              <a:t>obětoval</a:t>
            </a:r>
            <a:r>
              <a:rPr lang="en-US" b="1" dirty="0"/>
              <a:t> </a:t>
            </a:r>
            <a:r>
              <a:rPr lang="en-US" b="1" dirty="0" err="1"/>
              <a:t>jej</a:t>
            </a:r>
            <a:r>
              <a:rPr lang="en-US" b="1" dirty="0"/>
              <a:t> v </a:t>
            </a:r>
            <a:r>
              <a:rPr lang="en-US" b="1" dirty="0" err="1"/>
              <a:t>zápalnou</a:t>
            </a:r>
            <a:r>
              <a:rPr lang="en-US" b="1" dirty="0"/>
              <a:t> </a:t>
            </a:r>
            <a:r>
              <a:rPr lang="en-US" b="1" dirty="0" err="1"/>
              <a:t>oběť</a:t>
            </a:r>
            <a:r>
              <a:rPr lang="en-US" b="1" dirty="0"/>
              <a:t> </a:t>
            </a:r>
            <a:r>
              <a:rPr lang="en-US" b="1" dirty="0" err="1"/>
              <a:t>místo</a:t>
            </a:r>
            <a:r>
              <a:rPr lang="en-US" b="1" dirty="0"/>
              <a:t> </a:t>
            </a:r>
            <a:r>
              <a:rPr lang="en-US" b="1" dirty="0" err="1"/>
              <a:t>svého</a:t>
            </a:r>
            <a:r>
              <a:rPr lang="en-US" b="1" dirty="0"/>
              <a:t> </a:t>
            </a:r>
            <a:r>
              <a:rPr lang="en-US" b="1" dirty="0" err="1"/>
              <a:t>syna</a:t>
            </a:r>
            <a:r>
              <a:rPr lang="en-US" b="1" dirty="0"/>
              <a:t>.  </a:t>
            </a:r>
            <a:endParaRPr lang="cs-CZ" b="1" dirty="0"/>
          </a:p>
          <a:p>
            <a:pPr marL="0" indent="0">
              <a:buNone/>
            </a:pPr>
            <a:r>
              <a:rPr lang="en-US" b="1" baseline="30000" dirty="0"/>
              <a:t>14</a:t>
            </a:r>
            <a:r>
              <a:rPr lang="en-US" b="1" dirty="0"/>
              <a:t> </a:t>
            </a:r>
            <a:r>
              <a:rPr lang="en-US" b="1" dirty="0" err="1"/>
              <a:t>Tomu</a:t>
            </a:r>
            <a:r>
              <a:rPr lang="en-US" b="1" dirty="0"/>
              <a:t> </a:t>
            </a:r>
            <a:r>
              <a:rPr lang="en-US" b="1" dirty="0" err="1"/>
              <a:t>místu</a:t>
            </a:r>
            <a:r>
              <a:rPr lang="en-US" b="1" dirty="0"/>
              <a:t> dal Abraham </a:t>
            </a:r>
            <a:r>
              <a:rPr lang="en-US" b="1" dirty="0" err="1"/>
              <a:t>jméno</a:t>
            </a:r>
            <a:r>
              <a:rPr lang="en-US" b="1" dirty="0"/>
              <a:t> "</a:t>
            </a:r>
            <a:r>
              <a:rPr lang="en-US" b="1" dirty="0" err="1"/>
              <a:t>Hospodin</a:t>
            </a:r>
            <a:r>
              <a:rPr lang="en-US" b="1" dirty="0"/>
              <a:t> </a:t>
            </a:r>
            <a:r>
              <a:rPr lang="en-US" b="1" dirty="0" err="1"/>
              <a:t>vidí</a:t>
            </a:r>
            <a:r>
              <a:rPr lang="en-US" b="1" dirty="0"/>
              <a:t>". </a:t>
            </a:r>
            <a:r>
              <a:rPr lang="en-US" b="1" dirty="0" err="1"/>
              <a:t>Dosud</a:t>
            </a:r>
            <a:r>
              <a:rPr lang="en-US" b="1" dirty="0"/>
              <a:t> se </a:t>
            </a:r>
            <a:r>
              <a:rPr lang="en-US" b="1" dirty="0" err="1"/>
              <a:t>tu</a:t>
            </a:r>
            <a:r>
              <a:rPr lang="en-US" b="1" dirty="0"/>
              <a:t> </a:t>
            </a:r>
            <a:r>
              <a:rPr lang="en-US" b="1" dirty="0" err="1"/>
              <a:t>říká</a:t>
            </a:r>
            <a:r>
              <a:rPr lang="en-US" b="1" dirty="0"/>
              <a:t>: "Na </a:t>
            </a:r>
            <a:r>
              <a:rPr lang="en-US" b="1" dirty="0" err="1"/>
              <a:t>hoře</a:t>
            </a:r>
            <a:r>
              <a:rPr lang="en-US" b="1" dirty="0"/>
              <a:t> </a:t>
            </a:r>
            <a:r>
              <a:rPr lang="en-US" b="1" dirty="0" err="1"/>
              <a:t>Hospodinově</a:t>
            </a:r>
            <a:r>
              <a:rPr lang="en-US" b="1" dirty="0"/>
              <a:t> se </a:t>
            </a:r>
            <a:r>
              <a:rPr lang="en-US" b="1" dirty="0" err="1"/>
              <a:t>uvidí</a:t>
            </a:r>
            <a:r>
              <a:rPr lang="en-US" b="1" dirty="0"/>
              <a:t>.</a:t>
            </a:r>
            <a:r>
              <a:rPr lang="cs-CZ" b="1" dirty="0"/>
              <a:t>“</a:t>
            </a:r>
          </a:p>
          <a:p>
            <a:pPr marL="0" indent="0">
              <a:buNone/>
            </a:pPr>
            <a:r>
              <a:rPr lang="en-US" b="1" i="1" dirty="0"/>
              <a:t>"</a:t>
            </a:r>
            <a:r>
              <a:rPr lang="en-US" b="1" i="1" dirty="0" err="1"/>
              <a:t>Abrahame</a:t>
            </a:r>
            <a:r>
              <a:rPr lang="en-US" b="1" i="1" dirty="0"/>
              <a:t>, </a:t>
            </a:r>
            <a:r>
              <a:rPr lang="en-US" b="1" i="1" dirty="0" err="1"/>
              <a:t>Abrahame</a:t>
            </a:r>
            <a:r>
              <a:rPr lang="en-US" b="1" i="1" dirty="0"/>
              <a:t>!" Ten </a:t>
            </a:r>
            <a:r>
              <a:rPr lang="en-US" b="1" i="1" dirty="0" err="1"/>
              <a:t>odvětil</a:t>
            </a:r>
            <a:r>
              <a:rPr lang="en-US" b="1" i="1" dirty="0"/>
              <a:t>: "</a:t>
            </a:r>
            <a:r>
              <a:rPr lang="en-US" b="1" i="1" dirty="0" err="1"/>
              <a:t>Tu</a:t>
            </a:r>
            <a:r>
              <a:rPr lang="en-US" b="1" i="1" dirty="0"/>
              <a:t> </a:t>
            </a:r>
            <a:r>
              <a:rPr lang="en-US" b="1" i="1" dirty="0" err="1"/>
              <a:t>jsem</a:t>
            </a:r>
            <a:r>
              <a:rPr lang="en-US" b="1" i="1" dirty="0"/>
              <a:t>.</a:t>
            </a:r>
            <a:r>
              <a:rPr lang="cs-CZ" b="1" i="1" dirty="0"/>
              <a:t>“ </a:t>
            </a:r>
            <a:r>
              <a:rPr lang="cs-CZ" dirty="0"/>
              <a:t>(</a:t>
            </a:r>
            <a:r>
              <a:rPr lang="en-US" sz="4000" dirty="0">
                <a:latin typeface="Bwhebb" panose="00000400000000000000" pitchFamily="2" charset="0"/>
              </a:rPr>
              <a:t>`</a:t>
            </a:r>
            <a:r>
              <a:rPr lang="en-US" sz="4000" dirty="0" err="1">
                <a:latin typeface="Bwhebb" panose="00000400000000000000" pitchFamily="2" charset="0"/>
              </a:rPr>
              <a:t>ynINE</a:t>
            </a:r>
            <a:r>
              <a:rPr lang="en-US" sz="4000" dirty="0">
                <a:latin typeface="Bwhebb" panose="00000400000000000000" pitchFamily="2" charset="0"/>
              </a:rPr>
              <a:t>)hi </a:t>
            </a:r>
            <a:r>
              <a:rPr lang="en-US" sz="4000" dirty="0" err="1">
                <a:latin typeface="Bwhebb" panose="00000400000000000000" pitchFamily="2" charset="0"/>
              </a:rPr>
              <a:t>rm,aYOàw</a:t>
            </a:r>
            <a:r>
              <a:rPr lang="en-US" sz="4000" dirty="0">
                <a:latin typeface="Bwhebb" panose="00000400000000000000" pitchFamily="2" charset="0"/>
              </a:rPr>
              <a:t>: ~h'_</a:t>
            </a:r>
            <a:r>
              <a:rPr lang="en-US" sz="4000" dirty="0" err="1">
                <a:latin typeface="Bwhebb" panose="00000400000000000000" pitchFamily="2" charset="0"/>
              </a:rPr>
              <a:t>r"b.a</a:t>
            </a:r>
            <a:r>
              <a:rPr lang="en-US" sz="4000" dirty="0">
                <a:latin typeface="Bwhebb" panose="00000400000000000000" pitchFamily="2" charset="0"/>
              </a:rPr>
              <a:t>; ~</a:t>
            </a:r>
            <a:r>
              <a:rPr lang="en-US" sz="4000" dirty="0" err="1">
                <a:latin typeface="Bwhebb" panose="00000400000000000000" pitchFamily="2" charset="0"/>
              </a:rPr>
              <a:t>h'är"b.a</a:t>
            </a:r>
            <a:r>
              <a:rPr lang="en-US" sz="4000" dirty="0">
                <a:latin typeface="Bwhebb" panose="00000400000000000000" pitchFamily="2" charset="0"/>
              </a:rPr>
              <a:t>;</a:t>
            </a:r>
            <a:r>
              <a:rPr lang="cs-CZ" dirty="0"/>
              <a:t>) Jde o záchranu syna, Abraham obstál.</a:t>
            </a:r>
          </a:p>
          <a:p>
            <a:pPr marL="0" indent="0">
              <a:buNone/>
            </a:pPr>
            <a:r>
              <a:rPr lang="cs-CZ" dirty="0"/>
              <a:t>Hospodin je jiný, než krutí bohové národů… Bůh je milost.</a:t>
            </a:r>
          </a:p>
          <a:p>
            <a:pPr marL="0" indent="0">
              <a:buNone/>
            </a:pPr>
            <a:r>
              <a:rPr lang="en-US" b="1" i="1" dirty="0"/>
              <a:t>"</a:t>
            </a:r>
            <a:r>
              <a:rPr lang="en-US" b="1" i="1" dirty="0" err="1"/>
              <a:t>Hospodin</a:t>
            </a:r>
            <a:r>
              <a:rPr lang="en-US" b="1" i="1" dirty="0"/>
              <a:t> </a:t>
            </a:r>
            <a:r>
              <a:rPr lang="en-US" b="1" i="1" dirty="0" err="1"/>
              <a:t>vidí</a:t>
            </a:r>
            <a:r>
              <a:rPr lang="cs-CZ" b="1" i="1" dirty="0"/>
              <a:t>“</a:t>
            </a:r>
            <a:r>
              <a:rPr lang="cs-CZ" dirty="0"/>
              <a:t>: jméno místa, na kterém se Hospodin slitovává (2S 24,25); křesťané vidí v beranovi předobraz Krista.</a:t>
            </a: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0682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1412" y="-1133009"/>
            <a:ext cx="9905998" cy="1478570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1" y="367003"/>
            <a:ext cx="10179119" cy="6368648"/>
          </a:xfrm>
        </p:spPr>
        <p:txBody>
          <a:bodyPr/>
          <a:lstStyle/>
          <a:p>
            <a:pPr marL="0" indent="0">
              <a:buNone/>
            </a:pPr>
            <a:r>
              <a:rPr lang="en-US" b="1" baseline="30000" dirty="0"/>
              <a:t>15</a:t>
            </a:r>
            <a:r>
              <a:rPr lang="en-US" b="1" dirty="0"/>
              <a:t> </a:t>
            </a:r>
            <a:r>
              <a:rPr lang="en-US" b="1" dirty="0" err="1"/>
              <a:t>Hospodinův</a:t>
            </a:r>
            <a:r>
              <a:rPr lang="en-US" b="1" dirty="0"/>
              <a:t> </a:t>
            </a:r>
            <a:r>
              <a:rPr lang="en-US" b="1" dirty="0" err="1"/>
              <a:t>posel</a:t>
            </a:r>
            <a:r>
              <a:rPr lang="en-US" b="1" dirty="0"/>
              <a:t> </a:t>
            </a:r>
            <a:r>
              <a:rPr lang="en-US" b="1" dirty="0" err="1"/>
              <a:t>zavolal</a:t>
            </a:r>
            <a:r>
              <a:rPr lang="en-US" b="1" dirty="0"/>
              <a:t> </a:t>
            </a:r>
            <a:r>
              <a:rPr lang="en-US" b="1" dirty="0" err="1"/>
              <a:t>pak</a:t>
            </a:r>
            <a:r>
              <a:rPr lang="en-US" b="1" dirty="0"/>
              <a:t> z </a:t>
            </a:r>
            <a:r>
              <a:rPr lang="en-US" b="1" dirty="0" err="1"/>
              <a:t>nebe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Abrahama</a:t>
            </a:r>
            <a:r>
              <a:rPr lang="en-US" b="1" dirty="0"/>
              <a:t> </a:t>
            </a:r>
            <a:r>
              <a:rPr lang="en-US" b="1" dirty="0" err="1"/>
              <a:t>podruhé</a:t>
            </a:r>
            <a:r>
              <a:rPr lang="en-US" b="1" dirty="0"/>
              <a:t>:  </a:t>
            </a:r>
            <a:endParaRPr lang="cs-CZ" b="1" dirty="0"/>
          </a:p>
          <a:p>
            <a:pPr marL="0" indent="0">
              <a:buNone/>
            </a:pPr>
            <a:r>
              <a:rPr lang="en-US" b="1" baseline="30000" dirty="0"/>
              <a:t>16</a:t>
            </a:r>
            <a:r>
              <a:rPr lang="en-US" b="1" dirty="0"/>
              <a:t> "</a:t>
            </a:r>
            <a:r>
              <a:rPr lang="en-US" b="1" dirty="0" err="1"/>
              <a:t>Přisáhl</a:t>
            </a:r>
            <a:r>
              <a:rPr lang="en-US" b="1" dirty="0"/>
              <a:t> </a:t>
            </a:r>
            <a:r>
              <a:rPr lang="en-US" b="1" dirty="0" err="1"/>
              <a:t>jsem</a:t>
            </a:r>
            <a:r>
              <a:rPr lang="en-US" b="1" dirty="0"/>
              <a:t> </a:t>
            </a:r>
            <a:r>
              <a:rPr lang="en-US" b="1" dirty="0" err="1"/>
              <a:t>při</a:t>
            </a:r>
            <a:r>
              <a:rPr lang="en-US" b="1" dirty="0"/>
              <a:t> </a:t>
            </a:r>
            <a:r>
              <a:rPr lang="en-US" b="1" dirty="0" err="1"/>
              <a:t>sobě</a:t>
            </a:r>
            <a:r>
              <a:rPr lang="en-US" b="1" dirty="0"/>
              <a:t>, je </a:t>
            </a:r>
            <a:r>
              <a:rPr lang="en-US" b="1" dirty="0" err="1"/>
              <a:t>výrok</a:t>
            </a:r>
            <a:r>
              <a:rPr lang="en-US" b="1" dirty="0"/>
              <a:t> </a:t>
            </a:r>
            <a:r>
              <a:rPr lang="en-US" b="1" dirty="0" err="1"/>
              <a:t>Hospodinův</a:t>
            </a:r>
            <a:r>
              <a:rPr lang="en-US" b="1" dirty="0"/>
              <a:t>, </a:t>
            </a:r>
            <a:r>
              <a:rPr lang="en-US" b="1" dirty="0" err="1"/>
              <a:t>protože</a:t>
            </a:r>
            <a:r>
              <a:rPr lang="en-US" b="1" dirty="0"/>
              <a:t> </a:t>
            </a:r>
            <a:r>
              <a:rPr lang="en-US" b="1" dirty="0" err="1"/>
              <a:t>jsi</a:t>
            </a:r>
            <a:r>
              <a:rPr lang="en-US" b="1" dirty="0"/>
              <a:t> to </a:t>
            </a:r>
            <a:r>
              <a:rPr lang="en-US" b="1" dirty="0" err="1"/>
              <a:t>učinil</a:t>
            </a:r>
            <a:r>
              <a:rPr lang="en-US" b="1" dirty="0"/>
              <a:t> a </a:t>
            </a:r>
            <a:r>
              <a:rPr lang="en-US" b="1" dirty="0" err="1"/>
              <a:t>neodepřel</a:t>
            </a:r>
            <a:r>
              <a:rPr lang="en-US" b="1" dirty="0"/>
              <a:t> </a:t>
            </a:r>
            <a:r>
              <a:rPr lang="en-US" b="1" dirty="0" err="1"/>
              <a:t>jsi</a:t>
            </a:r>
            <a:r>
              <a:rPr lang="en-US" b="1" dirty="0"/>
              <a:t> mi </a:t>
            </a:r>
            <a:r>
              <a:rPr lang="en-US" b="1" dirty="0" err="1"/>
              <a:t>svého</a:t>
            </a:r>
            <a:r>
              <a:rPr lang="en-US" b="1" dirty="0"/>
              <a:t> </a:t>
            </a:r>
            <a:r>
              <a:rPr lang="en-US" b="1" dirty="0" err="1"/>
              <a:t>jediného</a:t>
            </a:r>
            <a:r>
              <a:rPr lang="en-US" b="1" dirty="0"/>
              <a:t> </a:t>
            </a:r>
            <a:r>
              <a:rPr lang="en-US" b="1" dirty="0" err="1"/>
              <a:t>syna</a:t>
            </a:r>
            <a:r>
              <a:rPr lang="en-US" b="1" dirty="0"/>
              <a:t>,  </a:t>
            </a:r>
            <a:endParaRPr lang="cs-CZ" b="1" dirty="0"/>
          </a:p>
          <a:p>
            <a:pPr marL="0" indent="0">
              <a:buNone/>
            </a:pPr>
            <a:r>
              <a:rPr lang="en-US" b="1" baseline="30000" dirty="0"/>
              <a:t>17</a:t>
            </a:r>
            <a:r>
              <a:rPr lang="en-US" b="1" dirty="0"/>
              <a:t> </a:t>
            </a:r>
            <a:r>
              <a:rPr lang="en-US" b="1" dirty="0" err="1"/>
              <a:t>jistotně</a:t>
            </a:r>
            <a:r>
              <a:rPr lang="en-US" b="1" dirty="0"/>
              <a:t> </a:t>
            </a:r>
            <a:r>
              <a:rPr lang="en-US" b="1" dirty="0" err="1"/>
              <a:t>ti</a:t>
            </a:r>
            <a:r>
              <a:rPr lang="en-US" b="1" dirty="0"/>
              <a:t> </a:t>
            </a:r>
            <a:r>
              <a:rPr lang="en-US" b="1" dirty="0" err="1"/>
              <a:t>požehnám</a:t>
            </a:r>
            <a:r>
              <a:rPr lang="en-US" b="1" dirty="0"/>
              <a:t> a </a:t>
            </a:r>
            <a:r>
              <a:rPr lang="en-US" b="1" dirty="0" err="1"/>
              <a:t>tvé</a:t>
            </a:r>
            <a:r>
              <a:rPr lang="en-US" b="1" dirty="0"/>
              <a:t> </a:t>
            </a:r>
            <a:r>
              <a:rPr lang="en-US" b="1" dirty="0" err="1"/>
              <a:t>potomstvo</a:t>
            </a:r>
            <a:r>
              <a:rPr lang="en-US" b="1" dirty="0"/>
              <a:t> </a:t>
            </a:r>
            <a:r>
              <a:rPr lang="en-US" b="1" dirty="0" err="1"/>
              <a:t>jistotně</a:t>
            </a:r>
            <a:r>
              <a:rPr lang="en-US" b="1" dirty="0"/>
              <a:t> </a:t>
            </a:r>
            <a:r>
              <a:rPr lang="en-US" b="1" dirty="0" err="1"/>
              <a:t>rozmnožím</a:t>
            </a:r>
            <a:r>
              <a:rPr lang="en-US" b="1" dirty="0"/>
              <a:t> </a:t>
            </a:r>
            <a:r>
              <a:rPr lang="en-US" b="1" dirty="0" err="1"/>
              <a:t>jako</a:t>
            </a:r>
            <a:r>
              <a:rPr lang="en-US" b="1" dirty="0"/>
              <a:t> </a:t>
            </a:r>
            <a:r>
              <a:rPr lang="en-US" b="1" dirty="0" err="1"/>
              <a:t>nebeské</a:t>
            </a:r>
            <a:r>
              <a:rPr lang="en-US" b="1" dirty="0"/>
              <a:t> </a:t>
            </a:r>
            <a:r>
              <a:rPr lang="en-US" b="1" dirty="0" err="1"/>
              <a:t>hvězdy</a:t>
            </a:r>
            <a:r>
              <a:rPr lang="en-US" b="1" dirty="0"/>
              <a:t> a </a:t>
            </a:r>
            <a:r>
              <a:rPr lang="en-US" b="1" dirty="0" err="1"/>
              <a:t>jako</a:t>
            </a:r>
            <a:r>
              <a:rPr lang="en-US" b="1" dirty="0"/>
              <a:t> </a:t>
            </a:r>
            <a:r>
              <a:rPr lang="en-US" b="1" dirty="0" err="1"/>
              <a:t>písek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mořském</a:t>
            </a:r>
            <a:r>
              <a:rPr lang="en-US" b="1" dirty="0"/>
              <a:t> </a:t>
            </a:r>
            <a:r>
              <a:rPr lang="en-US" b="1" dirty="0" err="1"/>
              <a:t>břehu</a:t>
            </a:r>
            <a:r>
              <a:rPr lang="en-US" b="1" dirty="0"/>
              <a:t>. </a:t>
            </a:r>
            <a:r>
              <a:rPr lang="en-US" b="1" dirty="0" err="1"/>
              <a:t>Tvé</a:t>
            </a:r>
            <a:r>
              <a:rPr lang="en-US" b="1" dirty="0"/>
              <a:t> </a:t>
            </a:r>
            <a:r>
              <a:rPr lang="en-US" b="1" dirty="0" err="1"/>
              <a:t>potomstvo</a:t>
            </a:r>
            <a:r>
              <a:rPr lang="en-US" b="1" dirty="0"/>
              <a:t> </a:t>
            </a:r>
            <a:r>
              <a:rPr lang="en-US" b="1" dirty="0" err="1"/>
              <a:t>obdrží</a:t>
            </a:r>
            <a:r>
              <a:rPr lang="en-US" b="1" dirty="0"/>
              <a:t> </a:t>
            </a:r>
            <a:r>
              <a:rPr lang="en-US" b="1" dirty="0" err="1"/>
              <a:t>bránu</a:t>
            </a:r>
            <a:r>
              <a:rPr lang="en-US" b="1" dirty="0"/>
              <a:t> </a:t>
            </a:r>
            <a:r>
              <a:rPr lang="en-US" b="1" dirty="0" err="1"/>
              <a:t>svých</a:t>
            </a:r>
            <a:r>
              <a:rPr lang="en-US" b="1" dirty="0"/>
              <a:t> </a:t>
            </a:r>
            <a:r>
              <a:rPr lang="en-US" b="1" dirty="0" err="1"/>
              <a:t>nepřátel</a:t>
            </a:r>
            <a:r>
              <a:rPr lang="en-US" b="1" dirty="0"/>
              <a:t>  </a:t>
            </a:r>
            <a:endParaRPr lang="cs-CZ" b="1" dirty="0"/>
          </a:p>
          <a:p>
            <a:pPr marL="0" indent="0">
              <a:buNone/>
            </a:pPr>
            <a:r>
              <a:rPr lang="en-US" b="1" baseline="30000" dirty="0"/>
              <a:t>18</a:t>
            </a:r>
            <a:r>
              <a:rPr lang="en-US" b="1" dirty="0"/>
              <a:t> a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tvém</a:t>
            </a:r>
            <a:r>
              <a:rPr lang="en-US" b="1" dirty="0"/>
              <a:t> </a:t>
            </a:r>
            <a:r>
              <a:rPr lang="en-US" b="1" dirty="0" err="1"/>
              <a:t>potomstvu</a:t>
            </a:r>
            <a:r>
              <a:rPr lang="en-US" b="1" dirty="0"/>
              <a:t> </a:t>
            </a:r>
            <a:r>
              <a:rPr lang="en-US" b="1" dirty="0" err="1"/>
              <a:t>dojdou</a:t>
            </a:r>
            <a:r>
              <a:rPr lang="en-US" b="1" dirty="0"/>
              <a:t> </a:t>
            </a:r>
            <a:r>
              <a:rPr lang="en-US" b="1" dirty="0" err="1"/>
              <a:t>požehnání</a:t>
            </a:r>
            <a:r>
              <a:rPr lang="en-US" b="1" dirty="0"/>
              <a:t> </a:t>
            </a:r>
            <a:r>
              <a:rPr lang="en-US" b="1" dirty="0" err="1"/>
              <a:t>všechny</a:t>
            </a:r>
            <a:r>
              <a:rPr lang="en-US" b="1" dirty="0"/>
              <a:t> </a:t>
            </a:r>
            <a:r>
              <a:rPr lang="en-US" b="1" dirty="0" err="1"/>
              <a:t>pronárody</a:t>
            </a:r>
            <a:r>
              <a:rPr lang="en-US" b="1" dirty="0"/>
              <a:t> </a:t>
            </a:r>
            <a:r>
              <a:rPr lang="en-US" b="1" dirty="0" err="1"/>
              <a:t>země</a:t>
            </a:r>
            <a:r>
              <a:rPr lang="en-US" b="1" dirty="0"/>
              <a:t>, </a:t>
            </a:r>
            <a:r>
              <a:rPr lang="en-US" b="1" dirty="0" err="1"/>
              <a:t>protože</a:t>
            </a:r>
            <a:r>
              <a:rPr lang="en-US" b="1" dirty="0"/>
              <a:t> </a:t>
            </a:r>
            <a:r>
              <a:rPr lang="en-US" b="1" dirty="0" err="1"/>
              <a:t>jsi</a:t>
            </a:r>
            <a:r>
              <a:rPr lang="en-US" b="1" dirty="0"/>
              <a:t> </a:t>
            </a:r>
            <a:r>
              <a:rPr lang="en-US" b="1" dirty="0" err="1"/>
              <a:t>uposlechl</a:t>
            </a:r>
            <a:r>
              <a:rPr lang="en-US" b="1" dirty="0"/>
              <a:t> </a:t>
            </a:r>
            <a:r>
              <a:rPr lang="en-US" b="1" dirty="0" err="1"/>
              <a:t>mého</a:t>
            </a:r>
            <a:r>
              <a:rPr lang="en-US" b="1" dirty="0"/>
              <a:t> </a:t>
            </a:r>
            <a:r>
              <a:rPr lang="en-US" b="1" dirty="0" err="1"/>
              <a:t>hlasu</a:t>
            </a:r>
            <a:r>
              <a:rPr lang="en-US" b="1" dirty="0"/>
              <a:t>."  </a:t>
            </a:r>
            <a:endParaRPr lang="cs-CZ" b="1" dirty="0"/>
          </a:p>
          <a:p>
            <a:pPr marL="0" indent="0">
              <a:buNone/>
            </a:pPr>
            <a:r>
              <a:rPr lang="en-US" b="1" baseline="30000" dirty="0"/>
              <a:t>19</a:t>
            </a:r>
            <a:r>
              <a:rPr lang="en-US" b="1" dirty="0"/>
              <a:t> Abraham se </a:t>
            </a:r>
            <a:r>
              <a:rPr lang="en-US" b="1" dirty="0" err="1"/>
              <a:t>pak</a:t>
            </a:r>
            <a:r>
              <a:rPr lang="en-US" b="1" dirty="0"/>
              <a:t> </a:t>
            </a:r>
            <a:r>
              <a:rPr lang="en-US" b="1" dirty="0" err="1"/>
              <a:t>vrátil</a:t>
            </a:r>
            <a:r>
              <a:rPr lang="en-US" b="1" dirty="0"/>
              <a:t> k </a:t>
            </a:r>
            <a:r>
              <a:rPr lang="en-US" b="1" dirty="0" err="1"/>
              <a:t>služebníkům</a:t>
            </a:r>
            <a:r>
              <a:rPr lang="en-US" b="1" dirty="0"/>
              <a:t>. </a:t>
            </a:r>
            <a:r>
              <a:rPr lang="en-US" b="1" dirty="0" err="1"/>
              <a:t>Vydali</a:t>
            </a:r>
            <a:r>
              <a:rPr lang="en-US" b="1" dirty="0"/>
              <a:t> se </a:t>
            </a:r>
            <a:r>
              <a:rPr lang="en-US" b="1" dirty="0" err="1"/>
              <a:t>spolu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cestu</a:t>
            </a:r>
            <a:r>
              <a:rPr lang="en-US" b="1" dirty="0"/>
              <a:t> do Beer-</a:t>
            </a:r>
            <a:r>
              <a:rPr lang="en-US" b="1" dirty="0" err="1"/>
              <a:t>šeby</a:t>
            </a:r>
            <a:r>
              <a:rPr lang="en-US" b="1" dirty="0"/>
              <a:t>, </a:t>
            </a:r>
            <a:r>
              <a:rPr lang="en-US" b="1" dirty="0" err="1"/>
              <a:t>neboť</a:t>
            </a:r>
            <a:r>
              <a:rPr lang="en-US" b="1" dirty="0"/>
              <a:t> tam Abraham </a:t>
            </a:r>
            <a:r>
              <a:rPr lang="en-US" b="1" dirty="0" err="1"/>
              <a:t>sídlil</a:t>
            </a:r>
            <a:r>
              <a:rPr lang="en-US" b="1" dirty="0"/>
              <a:t>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Posel potvrzuje přísahu Hospodinovu.</a:t>
            </a:r>
          </a:p>
          <a:p>
            <a:pPr marL="0" indent="0">
              <a:buNone/>
            </a:pPr>
            <a:r>
              <a:rPr lang="cs-CZ" dirty="0"/>
              <a:t>Abrahám se vrací bez Izáka?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291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1412" y="90484"/>
            <a:ext cx="9905998" cy="1478570"/>
          </a:xfrm>
        </p:spPr>
        <p:txBody>
          <a:bodyPr/>
          <a:lstStyle/>
          <a:p>
            <a:r>
              <a:rPr lang="cs-CZ" dirty="0"/>
              <a:t>Otázky a další intepretace </a:t>
            </a:r>
            <a:r>
              <a:rPr lang="cs-CZ" dirty="0" err="1"/>
              <a:t>Akedy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1270692"/>
            <a:ext cx="9998813" cy="54778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Je skutečně Bůh takový, že by po Abrahamovi vyžadoval tuto oběť?</a:t>
            </a:r>
          </a:p>
          <a:p>
            <a:pPr marL="0" indent="0">
              <a:buNone/>
            </a:pPr>
            <a:r>
              <a:rPr lang="cs-CZ" dirty="0"/>
              <a:t>Nejprve možné důsledky:</a:t>
            </a:r>
          </a:p>
          <a:p>
            <a:pPr marL="0" indent="0">
              <a:buNone/>
            </a:pPr>
            <a:r>
              <a:rPr lang="cs-CZ" dirty="0"/>
              <a:t>Co asi řekla Abrahamovi Sára? Text mlčí…</a:t>
            </a:r>
          </a:p>
          <a:p>
            <a:pPr marL="0" indent="0">
              <a:buNone/>
            </a:pPr>
            <a:r>
              <a:rPr lang="cs-CZ" dirty="0"/>
              <a:t>Víme jen to, že ve 23,1 se hovoří o její smrti. Chce kontext říci, že Sára z celé té hrůzy zemřela?</a:t>
            </a:r>
          </a:p>
          <a:p>
            <a:pPr marL="0" indent="0">
              <a:buNone/>
            </a:pPr>
            <a:r>
              <a:rPr lang="cs-CZ" dirty="0"/>
              <a:t>Co Izák? Jaké stopy to na něm zanechalo?</a:t>
            </a:r>
          </a:p>
          <a:p>
            <a:pPr marL="0" indent="0">
              <a:buNone/>
            </a:pPr>
            <a:r>
              <a:rPr lang="cs-CZ" dirty="0"/>
              <a:t>Je nejméně jmenovaným praotcem; viz pak 24,62-67; nakonec bude podveden vlastním synem.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171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1413" y="-179972"/>
            <a:ext cx="9905998" cy="1478570"/>
          </a:xfrm>
        </p:spPr>
        <p:txBody>
          <a:bodyPr/>
          <a:lstStyle/>
          <a:p>
            <a:r>
              <a:rPr lang="cs-CZ" dirty="0"/>
              <a:t>Slovo ze života na 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1000236"/>
            <a:ext cx="9905999" cy="540056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In the 1967 Six-Day War, when for the first time the generation of founders were too old to fight, and the post-independence generation of their children fought in their place, the </a:t>
            </a:r>
            <a:r>
              <a:rPr lang="en-US" i="1" dirty="0" err="1"/>
              <a:t>akedah</a:t>
            </a:r>
            <a:r>
              <a:rPr lang="en-US" dirty="0"/>
              <a:t> remained a powerful symbol, at least for some. The post-war collection of interviews, </a:t>
            </a:r>
            <a:r>
              <a:rPr lang="en-US" i="1" dirty="0"/>
              <a:t>The Seventh Day: Soldiers Talk About the Six-Day War</a:t>
            </a:r>
            <a:r>
              <a:rPr lang="en-US" dirty="0"/>
              <a:t> (Hebrew: </a:t>
            </a:r>
            <a:r>
              <a:rPr lang="en-US" i="1" dirty="0" err="1"/>
              <a:t>Siaḥ</a:t>
            </a:r>
            <a:r>
              <a:rPr lang="en-US" i="1" dirty="0"/>
              <a:t> </a:t>
            </a:r>
            <a:r>
              <a:rPr lang="en-US" i="1" dirty="0" err="1"/>
              <a:t>Lohamim</a:t>
            </a:r>
            <a:r>
              <a:rPr lang="en-US" dirty="0"/>
              <a:t>, 1967; English, 1970) records a father who said: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"</a:t>
            </a:r>
            <a:r>
              <a:rPr lang="en-US" dirty="0"/>
              <a:t>We do knowingly bring our boys up to volunteer for combat units…. These are moments when a man is given a greater insight into Isaac's sacrifice. Kierkegaard asked what Abraham did that night. What did he think about? … He had a whole night to think…. It's a question that touches on the very meaning of human existence. The Bible says nothing about it… For us, that night lasted six days" (p. 202).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614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1412" y="0"/>
            <a:ext cx="9905998" cy="1478570"/>
          </a:xfrm>
        </p:spPr>
        <p:txBody>
          <a:bodyPr/>
          <a:lstStyle/>
          <a:p>
            <a:r>
              <a:rPr lang="cs-CZ" dirty="0" smtClean="0"/>
              <a:t>Pokračování biblického příběhu…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1" y="1309330"/>
            <a:ext cx="9998814" cy="554867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1. vyvolení Abraháma a zaslíbení potomstva, smlouva s ním a budoucím národem;</a:t>
            </a:r>
          </a:p>
          <a:p>
            <a:pPr marL="0" indent="0">
              <a:buNone/>
            </a:pPr>
            <a:r>
              <a:rPr lang="cs-CZ" dirty="0"/>
              <a:t>2. narození syna Izáka, jeho synů Jákoba a Ezaua, Jákobových dvanácti synů – dvanácti kmenů Izraele</a:t>
            </a:r>
          </a:p>
          <a:p>
            <a:pPr marL="0" indent="0">
              <a:buNone/>
            </a:pPr>
            <a:r>
              <a:rPr lang="cs-CZ" dirty="0"/>
              <a:t>3. odchod Jákobových synů do Egypta, rozmnožení se v utlačovaný národ, který Hospodin vyvede do zaslíbené země prostřednictvím Mojžíše</a:t>
            </a:r>
          </a:p>
          <a:p>
            <a:pPr marL="0" indent="0">
              <a:buNone/>
            </a:pPr>
            <a:r>
              <a:rPr lang="cs-CZ" dirty="0"/>
              <a:t>4. putování pouští pod vedením Mojžíše, Hospodinovy zákony, uvedení do zaslíbené země a její osídlení.</a:t>
            </a:r>
          </a:p>
          <a:p>
            <a:pPr marL="0" indent="0">
              <a:buNone/>
            </a:pPr>
            <a:r>
              <a:rPr lang="cs-CZ" dirty="0"/>
              <a:t>5. doba soudců, potom králů, David, Šalomoun a další, proroci, hledání ideálního krále – vznik idey Mesiáše</a:t>
            </a:r>
          </a:p>
          <a:p>
            <a:pPr marL="0" indent="0">
              <a:buNone/>
            </a:pPr>
            <a:r>
              <a:rPr lang="cs-CZ" dirty="0"/>
              <a:t>6. Ježíš jako Mesiáš, křesťanství.</a:t>
            </a:r>
          </a:p>
        </p:txBody>
      </p:sp>
    </p:spTree>
    <p:extLst>
      <p:ext uri="{BB962C8B-B14F-4D97-AF65-F5344CB8AC3E}">
        <p14:creationId xmlns:p14="http://schemas.microsoft.com/office/powerpoint/2010/main" val="813867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1412" y="618518"/>
            <a:ext cx="10307905" cy="1478570"/>
          </a:xfrm>
        </p:spPr>
        <p:txBody>
          <a:bodyPr/>
          <a:lstStyle/>
          <a:p>
            <a:r>
              <a:rPr lang="cs-CZ" dirty="0" smtClean="0"/>
              <a:t>Idea manželské smlouvy jako zlatá nit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2249486"/>
            <a:ext cx="9998813" cy="44732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I</a:t>
            </a:r>
            <a:r>
              <a:rPr lang="cs-CZ" dirty="0" smtClean="0"/>
              <a:t>dea </a:t>
            </a:r>
            <a:r>
              <a:rPr lang="cs-CZ" b="1" dirty="0"/>
              <a:t>smlouvy</a:t>
            </a:r>
            <a:r>
              <a:rPr lang="cs-CZ" dirty="0"/>
              <a:t> mezi Hospodinem a jeho národem, v Novém zákoně Ježíšem a církví (novým Izraelem), celou Bibli mezi Bohem a lidskou </a:t>
            </a:r>
            <a:r>
              <a:rPr lang="cs-CZ" dirty="0" smtClean="0"/>
              <a:t>duší </a:t>
            </a:r>
          </a:p>
          <a:p>
            <a:pPr marL="0" indent="0">
              <a:buNone/>
            </a:pPr>
            <a:r>
              <a:rPr lang="cs-CZ" dirty="0" smtClean="0"/>
              <a:t>Hospodin </a:t>
            </a:r>
            <a:r>
              <a:rPr lang="cs-CZ" dirty="0"/>
              <a:t>(Ježíš) jako ženich, Izrael (církev, duše) jako </a:t>
            </a:r>
            <a:r>
              <a:rPr lang="cs-CZ" dirty="0" smtClean="0"/>
              <a:t>nevěsta 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Kořen již v </a:t>
            </a:r>
            <a:r>
              <a:rPr lang="cs-CZ" dirty="0" err="1" smtClean="0"/>
              <a:t>Gn</a:t>
            </a:r>
            <a:r>
              <a:rPr lang="cs-CZ" dirty="0" smtClean="0"/>
              <a:t> 2,24 (</a:t>
            </a:r>
            <a:r>
              <a:rPr lang="cs-CZ" dirty="0"/>
              <a:t>srov. </a:t>
            </a:r>
            <a:r>
              <a:rPr lang="cs-CZ" dirty="0" err="1"/>
              <a:t>Mk</a:t>
            </a:r>
            <a:r>
              <a:rPr lang="cs-CZ" dirty="0"/>
              <a:t> </a:t>
            </a:r>
            <a:r>
              <a:rPr lang="cs-CZ" dirty="0" smtClean="0"/>
              <a:t>10,6-9), </a:t>
            </a:r>
            <a:r>
              <a:rPr lang="cs-CZ" dirty="0"/>
              <a:t>Izrael </a:t>
            </a:r>
            <a:r>
              <a:rPr lang="cs-CZ" dirty="0" smtClean="0"/>
              <a:t>Hospodinova </a:t>
            </a:r>
            <a:r>
              <a:rPr lang="cs-CZ" dirty="0"/>
              <a:t>nevěsta viz např. </a:t>
            </a:r>
            <a:r>
              <a:rPr lang="cs-CZ" dirty="0" err="1"/>
              <a:t>Iz</a:t>
            </a:r>
            <a:r>
              <a:rPr lang="cs-CZ" dirty="0"/>
              <a:t> 54,5nn nebo celá kniha Píseň písní;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</a:t>
            </a:r>
            <a:r>
              <a:rPr lang="cs-CZ" dirty="0"/>
              <a:t> Novém zákoně pak např. </a:t>
            </a:r>
            <a:r>
              <a:rPr lang="cs-CZ" dirty="0" err="1"/>
              <a:t>Mk</a:t>
            </a:r>
            <a:r>
              <a:rPr lang="cs-CZ" dirty="0"/>
              <a:t> 2,19n; J 2,1-11; </a:t>
            </a:r>
            <a:r>
              <a:rPr lang="cs-CZ" dirty="0" err="1"/>
              <a:t>Ef</a:t>
            </a:r>
            <a:r>
              <a:rPr lang="cs-CZ" dirty="0"/>
              <a:t> 5,32, až po vyvrcholení ve </a:t>
            </a:r>
            <a:r>
              <a:rPr lang="cs-CZ" dirty="0" err="1"/>
              <a:t>Zj</a:t>
            </a:r>
            <a:r>
              <a:rPr lang="cs-CZ" dirty="0"/>
              <a:t> 22,17.</a:t>
            </a:r>
          </a:p>
        </p:txBody>
      </p:sp>
    </p:spTree>
    <p:extLst>
      <p:ext uri="{BB962C8B-B14F-4D97-AF65-F5344CB8AC3E}">
        <p14:creationId xmlns:p14="http://schemas.microsoft.com/office/powerpoint/2010/main" val="1251253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bylo před </a:t>
            </a:r>
            <a:r>
              <a:rPr lang="cs-CZ" dirty="0" err="1" smtClean="0"/>
              <a:t>abrahámem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1674254"/>
            <a:ext cx="10771546" cy="51837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Před </a:t>
            </a:r>
            <a:r>
              <a:rPr lang="cs-CZ" dirty="0"/>
              <a:t>200 000 lety lidé v Kanaánu (= Izrael, Libanon, Jordánsko a Sýrie).</a:t>
            </a:r>
          </a:p>
          <a:p>
            <a:pPr marL="0" indent="0">
              <a:buNone/>
            </a:pPr>
            <a:r>
              <a:rPr lang="cs-CZ" dirty="0" smtClean="0"/>
              <a:t>Mezopotámie</a:t>
            </a:r>
            <a:r>
              <a:rPr lang="cs-CZ" dirty="0"/>
              <a:t>: od roku 5000 př.Kr. velké kamenné stavby</a:t>
            </a:r>
            <a:r>
              <a:rPr lang="cs-CZ" dirty="0" smtClean="0"/>
              <a:t>, zavlažování.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Sumerové</a:t>
            </a:r>
            <a:r>
              <a:rPr lang="cs-CZ" dirty="0"/>
              <a:t>: 3500 – 2000 př.Kr.</a:t>
            </a:r>
          </a:p>
          <a:p>
            <a:pPr marL="0" indent="0">
              <a:buNone/>
            </a:pPr>
            <a:r>
              <a:rPr lang="cs-CZ" dirty="0" smtClean="0"/>
              <a:t>Egypt</a:t>
            </a:r>
            <a:r>
              <a:rPr lang="cs-CZ" dirty="0"/>
              <a:t>: </a:t>
            </a:r>
            <a:r>
              <a:rPr lang="cs-CZ" dirty="0" smtClean="0"/>
              <a:t>zlatá </a:t>
            </a:r>
            <a:r>
              <a:rPr lang="cs-CZ" dirty="0"/>
              <a:t>éra 3000 př.Kr.</a:t>
            </a:r>
          </a:p>
          <a:p>
            <a:pPr marL="0" indent="0">
              <a:buNone/>
            </a:pPr>
            <a:r>
              <a:rPr lang="cs-CZ" dirty="0"/>
              <a:t>Babylón: vrchol 2000 př.Kr.</a:t>
            </a:r>
          </a:p>
          <a:p>
            <a:pPr marL="0" indent="0">
              <a:buNone/>
            </a:pPr>
            <a:r>
              <a:rPr lang="cs-CZ" dirty="0" smtClean="0"/>
              <a:t>Teprve </a:t>
            </a:r>
            <a:r>
              <a:rPr lang="cs-CZ" dirty="0"/>
              <a:t>1600-1300 př.Kr. začíná </a:t>
            </a:r>
            <a:r>
              <a:rPr lang="cs-CZ" b="1" i="1" dirty="0"/>
              <a:t>doba praotců </a:t>
            </a:r>
            <a:r>
              <a:rPr lang="cs-CZ" b="1" i="1" dirty="0" smtClean="0"/>
              <a:t>Izraele</a:t>
            </a:r>
            <a:r>
              <a:rPr lang="cs-CZ" dirty="0" smtClean="0"/>
              <a:t>, jsou </a:t>
            </a:r>
            <a:r>
              <a:rPr lang="cs-CZ" dirty="0" err="1" smtClean="0"/>
              <a:t>polonomádi</a:t>
            </a:r>
            <a:r>
              <a:rPr lang="cs-CZ" dirty="0" smtClean="0"/>
              <a:t>, putují se stády a udržují kontakt s usedlými obyvateli.</a:t>
            </a:r>
          </a:p>
          <a:p>
            <a:pPr marL="0" indent="0">
              <a:buNone/>
            </a:pPr>
            <a:r>
              <a:rPr lang="cs-CZ" dirty="0" smtClean="0"/>
              <a:t>Mezi </a:t>
            </a:r>
            <a:r>
              <a:rPr lang="cs-CZ" dirty="0"/>
              <a:t>nomády i </a:t>
            </a:r>
            <a:r>
              <a:rPr lang="cs-CZ" b="1" i="1" dirty="0"/>
              <a:t>rodina Abrahamova</a:t>
            </a:r>
            <a:r>
              <a:rPr lang="cs-CZ" dirty="0"/>
              <a:t>. </a:t>
            </a:r>
            <a:r>
              <a:rPr lang="cs-CZ" dirty="0" err="1"/>
              <a:t>Gn</a:t>
            </a:r>
            <a:r>
              <a:rPr lang="cs-CZ" dirty="0"/>
              <a:t> 11,31 – vychází ze sumerského Uru směrem na Kanaán, táhne podél Eufratu a usazuje se na severu v </a:t>
            </a:r>
            <a:r>
              <a:rPr lang="cs-CZ" dirty="0" err="1"/>
              <a:t>Cháránu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6303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Závěr: jak příběh souvisí s naší dobou?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2249486"/>
            <a:ext cx="9998813" cy="4447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Lineární pojetí času má </a:t>
            </a:r>
            <a:r>
              <a:rPr lang="cs-CZ" dirty="0" smtClean="0"/>
              <a:t>důsledky</a:t>
            </a:r>
            <a:r>
              <a:rPr lang="cs-CZ" dirty="0"/>
              <a:t>, např.: </a:t>
            </a:r>
          </a:p>
          <a:p>
            <a:pPr marL="0" indent="0">
              <a:buNone/>
            </a:pPr>
            <a:r>
              <a:rPr lang="cs-CZ" dirty="0"/>
              <a:t>1) </a:t>
            </a:r>
            <a:r>
              <a:rPr lang="cs-CZ" i="1" dirty="0"/>
              <a:t>člověk je osoba</a:t>
            </a:r>
            <a:r>
              <a:rPr lang="cs-CZ" dirty="0"/>
              <a:t>, od začátku až do svého konce v Bohu; </a:t>
            </a:r>
            <a:r>
              <a:rPr lang="cs-CZ" dirty="0" smtClean="0"/>
              <a:t>Boží obraz, </a:t>
            </a:r>
            <a:r>
              <a:rPr lang="cs-CZ" dirty="0"/>
              <a:t>od čehož se odvíjí jeho důstojnost, od ní pak lidská práva. </a:t>
            </a:r>
          </a:p>
          <a:p>
            <a:pPr marL="0" indent="0">
              <a:buNone/>
            </a:pPr>
            <a:r>
              <a:rPr lang="cs-CZ" dirty="0"/>
              <a:t>2) </a:t>
            </a:r>
            <a:r>
              <a:rPr lang="cs-CZ" i="1" dirty="0"/>
              <a:t>dějiny jsou lineární, nikoli cyklické</a:t>
            </a:r>
            <a:r>
              <a:rPr lang="cs-CZ" dirty="0"/>
              <a:t>, </a:t>
            </a:r>
            <a:r>
              <a:rPr lang="cs-CZ" dirty="0" smtClean="0"/>
              <a:t>mají </a:t>
            </a:r>
            <a:r>
              <a:rPr lang="cs-CZ" dirty="0"/>
              <a:t>svůj vývoj a </a:t>
            </a:r>
            <a:r>
              <a:rPr lang="cs-CZ" dirty="0" smtClean="0"/>
              <a:t>cíl; </a:t>
            </a:r>
            <a:r>
              <a:rPr lang="cs-CZ" dirty="0"/>
              <a:t>s tím souvisí židovské i křesťanské pojetí spásy, křesťané ji vidí v konečném naplnění v </a:t>
            </a:r>
            <a:r>
              <a:rPr lang="cs-CZ" dirty="0" smtClean="0"/>
              <a:t>Kristu</a:t>
            </a:r>
          </a:p>
          <a:p>
            <a:pPr marL="0" indent="0">
              <a:buNone/>
            </a:pPr>
            <a:r>
              <a:rPr lang="cs-CZ" dirty="0" smtClean="0"/>
              <a:t>Jak to funguje tam, kde se rozvinulo židovství/křesťanství, je vidět na mapě světa…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9419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4520"/>
            <a:ext cx="12192000" cy="694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640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Důležité Etapy Abrahámova příběhu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1. Povolání Abraháma a zaslíbení (</a:t>
            </a:r>
            <a:r>
              <a:rPr lang="cs-CZ" dirty="0" err="1" smtClean="0"/>
              <a:t>Gn</a:t>
            </a:r>
            <a:r>
              <a:rPr lang="cs-CZ" dirty="0" smtClean="0"/>
              <a:t> 12,1-7)</a:t>
            </a:r>
          </a:p>
          <a:p>
            <a:pPr marL="0" indent="0">
              <a:buNone/>
            </a:pPr>
            <a:r>
              <a:rPr lang="cs-CZ" dirty="0" smtClean="0"/>
              <a:t>2. Uzavření </a:t>
            </a:r>
            <a:r>
              <a:rPr lang="cs-CZ" dirty="0"/>
              <a:t>smlouvy (</a:t>
            </a:r>
            <a:r>
              <a:rPr lang="cs-CZ" dirty="0" err="1"/>
              <a:t>Gn</a:t>
            </a:r>
            <a:r>
              <a:rPr lang="cs-CZ" dirty="0"/>
              <a:t> 15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3. Růst </a:t>
            </a:r>
            <a:r>
              <a:rPr lang="cs-CZ" dirty="0"/>
              <a:t>Abrahamovy víry (</a:t>
            </a:r>
            <a:r>
              <a:rPr lang="cs-CZ" dirty="0" err="1"/>
              <a:t>Gn</a:t>
            </a:r>
            <a:r>
              <a:rPr lang="cs-CZ" dirty="0"/>
              <a:t> 18 – 19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4. Abrahámova </a:t>
            </a:r>
            <a:r>
              <a:rPr lang="cs-CZ" dirty="0"/>
              <a:t>zkouška (</a:t>
            </a:r>
            <a:r>
              <a:rPr lang="cs-CZ" dirty="0" err="1"/>
              <a:t>Gn</a:t>
            </a:r>
            <a:r>
              <a:rPr lang="cs-CZ" dirty="0"/>
              <a:t> 22)</a:t>
            </a:r>
          </a:p>
        </p:txBody>
      </p:sp>
    </p:spTree>
    <p:extLst>
      <p:ext uri="{BB962C8B-B14F-4D97-AF65-F5344CB8AC3E}">
        <p14:creationId xmlns:p14="http://schemas.microsoft.com/office/powerpoint/2010/main" val="77795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1412" y="528034"/>
            <a:ext cx="10926092" cy="1569054"/>
          </a:xfrm>
        </p:spPr>
        <p:txBody>
          <a:bodyPr/>
          <a:lstStyle/>
          <a:p>
            <a:r>
              <a:rPr lang="cs-CZ" dirty="0"/>
              <a:t>1. </a:t>
            </a:r>
            <a:r>
              <a:rPr lang="cs-CZ" dirty="0" smtClean="0"/>
              <a:t>Povolání a </a:t>
            </a:r>
            <a:r>
              <a:rPr lang="cs-CZ" dirty="0"/>
              <a:t>zaslíbení (</a:t>
            </a:r>
            <a:r>
              <a:rPr lang="cs-CZ" dirty="0" err="1" smtClean="0"/>
              <a:t>G</a:t>
            </a:r>
            <a:r>
              <a:rPr lang="cs-CZ" cap="none" dirty="0" err="1" smtClean="0"/>
              <a:t>n</a:t>
            </a:r>
            <a:r>
              <a:rPr lang="cs-CZ" dirty="0" smtClean="0"/>
              <a:t> 12,1-7)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30000" dirty="0"/>
              <a:t>1</a:t>
            </a:r>
            <a:r>
              <a:rPr lang="cs-CZ" b="1" dirty="0"/>
              <a:t> </a:t>
            </a:r>
            <a:r>
              <a:rPr lang="en-US" dirty="0"/>
              <a:t>I </a:t>
            </a:r>
            <a:r>
              <a:rPr lang="en-US" dirty="0" err="1"/>
              <a:t>řekl</a:t>
            </a:r>
            <a:r>
              <a:rPr lang="en-US" dirty="0"/>
              <a:t> </a:t>
            </a:r>
            <a:r>
              <a:rPr lang="en-US" dirty="0" err="1"/>
              <a:t>Hospodin</a:t>
            </a:r>
            <a:r>
              <a:rPr lang="en-US" dirty="0"/>
              <a:t> </a:t>
            </a:r>
            <a:r>
              <a:rPr lang="en-US" dirty="0" err="1"/>
              <a:t>Abramovi</a:t>
            </a:r>
            <a:r>
              <a:rPr lang="en-US" dirty="0"/>
              <a:t>: "</a:t>
            </a:r>
            <a:r>
              <a:rPr lang="en-US" dirty="0" err="1"/>
              <a:t>Odejdi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země</a:t>
            </a:r>
            <a:r>
              <a:rPr lang="en-US" dirty="0"/>
              <a:t>,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svého</a:t>
            </a:r>
            <a:r>
              <a:rPr lang="en-US" dirty="0"/>
              <a:t> </a:t>
            </a:r>
            <a:r>
              <a:rPr lang="en-US" dirty="0" err="1"/>
              <a:t>rodiště</a:t>
            </a:r>
            <a:r>
              <a:rPr lang="en-US" dirty="0"/>
              <a:t> a z </a:t>
            </a:r>
            <a:r>
              <a:rPr lang="en-US" dirty="0" err="1"/>
              <a:t>domu</a:t>
            </a:r>
            <a:r>
              <a:rPr lang="en-US" dirty="0"/>
              <a:t> </a:t>
            </a:r>
            <a:r>
              <a:rPr lang="en-US" dirty="0" err="1"/>
              <a:t>svého</a:t>
            </a:r>
            <a:r>
              <a:rPr lang="en-US" dirty="0"/>
              <a:t> </a:t>
            </a:r>
            <a:r>
              <a:rPr lang="en-US" dirty="0" err="1"/>
              <a:t>otce</a:t>
            </a:r>
            <a:r>
              <a:rPr lang="en-US" dirty="0"/>
              <a:t> do </a:t>
            </a:r>
            <a:r>
              <a:rPr lang="en-US" dirty="0" err="1"/>
              <a:t>země</a:t>
            </a:r>
            <a:r>
              <a:rPr lang="en-US" dirty="0"/>
              <a:t>, </a:t>
            </a:r>
            <a:r>
              <a:rPr lang="en-US" dirty="0" err="1"/>
              <a:t>kterou</a:t>
            </a:r>
            <a:r>
              <a:rPr lang="en-US" dirty="0"/>
              <a:t>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ukážu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 err="1"/>
              <a:t>Učiním</a:t>
            </a:r>
            <a:r>
              <a:rPr lang="en-US" dirty="0"/>
              <a:t> </a:t>
            </a:r>
            <a:r>
              <a:rPr lang="en-US" dirty="0" err="1"/>
              <a:t>tě</a:t>
            </a:r>
            <a:r>
              <a:rPr lang="en-US" dirty="0"/>
              <a:t> </a:t>
            </a:r>
            <a:r>
              <a:rPr lang="en-US" dirty="0" err="1"/>
              <a:t>velkým</a:t>
            </a:r>
            <a:r>
              <a:rPr lang="en-US" dirty="0"/>
              <a:t> </a:t>
            </a:r>
            <a:r>
              <a:rPr lang="en-US" dirty="0" err="1"/>
              <a:t>národem</a:t>
            </a:r>
            <a:r>
              <a:rPr lang="en-US" dirty="0"/>
              <a:t>, </a:t>
            </a:r>
            <a:r>
              <a:rPr lang="en-US" dirty="0" err="1"/>
              <a:t>požehnám</a:t>
            </a:r>
            <a:r>
              <a:rPr lang="en-US" dirty="0"/>
              <a:t> </a:t>
            </a:r>
            <a:r>
              <a:rPr lang="en-US" dirty="0" err="1"/>
              <a:t>tě</a:t>
            </a:r>
            <a:r>
              <a:rPr lang="en-US" dirty="0"/>
              <a:t>, </a:t>
            </a:r>
            <a:r>
              <a:rPr lang="en-US" dirty="0" err="1"/>
              <a:t>velké</a:t>
            </a:r>
            <a:r>
              <a:rPr lang="en-US" dirty="0"/>
              <a:t> </a:t>
            </a:r>
            <a:r>
              <a:rPr lang="en-US" dirty="0" err="1"/>
              <a:t>učiním</a:t>
            </a:r>
            <a:r>
              <a:rPr lang="en-US" dirty="0"/>
              <a:t> </a:t>
            </a:r>
            <a:r>
              <a:rPr lang="en-US" dirty="0" err="1"/>
              <a:t>tvé</a:t>
            </a:r>
            <a:r>
              <a:rPr lang="en-US" dirty="0"/>
              <a:t> </a:t>
            </a:r>
            <a:r>
              <a:rPr lang="en-US" dirty="0" err="1"/>
              <a:t>jméno</a:t>
            </a:r>
            <a:r>
              <a:rPr lang="en-US" dirty="0"/>
              <a:t>. </a:t>
            </a:r>
            <a:r>
              <a:rPr lang="en-US" dirty="0" err="1"/>
              <a:t>Staň</a:t>
            </a:r>
            <a:r>
              <a:rPr lang="en-US" dirty="0"/>
              <a:t> se </a:t>
            </a:r>
            <a:r>
              <a:rPr lang="en-US" dirty="0" err="1"/>
              <a:t>požehnáním</a:t>
            </a:r>
            <a:r>
              <a:rPr lang="en-US" dirty="0"/>
              <a:t>!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3</a:t>
            </a:r>
            <a:r>
              <a:rPr lang="en-US" dirty="0"/>
              <a:t> </a:t>
            </a:r>
            <a:r>
              <a:rPr lang="en-US" dirty="0" err="1"/>
              <a:t>Požehnám</a:t>
            </a:r>
            <a:r>
              <a:rPr lang="en-US" dirty="0"/>
              <a:t> </a:t>
            </a:r>
            <a:r>
              <a:rPr lang="en-US" dirty="0" err="1"/>
              <a:t>těm</a:t>
            </a:r>
            <a:r>
              <a:rPr lang="en-US" dirty="0"/>
              <a:t>, </a:t>
            </a:r>
            <a:r>
              <a:rPr lang="en-US" dirty="0" err="1"/>
              <a:t>kdo</a:t>
            </a:r>
            <a:r>
              <a:rPr lang="en-US" dirty="0"/>
              <a:t> </a:t>
            </a:r>
            <a:r>
              <a:rPr lang="en-US" dirty="0" err="1"/>
              <a:t>žehnají</a:t>
            </a:r>
            <a:r>
              <a:rPr lang="en-US" dirty="0"/>
              <a:t> </a:t>
            </a:r>
            <a:r>
              <a:rPr lang="en-US" dirty="0" err="1"/>
              <a:t>tobě</a:t>
            </a:r>
            <a:r>
              <a:rPr lang="en-US" dirty="0"/>
              <a:t>, </a:t>
            </a:r>
            <a:r>
              <a:rPr lang="en-US" dirty="0" err="1"/>
              <a:t>prokleji</a:t>
            </a:r>
            <a:r>
              <a:rPr lang="en-US" dirty="0"/>
              <a:t> ty, </a:t>
            </a:r>
            <a:r>
              <a:rPr lang="en-US" dirty="0" err="1"/>
              <a:t>kdo</a:t>
            </a:r>
            <a:r>
              <a:rPr lang="en-US" dirty="0"/>
              <a:t>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zlořečí</a:t>
            </a:r>
            <a:r>
              <a:rPr lang="en-US" dirty="0"/>
              <a:t>. V </a:t>
            </a:r>
            <a:r>
              <a:rPr lang="en-US" dirty="0" err="1"/>
              <a:t>tobě</a:t>
            </a:r>
            <a:r>
              <a:rPr lang="en-US" dirty="0"/>
              <a:t> </a:t>
            </a:r>
            <a:r>
              <a:rPr lang="en-US" dirty="0" err="1"/>
              <a:t>dojdou</a:t>
            </a:r>
            <a:r>
              <a:rPr lang="en-US" dirty="0"/>
              <a:t> </a:t>
            </a:r>
            <a:r>
              <a:rPr lang="en-US" dirty="0" err="1"/>
              <a:t>požehnání</a:t>
            </a:r>
            <a:r>
              <a:rPr lang="en-US" dirty="0"/>
              <a:t> </a:t>
            </a:r>
            <a:r>
              <a:rPr lang="en-US" dirty="0" err="1"/>
              <a:t>veškeré</a:t>
            </a:r>
            <a:r>
              <a:rPr lang="en-US" dirty="0"/>
              <a:t> </a:t>
            </a:r>
            <a:r>
              <a:rPr lang="en-US" dirty="0" err="1"/>
              <a:t>čeledi</a:t>
            </a:r>
            <a:r>
              <a:rPr lang="en-US" dirty="0"/>
              <a:t> </a:t>
            </a:r>
            <a:r>
              <a:rPr lang="en-US" dirty="0" err="1"/>
              <a:t>země</a:t>
            </a:r>
            <a:r>
              <a:rPr lang="en-US" dirty="0"/>
              <a:t>."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0527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1412" y="-1120130"/>
            <a:ext cx="9905998" cy="1478570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1" y="1116146"/>
            <a:ext cx="10050330" cy="501419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aseline="30000" dirty="0"/>
              <a:t>4</a:t>
            </a:r>
            <a:r>
              <a:rPr lang="en-US" dirty="0"/>
              <a:t> A Abram se </a:t>
            </a:r>
            <a:r>
              <a:rPr lang="en-US" dirty="0" err="1"/>
              <a:t>vydal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cestu</a:t>
            </a:r>
            <a:r>
              <a:rPr lang="en-US" dirty="0"/>
              <a:t>, </a:t>
            </a:r>
            <a:r>
              <a:rPr lang="en-US" dirty="0" err="1"/>
              <a:t>jak</a:t>
            </a:r>
            <a:r>
              <a:rPr lang="en-US" dirty="0"/>
              <a:t> mu </a:t>
            </a:r>
            <a:r>
              <a:rPr lang="en-US" dirty="0" err="1"/>
              <a:t>Hospodin</a:t>
            </a:r>
            <a:r>
              <a:rPr lang="en-US" dirty="0"/>
              <a:t> </a:t>
            </a:r>
            <a:r>
              <a:rPr lang="en-US" dirty="0" err="1"/>
              <a:t>přikázal</a:t>
            </a:r>
            <a:r>
              <a:rPr lang="en-US" dirty="0"/>
              <a:t>. </a:t>
            </a:r>
            <a:r>
              <a:rPr lang="en-US" dirty="0" err="1"/>
              <a:t>Šel</a:t>
            </a:r>
            <a:r>
              <a:rPr lang="en-US" dirty="0"/>
              <a:t> s </a:t>
            </a:r>
            <a:r>
              <a:rPr lang="en-US" dirty="0" err="1"/>
              <a:t>ním</a:t>
            </a:r>
            <a:r>
              <a:rPr lang="en-US" dirty="0"/>
              <a:t> </a:t>
            </a:r>
            <a:r>
              <a:rPr lang="en-US" dirty="0" err="1"/>
              <a:t>také</a:t>
            </a:r>
            <a:r>
              <a:rPr lang="en-US" dirty="0"/>
              <a:t> Lot. </a:t>
            </a:r>
            <a:r>
              <a:rPr lang="en-US" dirty="0" err="1"/>
              <a:t>Abramovi</a:t>
            </a:r>
            <a:r>
              <a:rPr lang="en-US" dirty="0"/>
              <a:t> </a:t>
            </a:r>
            <a:r>
              <a:rPr lang="en-US" dirty="0" err="1"/>
              <a:t>bylo</a:t>
            </a:r>
            <a:r>
              <a:rPr lang="en-US" dirty="0"/>
              <a:t> </a:t>
            </a:r>
            <a:r>
              <a:rPr lang="en-US" dirty="0" err="1"/>
              <a:t>sedmdesát</a:t>
            </a:r>
            <a:r>
              <a:rPr lang="en-US" dirty="0"/>
              <a:t> </a:t>
            </a:r>
            <a:r>
              <a:rPr lang="en-US" dirty="0" err="1"/>
              <a:t>pět</a:t>
            </a:r>
            <a:r>
              <a:rPr lang="en-US" dirty="0"/>
              <a:t> let, </a:t>
            </a:r>
            <a:r>
              <a:rPr lang="en-US" dirty="0" err="1"/>
              <a:t>když</a:t>
            </a:r>
            <a:r>
              <a:rPr lang="en-US" dirty="0"/>
              <a:t> </a:t>
            </a:r>
            <a:r>
              <a:rPr lang="en-US" dirty="0" err="1"/>
              <a:t>odešel</a:t>
            </a:r>
            <a:r>
              <a:rPr lang="en-US" dirty="0"/>
              <a:t> z </a:t>
            </a:r>
            <a:r>
              <a:rPr lang="en-US" dirty="0" err="1"/>
              <a:t>Cháranu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5</a:t>
            </a:r>
            <a:r>
              <a:rPr lang="en-US" dirty="0"/>
              <a:t> </a:t>
            </a:r>
            <a:r>
              <a:rPr lang="en-US" dirty="0" err="1"/>
              <a:t>Vzal</a:t>
            </a:r>
            <a:r>
              <a:rPr lang="en-US" dirty="0"/>
              <a:t> </a:t>
            </a:r>
            <a:r>
              <a:rPr lang="en-US" dirty="0" err="1"/>
              <a:t>svou</a:t>
            </a:r>
            <a:r>
              <a:rPr lang="en-US" dirty="0"/>
              <a:t> </a:t>
            </a:r>
            <a:r>
              <a:rPr lang="en-US" dirty="0" err="1"/>
              <a:t>ženu</a:t>
            </a:r>
            <a:r>
              <a:rPr lang="en-US" dirty="0"/>
              <a:t> </a:t>
            </a:r>
            <a:r>
              <a:rPr lang="en-US" dirty="0" err="1"/>
              <a:t>Sáraj</a:t>
            </a:r>
            <a:r>
              <a:rPr lang="en-US" dirty="0"/>
              <a:t> a Lota, </a:t>
            </a:r>
            <a:r>
              <a:rPr lang="en-US" dirty="0" err="1"/>
              <a:t>syna</a:t>
            </a:r>
            <a:r>
              <a:rPr lang="en-US" dirty="0"/>
              <a:t> </a:t>
            </a:r>
            <a:r>
              <a:rPr lang="en-US" dirty="0" err="1"/>
              <a:t>svého</a:t>
            </a:r>
            <a:r>
              <a:rPr lang="en-US" dirty="0"/>
              <a:t> </a:t>
            </a:r>
            <a:r>
              <a:rPr lang="en-US" dirty="0" err="1"/>
              <a:t>bratra</a:t>
            </a:r>
            <a:r>
              <a:rPr lang="en-US" dirty="0"/>
              <a:t>, se </a:t>
            </a:r>
            <a:r>
              <a:rPr lang="en-US" dirty="0" err="1"/>
              <a:t>vším</a:t>
            </a:r>
            <a:r>
              <a:rPr lang="en-US" dirty="0"/>
              <a:t> </a:t>
            </a:r>
            <a:r>
              <a:rPr lang="en-US" dirty="0" err="1"/>
              <a:t>jměním</a:t>
            </a:r>
            <a:r>
              <a:rPr lang="en-US" dirty="0"/>
              <a:t>, </a:t>
            </a:r>
            <a:r>
              <a:rPr lang="en-US" dirty="0" err="1"/>
              <a:t>jehož</a:t>
            </a:r>
            <a:r>
              <a:rPr lang="en-US" dirty="0"/>
              <a:t> </a:t>
            </a:r>
            <a:r>
              <a:rPr lang="en-US" dirty="0" err="1"/>
              <a:t>nabyli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duše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získali</a:t>
            </a:r>
            <a:r>
              <a:rPr lang="en-US" dirty="0"/>
              <a:t> v </a:t>
            </a:r>
            <a:r>
              <a:rPr lang="en-US" dirty="0" err="1"/>
              <a:t>Cháranu</a:t>
            </a:r>
            <a:r>
              <a:rPr lang="en-US" dirty="0"/>
              <a:t>. </a:t>
            </a:r>
            <a:r>
              <a:rPr lang="en-US" dirty="0" err="1"/>
              <a:t>Vyšli</a:t>
            </a:r>
            <a:r>
              <a:rPr lang="en-US" dirty="0"/>
              <a:t> a </a:t>
            </a:r>
            <a:r>
              <a:rPr lang="en-US" dirty="0" err="1"/>
              <a:t>ubírali</a:t>
            </a:r>
            <a:r>
              <a:rPr lang="en-US" dirty="0"/>
              <a:t> se do </a:t>
            </a:r>
            <a:r>
              <a:rPr lang="en-US" dirty="0" err="1"/>
              <a:t>země</a:t>
            </a:r>
            <a:r>
              <a:rPr lang="en-US" dirty="0"/>
              <a:t> </a:t>
            </a:r>
            <a:r>
              <a:rPr lang="en-US" dirty="0" err="1"/>
              <a:t>kenaanské</a:t>
            </a:r>
            <a:r>
              <a:rPr lang="en-US" dirty="0"/>
              <a:t> a </a:t>
            </a:r>
            <a:r>
              <a:rPr lang="en-US" dirty="0" err="1"/>
              <a:t>přišli</a:t>
            </a:r>
            <a:r>
              <a:rPr lang="en-US" dirty="0"/>
              <a:t> tam.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6</a:t>
            </a:r>
            <a:r>
              <a:rPr lang="en-US" dirty="0"/>
              <a:t> Abram </a:t>
            </a:r>
            <a:r>
              <a:rPr lang="en-US" dirty="0" err="1"/>
              <a:t>prošel</a:t>
            </a:r>
            <a:r>
              <a:rPr lang="en-US" dirty="0"/>
              <a:t> </a:t>
            </a:r>
            <a:r>
              <a:rPr lang="en-US" dirty="0" err="1"/>
              <a:t>zemí</a:t>
            </a:r>
            <a:r>
              <a:rPr lang="en-US" dirty="0"/>
              <a:t> </a:t>
            </a:r>
            <a:r>
              <a:rPr lang="en-US" dirty="0" err="1"/>
              <a:t>až</a:t>
            </a:r>
            <a:r>
              <a:rPr lang="en-US" dirty="0"/>
              <a:t> k </a:t>
            </a:r>
            <a:r>
              <a:rPr lang="en-US" dirty="0" err="1"/>
              <a:t>místu</a:t>
            </a:r>
            <a:r>
              <a:rPr lang="en-US" dirty="0"/>
              <a:t> </a:t>
            </a:r>
            <a:r>
              <a:rPr lang="en-US" dirty="0" err="1"/>
              <a:t>Šekemu</a:t>
            </a:r>
            <a:r>
              <a:rPr lang="en-US" dirty="0"/>
              <a:t>, </a:t>
            </a:r>
            <a:r>
              <a:rPr lang="en-US" dirty="0" err="1"/>
              <a:t>až</a:t>
            </a:r>
            <a:r>
              <a:rPr lang="en-US" dirty="0"/>
              <a:t> k </a:t>
            </a:r>
            <a:r>
              <a:rPr lang="en-US" dirty="0" err="1"/>
              <a:t>božišti</a:t>
            </a:r>
            <a:r>
              <a:rPr lang="en-US" dirty="0"/>
              <a:t> </a:t>
            </a:r>
            <a:r>
              <a:rPr lang="en-US" dirty="0" err="1"/>
              <a:t>Móre</a:t>
            </a:r>
            <a:r>
              <a:rPr lang="en-US" dirty="0"/>
              <a:t>; </a:t>
            </a:r>
            <a:r>
              <a:rPr lang="en-US" dirty="0" err="1"/>
              <a:t>tehdy</a:t>
            </a:r>
            <a:r>
              <a:rPr lang="en-US" dirty="0"/>
              <a:t> v </a:t>
            </a:r>
            <a:r>
              <a:rPr lang="en-US" dirty="0" err="1"/>
              <a:t>té</a:t>
            </a:r>
            <a:r>
              <a:rPr lang="en-US" dirty="0"/>
              <a:t> </a:t>
            </a:r>
            <a:r>
              <a:rPr lang="en-US" dirty="0" err="1"/>
              <a:t>zemi</a:t>
            </a:r>
            <a:r>
              <a:rPr lang="en-US" dirty="0"/>
              <a:t> </a:t>
            </a:r>
            <a:r>
              <a:rPr lang="en-US" dirty="0" err="1"/>
              <a:t>byli</a:t>
            </a:r>
            <a:r>
              <a:rPr lang="en-US" dirty="0"/>
              <a:t> </a:t>
            </a:r>
            <a:r>
              <a:rPr lang="en-US" dirty="0" err="1"/>
              <a:t>Kenaanci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7</a:t>
            </a:r>
            <a:r>
              <a:rPr lang="en-US" dirty="0"/>
              <a:t> I </a:t>
            </a:r>
            <a:r>
              <a:rPr lang="en-US" dirty="0" err="1"/>
              <a:t>ukázal</a:t>
            </a:r>
            <a:r>
              <a:rPr lang="en-US" dirty="0"/>
              <a:t> se </a:t>
            </a:r>
            <a:r>
              <a:rPr lang="en-US" dirty="0" err="1"/>
              <a:t>Abramovi</a:t>
            </a:r>
            <a:r>
              <a:rPr lang="en-US" dirty="0"/>
              <a:t> </a:t>
            </a:r>
            <a:r>
              <a:rPr lang="en-US" dirty="0" err="1"/>
              <a:t>Hospodin</a:t>
            </a:r>
            <a:r>
              <a:rPr lang="en-US" dirty="0"/>
              <a:t> a </a:t>
            </a:r>
            <a:r>
              <a:rPr lang="en-US" dirty="0" err="1"/>
              <a:t>řekl</a:t>
            </a:r>
            <a:r>
              <a:rPr lang="en-US" dirty="0"/>
              <a:t>: "</a:t>
            </a:r>
            <a:r>
              <a:rPr lang="en-US" dirty="0" err="1"/>
              <a:t>Tuto</a:t>
            </a:r>
            <a:r>
              <a:rPr lang="en-US" dirty="0"/>
              <a:t> </a:t>
            </a:r>
            <a:r>
              <a:rPr lang="en-US" dirty="0" err="1"/>
              <a:t>zemi</a:t>
            </a:r>
            <a:r>
              <a:rPr lang="en-US" dirty="0"/>
              <a:t> </a:t>
            </a:r>
            <a:r>
              <a:rPr lang="en-US" dirty="0" err="1"/>
              <a:t>dám</a:t>
            </a:r>
            <a:r>
              <a:rPr lang="en-US" dirty="0"/>
              <a:t> </a:t>
            </a:r>
            <a:r>
              <a:rPr lang="en-US" dirty="0" err="1"/>
              <a:t>tvému</a:t>
            </a:r>
            <a:r>
              <a:rPr lang="en-US" dirty="0"/>
              <a:t> </a:t>
            </a:r>
            <a:r>
              <a:rPr lang="en-US" dirty="0" err="1"/>
              <a:t>potomstvu</a:t>
            </a:r>
            <a:r>
              <a:rPr lang="en-US" dirty="0"/>
              <a:t>." Proto tam Abram </a:t>
            </a:r>
            <a:r>
              <a:rPr lang="en-US" dirty="0" err="1"/>
              <a:t>vybudoval</a:t>
            </a:r>
            <a:r>
              <a:rPr lang="en-US" dirty="0"/>
              <a:t> </a:t>
            </a:r>
            <a:r>
              <a:rPr lang="en-US" dirty="0" err="1"/>
              <a:t>oltář</a:t>
            </a:r>
            <a:r>
              <a:rPr lang="en-US" dirty="0"/>
              <a:t> </a:t>
            </a:r>
            <a:r>
              <a:rPr lang="en-US" dirty="0" err="1"/>
              <a:t>Hospodinu</a:t>
            </a:r>
            <a:r>
              <a:rPr lang="en-US" dirty="0"/>
              <a:t>, </a:t>
            </a:r>
            <a:r>
              <a:rPr lang="en-US" dirty="0" err="1"/>
              <a:t>který</a:t>
            </a:r>
            <a:r>
              <a:rPr lang="en-US" dirty="0"/>
              <a:t> se mu </a:t>
            </a:r>
            <a:r>
              <a:rPr lang="en-US" dirty="0" err="1"/>
              <a:t>ukázal</a:t>
            </a:r>
            <a:r>
              <a:rPr lang="en-US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8591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1412" y="-739285"/>
            <a:ext cx="9905998" cy="1478570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1" y="935842"/>
            <a:ext cx="9905999" cy="35417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Mimořádné setkání s Bohem…</a:t>
            </a:r>
          </a:p>
          <a:p>
            <a:pPr marL="0" indent="0">
              <a:buNone/>
            </a:pPr>
            <a:r>
              <a:rPr lang="cs-CZ" dirty="0" smtClean="0"/>
              <a:t>1) Počátek udává Bůh</a:t>
            </a:r>
          </a:p>
          <a:p>
            <a:pPr marL="0" indent="0">
              <a:buNone/>
            </a:pPr>
            <a:r>
              <a:rPr lang="cs-CZ" dirty="0" smtClean="0"/>
              <a:t>Pastevec praotcem národa, 5x sloveso žehnat! Bůh chce pro člověka štěstí, požehnání, plnost života</a:t>
            </a:r>
          </a:p>
          <a:p>
            <a:pPr marL="0" indent="0">
              <a:buNone/>
            </a:pPr>
            <a:r>
              <a:rPr lang="cs-CZ" dirty="0" smtClean="0"/>
              <a:t>2) Abrahám věří a poslouchá</a:t>
            </a:r>
          </a:p>
          <a:p>
            <a:pPr marL="0" indent="0">
              <a:buNone/>
            </a:pPr>
            <a:r>
              <a:rPr lang="cs-CZ" dirty="0" smtClean="0"/>
              <a:t>Opouští rod, zemi, náboženství, všechno! Vzdává se svých plánů a spoléhá se jen na tajemný hlas Boží…</a:t>
            </a:r>
          </a:p>
        </p:txBody>
      </p:sp>
    </p:spTree>
    <p:extLst>
      <p:ext uri="{BB962C8B-B14F-4D97-AF65-F5344CB8AC3E}">
        <p14:creationId xmlns:p14="http://schemas.microsoft.com/office/powerpoint/2010/main" val="3896101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TM04033919[[fn=Obvod]]</Template>
  <TotalTime>269</TotalTime>
  <Words>3167</Words>
  <Application>Microsoft Office PowerPoint</Application>
  <PresentationFormat>Širokoúhlá obrazovka</PresentationFormat>
  <Paragraphs>197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5" baseType="lpstr">
      <vt:lpstr>Arial</vt:lpstr>
      <vt:lpstr>Bwhebb</vt:lpstr>
      <vt:lpstr>Trebuchet MS</vt:lpstr>
      <vt:lpstr>Tw Cen MT</vt:lpstr>
      <vt:lpstr>Obvod</vt:lpstr>
      <vt:lpstr>Abraham, smlouva, začátek příběhu Bible</vt:lpstr>
      <vt:lpstr>Prezentace aplikace PowerPoint</vt:lpstr>
      <vt:lpstr>úvod</vt:lpstr>
      <vt:lpstr>Co bylo před abrahámem?</vt:lpstr>
      <vt:lpstr>Prezentace aplikace PowerPoint</vt:lpstr>
      <vt:lpstr>Důležité Etapy Abrahámova příběhu</vt:lpstr>
      <vt:lpstr>1. Povolání a zaslíbení (Gn 12,1-7)</vt:lpstr>
      <vt:lpstr>Prezentace aplikace PowerPoint</vt:lpstr>
      <vt:lpstr>Prezentace aplikace PowerPoint</vt:lpstr>
      <vt:lpstr>Gn 12,1: Nová kapitola lidských dějin</vt:lpstr>
      <vt:lpstr>^±l.-%l,</vt:lpstr>
      <vt:lpstr>2. Uzavření smlouvy (Gn 15,5-12.17-18)</vt:lpstr>
      <vt:lpstr>2. Uzavření smlouvy (Gn 15,5-12.17-18)</vt:lpstr>
      <vt:lpstr>Změna jména    ~h'êr"b.a;/~r"_b.a;</vt:lpstr>
      <vt:lpstr>izmael</vt:lpstr>
      <vt:lpstr>3. Růst Abrahamovy víry (Gn 18 – 19)</vt:lpstr>
      <vt:lpstr>Abrahámovi hosté (gn 18,1-15)</vt:lpstr>
      <vt:lpstr>Prezentace aplikace PowerPoint</vt:lpstr>
      <vt:lpstr>Prezentace aplikace PowerPoint</vt:lpstr>
      <vt:lpstr>Jak došel abrahám k víře v jednoho boha?</vt:lpstr>
      <vt:lpstr>4. Abrahámova zkouška (Gn 22,1-19)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Výklad po verších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Otázky a další intepretace Akedy</vt:lpstr>
      <vt:lpstr>Slovo ze života na závěr</vt:lpstr>
      <vt:lpstr>Pokračování biblického příběhu…</vt:lpstr>
      <vt:lpstr>Idea manželské smlouvy jako zlatá nit</vt:lpstr>
      <vt:lpstr>Závěr: jak příběh souvisí s naší dobou?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Abraham, smlouva, začátek příběhu Bible</dc:title>
  <dc:creator>Ladislav Heryán</dc:creator>
  <cp:lastModifiedBy>Ladislav Heryán</cp:lastModifiedBy>
  <cp:revision>18</cp:revision>
  <dcterms:created xsi:type="dcterms:W3CDTF">2018-08-16T14:19:28Z</dcterms:created>
  <dcterms:modified xsi:type="dcterms:W3CDTF">2018-10-03T07:25:23Z</dcterms:modified>
</cp:coreProperties>
</file>