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67" r:id="rId8"/>
    <p:sldId id="266" r:id="rId9"/>
    <p:sldId id="256" r:id="rId10"/>
    <p:sldId id="257" r:id="rId11"/>
    <p:sldId id="258" r:id="rId12"/>
    <p:sldId id="259" r:id="rId13"/>
    <p:sldId id="260" r:id="rId14"/>
    <p:sldId id="261" r:id="rId15"/>
    <p:sldId id="263" r:id="rId16"/>
    <p:sldId id="262" r:id="rId17"/>
    <p:sldId id="264" r:id="rId18"/>
    <p:sldId id="26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MHKaahJRH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Every</a:t>
            </a:r>
            <a:r>
              <a:rPr lang="cs-CZ" dirty="0"/>
              <a:t> </a:t>
            </a:r>
            <a:r>
              <a:rPr lang="cs-CZ" dirty="0" err="1"/>
              <a:t>breaking</a:t>
            </a:r>
            <a:r>
              <a:rPr lang="cs-CZ" dirty="0"/>
              <a:t> </a:t>
            </a:r>
            <a:r>
              <a:rPr lang="cs-CZ" dirty="0" err="1"/>
              <a:t>wave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Every breaking wave on the shore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Tells the next one there'll be one more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And every gambler knows that to lose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Is what you're really there for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Summer I was fearless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Now I speak into an answer phone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Like every fallen leaf on the breeze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Winter wouldn't leave it alone</a:t>
            </a:r>
            <a:br>
              <a:rPr lang="en-US" dirty="0">
                <a:effectLst/>
              </a:rPr>
            </a:br>
            <a:r>
              <a:rPr lang="en-US" dirty="0" err="1">
                <a:effectLst/>
              </a:rPr>
              <a:t>Alone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82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Dobrá a špatná moc?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Dva Pavlovy texty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726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1K 2,1-5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Ani </a:t>
            </a:r>
            <a:r>
              <a:rPr lang="en-US" dirty="0" err="1"/>
              <a:t>já</a:t>
            </a:r>
            <a:r>
              <a:rPr lang="en-US" dirty="0"/>
              <a:t>, </a:t>
            </a:r>
            <a:r>
              <a:rPr lang="en-US" dirty="0" err="1"/>
              <a:t>bratří</a:t>
            </a:r>
            <a:r>
              <a:rPr lang="en-US" dirty="0"/>
              <a:t>,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přišel</a:t>
            </a:r>
            <a:r>
              <a:rPr lang="en-US" dirty="0"/>
              <a:t> k </a:t>
            </a:r>
            <a:r>
              <a:rPr lang="en-US" dirty="0" err="1"/>
              <a:t>vám</a:t>
            </a:r>
            <a:r>
              <a:rPr lang="en-US" dirty="0"/>
              <a:t>, </a:t>
            </a:r>
            <a:r>
              <a:rPr lang="en-US" dirty="0" err="1"/>
              <a:t>nepřišel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vám</a:t>
            </a:r>
            <a:r>
              <a:rPr lang="en-US" dirty="0"/>
              <a:t> </a:t>
            </a:r>
            <a:r>
              <a:rPr lang="en-US" dirty="0" err="1"/>
              <a:t>hlásat</a:t>
            </a:r>
            <a:r>
              <a:rPr lang="en-US" dirty="0"/>
              <a:t> </a:t>
            </a:r>
            <a:r>
              <a:rPr lang="en-US" dirty="0" err="1"/>
              <a:t>Boží</a:t>
            </a:r>
            <a:r>
              <a:rPr lang="en-US" dirty="0"/>
              <a:t> </a:t>
            </a:r>
            <a:r>
              <a:rPr lang="en-US" dirty="0" err="1"/>
              <a:t>tajemství</a:t>
            </a:r>
            <a:r>
              <a:rPr lang="en-US" dirty="0"/>
              <a:t> </a:t>
            </a:r>
            <a:r>
              <a:rPr lang="en-US" dirty="0" err="1"/>
              <a:t>nadnesenými</a:t>
            </a:r>
            <a:r>
              <a:rPr lang="en-US" dirty="0"/>
              <a:t> </a:t>
            </a:r>
            <a:r>
              <a:rPr lang="en-US" dirty="0" err="1"/>
              <a:t>slovy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moudrostí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err="1"/>
              <a:t>Rozhodl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se </a:t>
            </a:r>
            <a:r>
              <a:rPr lang="en-US" dirty="0" err="1"/>
              <a:t>totiž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vámi</a:t>
            </a:r>
            <a:r>
              <a:rPr lang="en-US" dirty="0"/>
              <a:t> </a:t>
            </a:r>
            <a:r>
              <a:rPr lang="en-US" dirty="0" err="1"/>
              <a:t>nebudu</a:t>
            </a:r>
            <a:r>
              <a:rPr lang="en-US" dirty="0"/>
              <a:t> </a:t>
            </a:r>
            <a:r>
              <a:rPr lang="en-US" dirty="0" err="1"/>
              <a:t>znát</a:t>
            </a:r>
            <a:r>
              <a:rPr lang="en-US" dirty="0"/>
              <a:t> </a:t>
            </a:r>
            <a:r>
              <a:rPr lang="en-US" dirty="0" err="1"/>
              <a:t>nic</a:t>
            </a:r>
            <a:r>
              <a:rPr lang="en-US" dirty="0"/>
              <a:t> </a:t>
            </a:r>
            <a:r>
              <a:rPr lang="en-US" dirty="0" err="1"/>
              <a:t>než</a:t>
            </a:r>
            <a:r>
              <a:rPr lang="en-US" dirty="0"/>
              <a:t> </a:t>
            </a:r>
            <a:r>
              <a:rPr lang="en-US" dirty="0" err="1"/>
              <a:t>Ježíše</a:t>
            </a:r>
            <a:r>
              <a:rPr lang="en-US" dirty="0"/>
              <a:t> Krista, a to Krista </a:t>
            </a:r>
            <a:r>
              <a:rPr lang="en-US" dirty="0" err="1"/>
              <a:t>ukřižovaného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r>
              <a:rPr lang="en-US" dirty="0" err="1"/>
              <a:t>Přišel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k </a:t>
            </a:r>
            <a:r>
              <a:rPr lang="en-US" dirty="0" err="1"/>
              <a:t>vám</a:t>
            </a:r>
            <a:r>
              <a:rPr lang="en-US" dirty="0"/>
              <a:t> </a:t>
            </a:r>
            <a:r>
              <a:rPr lang="en-US" dirty="0" err="1"/>
              <a:t>sláb</a:t>
            </a:r>
            <a:r>
              <a:rPr lang="en-US" dirty="0"/>
              <a:t>, s </a:t>
            </a:r>
            <a:r>
              <a:rPr lang="en-US" dirty="0" err="1"/>
              <a:t>velkou</a:t>
            </a:r>
            <a:r>
              <a:rPr lang="en-US" dirty="0"/>
              <a:t> </a:t>
            </a:r>
            <a:r>
              <a:rPr lang="en-US" dirty="0" err="1"/>
              <a:t>bázní</a:t>
            </a:r>
            <a:r>
              <a:rPr lang="en-US" dirty="0"/>
              <a:t> a </a:t>
            </a:r>
            <a:r>
              <a:rPr lang="en-US" dirty="0" err="1"/>
              <a:t>chvěním</a:t>
            </a:r>
            <a:r>
              <a:rPr lang="en-US" dirty="0"/>
              <a:t>;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4</a:t>
            </a:r>
            <a:r>
              <a:rPr lang="en-US" dirty="0" smtClean="0"/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řeč</a:t>
            </a:r>
            <a:r>
              <a:rPr lang="en-US" dirty="0"/>
              <a:t> a </a:t>
            </a:r>
            <a:r>
              <a:rPr lang="en-US" dirty="0" err="1"/>
              <a:t>mé</a:t>
            </a:r>
            <a:r>
              <a:rPr lang="en-US" dirty="0"/>
              <a:t> </a:t>
            </a:r>
            <a:r>
              <a:rPr lang="en-US" dirty="0" err="1"/>
              <a:t>kázání</a:t>
            </a:r>
            <a:r>
              <a:rPr lang="en-US" dirty="0"/>
              <a:t> se </a:t>
            </a:r>
            <a:r>
              <a:rPr lang="en-US" dirty="0" err="1"/>
              <a:t>neopíraly</a:t>
            </a:r>
            <a:r>
              <a:rPr lang="en-US" dirty="0"/>
              <a:t> o </a:t>
            </a:r>
            <a:r>
              <a:rPr lang="en-US" dirty="0" err="1"/>
              <a:t>vemlouvavá</a:t>
            </a:r>
            <a:r>
              <a:rPr lang="en-US" dirty="0"/>
              <a:t> </a:t>
            </a:r>
            <a:r>
              <a:rPr lang="en-US" dirty="0" err="1"/>
              <a:t>slova</a:t>
            </a:r>
            <a:r>
              <a:rPr lang="en-US" dirty="0"/>
              <a:t> </a:t>
            </a:r>
            <a:r>
              <a:rPr lang="en-US" dirty="0" err="1"/>
              <a:t>lidské</a:t>
            </a:r>
            <a:r>
              <a:rPr lang="en-US" dirty="0"/>
              <a:t> </a:t>
            </a:r>
            <a:r>
              <a:rPr lang="en-US" dirty="0" err="1"/>
              <a:t>moudrosti</a:t>
            </a:r>
            <a:r>
              <a:rPr lang="en-US" dirty="0"/>
              <a:t>, ale </a:t>
            </a:r>
            <a:r>
              <a:rPr lang="en-US" dirty="0" err="1"/>
              <a:t>prokazovaly</a:t>
            </a:r>
            <a:r>
              <a:rPr lang="en-US" dirty="0"/>
              <a:t> se </a:t>
            </a:r>
            <a:r>
              <a:rPr lang="en-US" dirty="0" err="1"/>
              <a:t>Duchem</a:t>
            </a:r>
            <a:r>
              <a:rPr lang="en-US" dirty="0"/>
              <a:t> a </a:t>
            </a:r>
            <a:r>
              <a:rPr lang="en-US" dirty="0" err="1"/>
              <a:t>mocí</a:t>
            </a:r>
            <a:r>
              <a:rPr lang="en-US" dirty="0"/>
              <a:t>,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5</a:t>
            </a:r>
            <a:r>
              <a:rPr lang="en-US" dirty="0" smtClean="0"/>
              <a:t> </a:t>
            </a:r>
            <a:r>
              <a:rPr lang="en-US" dirty="0"/>
              <a:t>aby se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vaše</a:t>
            </a:r>
            <a:r>
              <a:rPr lang="en-US" dirty="0"/>
              <a:t> </a:t>
            </a:r>
            <a:r>
              <a:rPr lang="en-US" dirty="0" err="1"/>
              <a:t>víra</a:t>
            </a:r>
            <a:r>
              <a:rPr lang="en-US" dirty="0"/>
              <a:t> </a:t>
            </a:r>
            <a:r>
              <a:rPr lang="en-US" dirty="0" err="1"/>
              <a:t>nezakládala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moudrosti</a:t>
            </a:r>
            <a:r>
              <a:rPr lang="en-US" dirty="0"/>
              <a:t> </a:t>
            </a:r>
            <a:r>
              <a:rPr lang="en-US" dirty="0" err="1"/>
              <a:t>lidské</a:t>
            </a:r>
            <a:r>
              <a:rPr lang="en-US" dirty="0"/>
              <a:t>, ale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moci</a:t>
            </a:r>
            <a:r>
              <a:rPr lang="en-US" dirty="0"/>
              <a:t> </a:t>
            </a:r>
            <a:r>
              <a:rPr lang="en-US" dirty="0" err="1"/>
              <a:t>Boží</a:t>
            </a:r>
            <a:r>
              <a:rPr lang="en-US" dirty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494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2K 12,7-10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30000" dirty="0" smtClean="0"/>
              <a:t>7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abych</a:t>
            </a:r>
            <a:r>
              <a:rPr lang="en-US" dirty="0"/>
              <a:t> se </a:t>
            </a:r>
            <a:r>
              <a:rPr lang="en-US" dirty="0" err="1"/>
              <a:t>nepovyšoval</a:t>
            </a:r>
            <a:r>
              <a:rPr lang="en-US" dirty="0"/>
              <a:t> pro </a:t>
            </a:r>
            <a:r>
              <a:rPr lang="en-US" dirty="0" err="1"/>
              <a:t>výjimečnost</a:t>
            </a:r>
            <a:r>
              <a:rPr lang="en-US" dirty="0"/>
              <a:t> </a:t>
            </a:r>
            <a:r>
              <a:rPr lang="en-US" dirty="0" err="1"/>
              <a:t>zjevení</a:t>
            </a:r>
            <a:r>
              <a:rPr lang="en-US" dirty="0"/>
              <a:t>, </a:t>
            </a:r>
            <a:r>
              <a:rPr lang="en-US" dirty="0" err="1"/>
              <a:t>jichž</a:t>
            </a:r>
            <a:r>
              <a:rPr lang="en-US" dirty="0"/>
              <a:t> se mi </a:t>
            </a:r>
            <a:r>
              <a:rPr lang="en-US" dirty="0" err="1"/>
              <a:t>dostalo</a:t>
            </a:r>
            <a:r>
              <a:rPr lang="en-US" dirty="0"/>
              <a:t>, </a:t>
            </a:r>
            <a:r>
              <a:rPr lang="en-US" dirty="0" err="1"/>
              <a:t>byl</a:t>
            </a:r>
            <a:r>
              <a:rPr lang="en-US" dirty="0"/>
              <a:t> mi </a:t>
            </a:r>
            <a:r>
              <a:rPr lang="en-US" dirty="0" err="1"/>
              <a:t>dán</a:t>
            </a:r>
            <a:r>
              <a:rPr lang="en-US" dirty="0"/>
              <a:t> do </a:t>
            </a:r>
            <a:r>
              <a:rPr lang="en-US" dirty="0" err="1"/>
              <a:t>těla</a:t>
            </a:r>
            <a:r>
              <a:rPr lang="en-US" dirty="0"/>
              <a:t> </a:t>
            </a:r>
            <a:r>
              <a:rPr lang="en-US" dirty="0" err="1"/>
              <a:t>osten</a:t>
            </a:r>
            <a:r>
              <a:rPr lang="en-US" dirty="0"/>
              <a:t>, </a:t>
            </a:r>
            <a:r>
              <a:rPr lang="en-US" dirty="0" err="1"/>
              <a:t>posel</a:t>
            </a:r>
            <a:r>
              <a:rPr lang="en-US" dirty="0"/>
              <a:t> </a:t>
            </a:r>
            <a:r>
              <a:rPr lang="en-US" dirty="0" err="1"/>
              <a:t>satanův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mne</a:t>
            </a:r>
            <a:r>
              <a:rPr lang="en-US" dirty="0"/>
              <a:t> </a:t>
            </a:r>
            <a:r>
              <a:rPr lang="en-US" dirty="0" err="1"/>
              <a:t>sráží</a:t>
            </a:r>
            <a:r>
              <a:rPr lang="en-US" dirty="0"/>
              <a:t>, </a:t>
            </a:r>
            <a:r>
              <a:rPr lang="en-US" dirty="0" err="1"/>
              <a:t>abych</a:t>
            </a:r>
            <a:r>
              <a:rPr lang="en-US" dirty="0"/>
              <a:t> se </a:t>
            </a:r>
            <a:r>
              <a:rPr lang="en-US" dirty="0" err="1"/>
              <a:t>nepovyšoval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8</a:t>
            </a:r>
            <a:r>
              <a:rPr lang="en-US" dirty="0" smtClean="0"/>
              <a:t> </a:t>
            </a:r>
            <a:r>
              <a:rPr lang="en-US" dirty="0" err="1"/>
              <a:t>Kvůli</a:t>
            </a:r>
            <a:r>
              <a:rPr lang="en-US" dirty="0"/>
              <a:t> </a:t>
            </a:r>
            <a:r>
              <a:rPr lang="en-US" dirty="0" err="1"/>
              <a:t>tomu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třikrát</a:t>
            </a:r>
            <a:r>
              <a:rPr lang="en-US" dirty="0"/>
              <a:t> </a:t>
            </a:r>
            <a:r>
              <a:rPr lang="en-US" dirty="0" err="1"/>
              <a:t>volal</a:t>
            </a:r>
            <a:r>
              <a:rPr lang="en-US" dirty="0"/>
              <a:t> k </a:t>
            </a:r>
            <a:r>
              <a:rPr lang="en-US" dirty="0" err="1"/>
              <a:t>Pánu</a:t>
            </a:r>
            <a:r>
              <a:rPr lang="en-US" dirty="0"/>
              <a:t>, aby </a:t>
            </a:r>
            <a:r>
              <a:rPr lang="en-US" dirty="0" err="1"/>
              <a:t>mne</a:t>
            </a:r>
            <a:r>
              <a:rPr lang="en-US" dirty="0"/>
              <a:t> </a:t>
            </a:r>
            <a:r>
              <a:rPr lang="en-US" dirty="0" err="1"/>
              <a:t>toho</a:t>
            </a:r>
            <a:r>
              <a:rPr lang="en-US" dirty="0"/>
              <a:t> </a:t>
            </a:r>
            <a:r>
              <a:rPr lang="en-US" dirty="0" err="1"/>
              <a:t>zbavil</a:t>
            </a:r>
            <a:r>
              <a:rPr lang="en-US" dirty="0"/>
              <a:t>,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9</a:t>
            </a:r>
            <a:r>
              <a:rPr lang="en-US" dirty="0" smtClean="0"/>
              <a:t> </a:t>
            </a:r>
            <a:r>
              <a:rPr lang="en-US" dirty="0"/>
              <a:t>ale on mi </a:t>
            </a:r>
            <a:r>
              <a:rPr lang="en-US" dirty="0" err="1"/>
              <a:t>řekl</a:t>
            </a:r>
            <a:r>
              <a:rPr lang="en-US" dirty="0"/>
              <a:t>: "</a:t>
            </a:r>
            <a:r>
              <a:rPr lang="en-US" dirty="0" err="1"/>
              <a:t>Stačí</a:t>
            </a:r>
            <a:r>
              <a:rPr lang="en-US" dirty="0"/>
              <a:t>,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máš</a:t>
            </a:r>
            <a:r>
              <a:rPr lang="en-US" dirty="0"/>
              <a:t> </a:t>
            </a:r>
            <a:r>
              <a:rPr lang="en-US" dirty="0" err="1"/>
              <a:t>mou</a:t>
            </a:r>
            <a:r>
              <a:rPr lang="en-US" dirty="0"/>
              <a:t> </a:t>
            </a:r>
            <a:r>
              <a:rPr lang="en-US" dirty="0" err="1"/>
              <a:t>milost</a:t>
            </a:r>
            <a:r>
              <a:rPr lang="en-US" dirty="0"/>
              <a:t>; </a:t>
            </a:r>
            <a:r>
              <a:rPr lang="en-US" dirty="0" err="1"/>
              <a:t>vždyť</a:t>
            </a:r>
            <a:r>
              <a:rPr lang="en-US" dirty="0"/>
              <a:t> v </a:t>
            </a:r>
            <a:r>
              <a:rPr lang="en-US" dirty="0" err="1"/>
              <a:t>slabosti</a:t>
            </a:r>
            <a:r>
              <a:rPr lang="en-US" dirty="0"/>
              <a:t> se </a:t>
            </a:r>
            <a:r>
              <a:rPr lang="en-US" dirty="0" err="1"/>
              <a:t>projeví</a:t>
            </a:r>
            <a:r>
              <a:rPr lang="en-US" dirty="0"/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síla</a:t>
            </a:r>
            <a:r>
              <a:rPr lang="en-US" dirty="0"/>
              <a:t>." A </a:t>
            </a:r>
            <a:r>
              <a:rPr lang="en-US" dirty="0" err="1"/>
              <a:t>tak</a:t>
            </a:r>
            <a:r>
              <a:rPr lang="en-US" dirty="0"/>
              <a:t> se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raději</a:t>
            </a:r>
            <a:r>
              <a:rPr lang="en-US" dirty="0"/>
              <a:t> </a:t>
            </a:r>
            <a:r>
              <a:rPr lang="en-US" dirty="0" err="1"/>
              <a:t>chlubit</a:t>
            </a:r>
            <a:r>
              <a:rPr lang="en-US" dirty="0"/>
              <a:t> </a:t>
            </a:r>
            <a:r>
              <a:rPr lang="en-US" dirty="0" err="1"/>
              <a:t>slabostmi</a:t>
            </a:r>
            <a:r>
              <a:rPr lang="en-US" dirty="0"/>
              <a:t>, aby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mně</a:t>
            </a:r>
            <a:r>
              <a:rPr lang="en-US" dirty="0"/>
              <a:t> </a:t>
            </a:r>
            <a:r>
              <a:rPr lang="en-US" dirty="0" err="1"/>
              <a:t>spočinula</a:t>
            </a:r>
            <a:r>
              <a:rPr lang="en-US" dirty="0"/>
              <a:t> </a:t>
            </a:r>
            <a:r>
              <a:rPr lang="en-US" dirty="0" err="1"/>
              <a:t>moc</a:t>
            </a:r>
            <a:r>
              <a:rPr lang="en-US" dirty="0"/>
              <a:t> </a:t>
            </a:r>
            <a:r>
              <a:rPr lang="en-US" dirty="0" err="1"/>
              <a:t>Kristova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10</a:t>
            </a:r>
            <a:r>
              <a:rPr lang="en-US" dirty="0" smtClean="0"/>
              <a:t> </a:t>
            </a:r>
            <a:r>
              <a:rPr lang="en-US" dirty="0"/>
              <a:t>Proto </a:t>
            </a:r>
            <a:r>
              <a:rPr lang="en-US" dirty="0" err="1"/>
              <a:t>rád</a:t>
            </a:r>
            <a:r>
              <a:rPr lang="en-US" dirty="0"/>
              <a:t> </a:t>
            </a:r>
            <a:r>
              <a:rPr lang="en-US" dirty="0" err="1"/>
              <a:t>přijímám</a:t>
            </a:r>
            <a:r>
              <a:rPr lang="en-US" dirty="0"/>
              <a:t> </a:t>
            </a:r>
            <a:r>
              <a:rPr lang="en-US" dirty="0" err="1"/>
              <a:t>slabost</a:t>
            </a:r>
            <a:r>
              <a:rPr lang="en-US" dirty="0"/>
              <a:t>, </a:t>
            </a:r>
            <a:r>
              <a:rPr lang="en-US" dirty="0" err="1"/>
              <a:t>urážky</a:t>
            </a:r>
            <a:r>
              <a:rPr lang="en-US" dirty="0"/>
              <a:t>, </a:t>
            </a:r>
            <a:r>
              <a:rPr lang="en-US" dirty="0" err="1"/>
              <a:t>útrapy</a:t>
            </a:r>
            <a:r>
              <a:rPr lang="en-US" dirty="0"/>
              <a:t>, </a:t>
            </a:r>
            <a:r>
              <a:rPr lang="en-US" dirty="0" err="1"/>
              <a:t>pronásledování</a:t>
            </a:r>
            <a:r>
              <a:rPr lang="en-US" dirty="0"/>
              <a:t> a </a:t>
            </a:r>
            <a:r>
              <a:rPr lang="en-US" dirty="0" err="1"/>
              <a:t>úzkosti</a:t>
            </a:r>
            <a:r>
              <a:rPr lang="en-US" dirty="0"/>
              <a:t> pro Krista. </a:t>
            </a:r>
            <a:r>
              <a:rPr lang="en-US" dirty="0" err="1"/>
              <a:t>Vždyť</a:t>
            </a:r>
            <a:r>
              <a:rPr lang="en-US" dirty="0"/>
              <a:t> </a:t>
            </a:r>
            <a:r>
              <a:rPr lang="en-US" dirty="0" err="1"/>
              <a:t>právě</a:t>
            </a:r>
            <a:r>
              <a:rPr lang="en-US" dirty="0"/>
              <a:t>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sláb</a:t>
            </a:r>
            <a:r>
              <a:rPr lang="en-US" dirty="0"/>
              <a:t>,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silný</a:t>
            </a:r>
            <a:r>
              <a:rPr lang="en-US" dirty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093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Dobrá a špatná 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834166"/>
            <a:ext cx="9725809" cy="45211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Dobrá moc: chrání slabé a chudé, lidi bez šancí</a:t>
            </a:r>
          </a:p>
          <a:p>
            <a:pPr marL="0" indent="0">
              <a:buNone/>
            </a:pPr>
            <a:r>
              <a:rPr lang="cs-CZ" dirty="0" smtClean="0"/>
              <a:t>Špatná moc: jde jí jen o sebe samu</a:t>
            </a:r>
          </a:p>
          <a:p>
            <a:pPr marL="0" indent="0">
              <a:buNone/>
            </a:pPr>
            <a:r>
              <a:rPr lang="cs-CZ" dirty="0" smtClean="0"/>
              <a:t>Je tedy dobrá a špatná hierarchie…</a:t>
            </a:r>
          </a:p>
          <a:p>
            <a:pPr marL="0" indent="0">
              <a:buNone/>
            </a:pPr>
            <a:r>
              <a:rPr lang="cs-CZ" dirty="0" smtClean="0"/>
              <a:t>Ježíš, </a:t>
            </a:r>
            <a:r>
              <a:rPr lang="cs-CZ" b="1" dirty="0" smtClean="0"/>
              <a:t>služebné vůdcovství</a:t>
            </a:r>
            <a:r>
              <a:rPr lang="cs-CZ" dirty="0" smtClean="0"/>
              <a:t> (</a:t>
            </a:r>
            <a:r>
              <a:rPr lang="cs-CZ" dirty="0" err="1" smtClean="0"/>
              <a:t>Mk</a:t>
            </a:r>
            <a:r>
              <a:rPr lang="cs-CZ" dirty="0" smtClean="0"/>
              <a:t> 10,42-45):</a:t>
            </a:r>
            <a:endParaRPr lang="cs-CZ" b="1" dirty="0"/>
          </a:p>
          <a:p>
            <a:pPr marL="0" indent="0">
              <a:buNone/>
            </a:pPr>
            <a:r>
              <a:rPr lang="en-US" baseline="30000" dirty="0" smtClean="0"/>
              <a:t>42</a:t>
            </a:r>
            <a:r>
              <a:rPr lang="en-US" dirty="0" smtClean="0"/>
              <a:t> </a:t>
            </a:r>
            <a:r>
              <a:rPr lang="en-US" dirty="0" err="1"/>
              <a:t>Ježíš</a:t>
            </a:r>
            <a:r>
              <a:rPr lang="en-US" dirty="0"/>
              <a:t> je </a:t>
            </a:r>
            <a:r>
              <a:rPr lang="en-US" dirty="0" err="1"/>
              <a:t>zavolal</a:t>
            </a:r>
            <a:r>
              <a:rPr lang="en-US" dirty="0"/>
              <a:t> k </a:t>
            </a:r>
            <a:r>
              <a:rPr lang="en-US" dirty="0" err="1"/>
              <a:t>sobě</a:t>
            </a:r>
            <a:r>
              <a:rPr lang="en-US" dirty="0"/>
              <a:t> a </a:t>
            </a:r>
            <a:r>
              <a:rPr lang="en-US" dirty="0" err="1"/>
              <a:t>řekl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: "</a:t>
            </a:r>
            <a:r>
              <a:rPr lang="en-US" dirty="0" err="1"/>
              <a:t>Víte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, </a:t>
            </a:r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platí</a:t>
            </a:r>
            <a:r>
              <a:rPr lang="en-US" dirty="0"/>
              <a:t> u </a:t>
            </a:r>
            <a:r>
              <a:rPr lang="en-US" dirty="0" err="1"/>
              <a:t>národů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první</a:t>
            </a:r>
            <a:r>
              <a:rPr lang="en-US" dirty="0"/>
              <a:t>,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nimi</a:t>
            </a:r>
            <a:r>
              <a:rPr lang="en-US" dirty="0"/>
              <a:t> </a:t>
            </a:r>
            <a:r>
              <a:rPr lang="en-US" dirty="0" err="1"/>
              <a:t>panují</a:t>
            </a:r>
            <a:r>
              <a:rPr lang="en-US" dirty="0"/>
              <a:t>, a </a:t>
            </a:r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u </a:t>
            </a:r>
            <a:r>
              <a:rPr lang="en-US" dirty="0" err="1"/>
              <a:t>nich</a:t>
            </a:r>
            <a:r>
              <a:rPr lang="en-US" dirty="0"/>
              <a:t> </a:t>
            </a:r>
            <a:r>
              <a:rPr lang="en-US" dirty="0" err="1"/>
              <a:t>velcí</a:t>
            </a:r>
            <a:r>
              <a:rPr lang="en-US" dirty="0"/>
              <a:t>, </a:t>
            </a:r>
            <a:r>
              <a:rPr lang="en-US" dirty="0" err="1"/>
              <a:t>utlačují</a:t>
            </a:r>
            <a:r>
              <a:rPr lang="en-US" dirty="0"/>
              <a:t> je.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43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vámi</a:t>
            </a:r>
            <a:r>
              <a:rPr lang="en-US" dirty="0"/>
              <a:t>; ale </a:t>
            </a:r>
            <a:r>
              <a:rPr lang="en-US" dirty="0" err="1"/>
              <a:t>kdo</a:t>
            </a:r>
            <a:r>
              <a:rPr lang="en-US" dirty="0"/>
              <a:t> se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vámi</a:t>
            </a:r>
            <a:r>
              <a:rPr lang="en-US" dirty="0"/>
              <a:t> </a:t>
            </a:r>
            <a:r>
              <a:rPr lang="en-US" dirty="0" err="1"/>
              <a:t>chce</a:t>
            </a:r>
            <a:r>
              <a:rPr lang="en-US" dirty="0"/>
              <a:t> </a:t>
            </a:r>
            <a:r>
              <a:rPr lang="en-US" dirty="0" err="1"/>
              <a:t>stát</a:t>
            </a:r>
            <a:r>
              <a:rPr lang="en-US" dirty="0"/>
              <a:t> </a:t>
            </a:r>
            <a:r>
              <a:rPr lang="en-US" dirty="0" err="1"/>
              <a:t>velkým</a:t>
            </a:r>
            <a:r>
              <a:rPr lang="en-US" dirty="0"/>
              <a:t>, </a:t>
            </a:r>
            <a:r>
              <a:rPr lang="en-US" dirty="0" err="1"/>
              <a:t>buď</a:t>
            </a:r>
            <a:r>
              <a:rPr lang="en-US" dirty="0"/>
              <a:t> </a:t>
            </a:r>
            <a:r>
              <a:rPr lang="en-US" dirty="0" err="1"/>
              <a:t>vaším</a:t>
            </a:r>
            <a:r>
              <a:rPr lang="en-US" dirty="0"/>
              <a:t> </a:t>
            </a:r>
            <a:r>
              <a:rPr lang="en-US" dirty="0" err="1"/>
              <a:t>služebníkem</a:t>
            </a:r>
            <a:r>
              <a:rPr lang="en-US" dirty="0"/>
              <a:t>;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44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chce</a:t>
            </a:r>
            <a:r>
              <a:rPr lang="en-US" dirty="0"/>
              <a:t> </a:t>
            </a:r>
            <a:r>
              <a:rPr lang="en-US" dirty="0" err="1"/>
              <a:t>být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vámi</a:t>
            </a:r>
            <a:r>
              <a:rPr lang="en-US" dirty="0"/>
              <a:t> </a:t>
            </a:r>
            <a:r>
              <a:rPr lang="en-US" dirty="0" err="1"/>
              <a:t>první</a:t>
            </a:r>
            <a:r>
              <a:rPr lang="en-US" dirty="0"/>
              <a:t>, </a:t>
            </a:r>
            <a:r>
              <a:rPr lang="en-US" dirty="0" err="1"/>
              <a:t>buď</a:t>
            </a:r>
            <a:r>
              <a:rPr lang="en-US" dirty="0"/>
              <a:t> </a:t>
            </a:r>
            <a:r>
              <a:rPr lang="en-US" dirty="0" err="1"/>
              <a:t>otrokem</a:t>
            </a:r>
            <a:r>
              <a:rPr lang="en-US" dirty="0"/>
              <a:t> </a:t>
            </a:r>
            <a:r>
              <a:rPr lang="en-US" dirty="0" err="1"/>
              <a:t>všech</a:t>
            </a:r>
            <a:r>
              <a:rPr lang="en-US" dirty="0"/>
              <a:t>.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45</a:t>
            </a:r>
            <a:r>
              <a:rPr lang="en-US" dirty="0" smtClean="0"/>
              <a:t> </a:t>
            </a:r>
            <a:r>
              <a:rPr lang="en-US" dirty="0" err="1"/>
              <a:t>Vždyť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Syn</a:t>
            </a:r>
            <a:r>
              <a:rPr lang="en-US" dirty="0"/>
              <a:t> </a:t>
            </a:r>
            <a:r>
              <a:rPr lang="en-US" dirty="0" err="1"/>
              <a:t>člověka</a:t>
            </a:r>
            <a:r>
              <a:rPr lang="en-US" dirty="0"/>
              <a:t> </a:t>
            </a:r>
            <a:r>
              <a:rPr lang="en-US" dirty="0" err="1"/>
              <a:t>nepřišel</a:t>
            </a:r>
            <a:r>
              <a:rPr lang="en-US" dirty="0"/>
              <a:t>, aby </a:t>
            </a:r>
            <a:r>
              <a:rPr lang="en-US" dirty="0" err="1"/>
              <a:t>si</a:t>
            </a:r>
            <a:r>
              <a:rPr lang="en-US" dirty="0"/>
              <a:t> dal </a:t>
            </a:r>
            <a:r>
              <a:rPr lang="en-US" dirty="0" err="1"/>
              <a:t>sloužit</a:t>
            </a:r>
            <a:r>
              <a:rPr lang="en-US" dirty="0"/>
              <a:t>, ale aby </a:t>
            </a:r>
            <a:r>
              <a:rPr lang="en-US" dirty="0" err="1"/>
              <a:t>sloužil</a:t>
            </a:r>
            <a:r>
              <a:rPr lang="en-US" dirty="0"/>
              <a:t> a dal </a:t>
            </a:r>
            <a:r>
              <a:rPr lang="en-US" dirty="0" err="1"/>
              <a:t>svůj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výkupné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mnohé</a:t>
            </a:r>
            <a:r>
              <a:rPr lang="en-US" dirty="0"/>
              <a:t>."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464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834166"/>
            <a:ext cx="9712930" cy="492724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Bible =</a:t>
            </a:r>
            <a:r>
              <a:rPr lang="en-GB" dirty="0" smtClean="0"/>
              <a:t>&gt;</a:t>
            </a:r>
            <a:r>
              <a:rPr lang="cs-CZ" dirty="0" smtClean="0"/>
              <a:t> postupná cesta od násilí (např. Jozue) k nenásilí (Ježíš)</a:t>
            </a:r>
          </a:p>
          <a:p>
            <a:pPr marL="0" indent="0">
              <a:buNone/>
            </a:pPr>
            <a:r>
              <a:rPr lang="cs-CZ" dirty="0" smtClean="0"/>
              <a:t>Násilní lidé potřebují násilného Boha a vytvářejí si ho?</a:t>
            </a:r>
          </a:p>
          <a:p>
            <a:pPr marL="0" indent="0">
              <a:buNone/>
            </a:pPr>
            <a:r>
              <a:rPr lang="cs-CZ" dirty="0" smtClean="0"/>
              <a:t>Násilný Bůh Bible legitimizuje násilné dějiny?</a:t>
            </a:r>
          </a:p>
          <a:p>
            <a:pPr marL="0" indent="0">
              <a:buNone/>
            </a:pPr>
            <a:r>
              <a:rPr lang="cs-CZ" dirty="0" smtClean="0"/>
              <a:t>Dominantní hierarchie potřebuje dualistické myšlení.</a:t>
            </a:r>
          </a:p>
          <a:p>
            <a:pPr marL="0" indent="0">
              <a:buNone/>
            </a:pPr>
            <a:r>
              <a:rPr lang="cs-CZ" dirty="0" smtClean="0"/>
              <a:t>„Jenom duchovní lidé jsou schopni věci skutečně měnit, my je pouze přeskupujeme“ (Napoleon)</a:t>
            </a:r>
          </a:p>
          <a:p>
            <a:pPr marL="0" indent="0">
              <a:buNone/>
            </a:pPr>
            <a:r>
              <a:rPr lang="cs-CZ" b="1" dirty="0" smtClean="0"/>
              <a:t>Dualistické myšlení:</a:t>
            </a:r>
            <a:r>
              <a:rPr lang="cs-CZ" dirty="0" smtClean="0"/>
              <a:t> násilný Bůh / trestající Bůh / neproměněný člověk, řešící věci </a:t>
            </a:r>
            <a:r>
              <a:rPr lang="cs-CZ" b="1" dirty="0" smtClean="0"/>
              <a:t>silou</a:t>
            </a:r>
          </a:p>
          <a:p>
            <a:pPr marL="0" indent="0">
              <a:buNone/>
            </a:pPr>
            <a:r>
              <a:rPr lang="cs-CZ" b="1" dirty="0" smtClean="0"/>
              <a:t>Nedualistické myšlení:</a:t>
            </a:r>
            <a:r>
              <a:rPr lang="cs-CZ" dirty="0" smtClean="0"/>
              <a:t> Ježíš / milosrdný Bůh / proměněný člověk, ovlivňující věci svým vlastním </a:t>
            </a:r>
            <a:r>
              <a:rPr lang="cs-CZ" b="1" dirty="0" smtClean="0"/>
              <a:t>bytím</a:t>
            </a:r>
          </a:p>
          <a:p>
            <a:pPr marL="0" indent="0">
              <a:buNone/>
            </a:pPr>
            <a:r>
              <a:rPr lang="cs-CZ" b="1" dirty="0" smtClean="0"/>
              <a:t>„Činnost se vždy postará o sebe samu, je-li naše bytí v pořádku.“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697999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Bůh podmínečně nebo bezpodmínečně milující?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Lidi bez zkušenosti s bezpodmínečně milujícím Bohem je zbytečné přesvědčovat k velkorysé lásce.</a:t>
            </a:r>
          </a:p>
          <a:p>
            <a:pPr marL="0" indent="0">
              <a:buNone/>
            </a:pPr>
            <a:r>
              <a:rPr lang="cs-CZ" dirty="0" smtClean="0"/>
              <a:t>Podmínečně milující Bůh vyžaduje výkon a rozdává tresty.</a:t>
            </a:r>
          </a:p>
          <a:p>
            <a:pPr marL="0" indent="0">
              <a:buNone/>
            </a:pPr>
            <a:r>
              <a:rPr lang="cs-CZ" b="1" dirty="0" smtClean="0"/>
              <a:t>Bible je knihou outsiderů, protože Bůh tvoří „z ničeho“!</a:t>
            </a: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</a:t>
            </a:r>
            <a:r>
              <a:rPr lang="cs-CZ" dirty="0" smtClean="0"/>
              <a:t>e třeba se mu odevzdat, aby se věci děly skrze nás samy…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2474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Outsideři, hlavně ženy…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7302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Sára (</a:t>
            </a:r>
            <a:r>
              <a:rPr lang="cs-CZ" dirty="0" err="1" smtClean="0"/>
              <a:t>Gn</a:t>
            </a:r>
            <a:r>
              <a:rPr lang="cs-CZ" dirty="0" smtClean="0"/>
              <a:t> 18,11); Rebeka (</a:t>
            </a:r>
            <a:r>
              <a:rPr lang="cs-CZ" dirty="0" err="1" smtClean="0"/>
              <a:t>Gn</a:t>
            </a:r>
            <a:r>
              <a:rPr lang="cs-CZ" dirty="0" smtClean="0"/>
              <a:t> 25,21); Ráchel (</a:t>
            </a:r>
            <a:r>
              <a:rPr lang="cs-CZ" dirty="0" err="1" smtClean="0"/>
              <a:t>Gn</a:t>
            </a:r>
            <a:r>
              <a:rPr lang="cs-CZ" dirty="0" smtClean="0"/>
              <a:t> 19,31); </a:t>
            </a:r>
            <a:r>
              <a:rPr lang="cs-CZ" dirty="0" err="1" smtClean="0"/>
              <a:t>Channa</a:t>
            </a:r>
            <a:r>
              <a:rPr lang="cs-CZ" dirty="0" smtClean="0"/>
              <a:t> (1S 1,5); matka Samsonova (</a:t>
            </a:r>
            <a:r>
              <a:rPr lang="cs-CZ" dirty="0" err="1" smtClean="0"/>
              <a:t>Sdc</a:t>
            </a:r>
            <a:r>
              <a:rPr lang="cs-CZ" dirty="0" smtClean="0"/>
              <a:t> 13,2); Alžběta (L 1,7) </a:t>
            </a:r>
          </a:p>
          <a:p>
            <a:pPr marL="0" indent="0">
              <a:buNone/>
            </a:pPr>
            <a:r>
              <a:rPr lang="cs-CZ" b="1" dirty="0" smtClean="0"/>
              <a:t>Panna Maria (L 1,38)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Mt</a:t>
            </a:r>
            <a:r>
              <a:rPr lang="cs-CZ" dirty="0" smtClean="0"/>
              <a:t> 13,14 – strukturální slepota. Ježíšova podobenství nemohou pochopit lidé, uzavření v dualistickém myšlení…</a:t>
            </a:r>
          </a:p>
          <a:p>
            <a:pPr marL="0" indent="0">
              <a:buNone/>
            </a:pPr>
            <a:r>
              <a:rPr lang="cs-CZ" dirty="0" smtClean="0"/>
              <a:t>Problémem je ego, zaměřené na výhru/prohru, Ježíšova slova jsou jen „zbožné řeči“</a:t>
            </a:r>
          </a:p>
          <a:p>
            <a:pPr marL="0" indent="0">
              <a:buNone/>
            </a:pPr>
            <a:r>
              <a:rPr lang="cs-CZ" dirty="0" smtClean="0"/>
              <a:t>Moudrost je jiný způsob vědění, na vyšší, komplexnější úrovni, je „proměněním“ (kterému ovšem brání iluze moci…)</a:t>
            </a:r>
          </a:p>
          <a:p>
            <a:pPr marL="0" indent="0">
              <a:buNone/>
            </a:pPr>
            <a:r>
              <a:rPr lang="cs-CZ" dirty="0" smtClean="0"/>
              <a:t>Moudrost je alternativou k hrubé síle, je schopností žít společenství, být trpěliví, odpouštět (Ježíšova pokušení: pokušení zneužití moci)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9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Dobrá 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47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„</a:t>
            </a:r>
            <a:r>
              <a:rPr lang="cs-CZ" dirty="0" err="1" smtClean="0"/>
              <a:t>Dynamis</a:t>
            </a:r>
            <a:r>
              <a:rPr lang="cs-CZ" dirty="0" smtClean="0"/>
              <a:t>“ = Duch (L 1,35; 24,29; Ř 15,13; 1K 2,5 atd.)</a:t>
            </a:r>
          </a:p>
          <a:p>
            <a:pPr marL="0" indent="0">
              <a:buNone/>
            </a:pPr>
            <a:r>
              <a:rPr lang="cs-CZ" dirty="0" smtClean="0"/>
              <a:t>Jakmile se dotkneme svého vnitřního zdroje, staneme se živými ikonami Boha, „Božími dětmi“</a:t>
            </a:r>
          </a:p>
          <a:p>
            <a:pPr marL="0" indent="0">
              <a:buNone/>
            </a:pPr>
            <a:r>
              <a:rPr lang="cs-CZ" b="1" dirty="0" smtClean="0"/>
              <a:t>Křesťanská spiritualita = Boží přebývání v člověku</a:t>
            </a:r>
            <a:r>
              <a:rPr lang="cs-CZ" dirty="0" smtClean="0"/>
              <a:t>,</a:t>
            </a:r>
          </a:p>
          <a:p>
            <a:pPr marL="0" indent="0">
              <a:buNone/>
            </a:pPr>
            <a:r>
              <a:rPr lang="cs-CZ" b="1" dirty="0"/>
              <a:t>s</a:t>
            </a:r>
            <a:r>
              <a:rPr lang="cs-CZ" b="1" dirty="0" smtClean="0"/>
              <a:t>kutečnou mocí, s níž musíme navázat kontakt, je Duch, který v nás sídlí (Ř 8,9.11.26)</a:t>
            </a:r>
            <a:r>
              <a:rPr lang="cs-CZ" dirty="0" smtClean="0"/>
              <a:t>, tak Mojžíš, Ježíš i Pavel</a:t>
            </a:r>
          </a:p>
          <a:p>
            <a:pPr marL="0" indent="0">
              <a:buNone/>
            </a:pPr>
            <a:r>
              <a:rPr lang="cs-CZ" dirty="0" smtClean="0"/>
              <a:t>Ježíš: </a:t>
            </a:r>
            <a:r>
              <a:rPr lang="cs-CZ" dirty="0" err="1" smtClean="0"/>
              <a:t>Mk</a:t>
            </a:r>
            <a:r>
              <a:rPr lang="cs-CZ" dirty="0" smtClean="0"/>
              <a:t> 9,35; Konstantin – baziliky, evangelium z pozice moci a nikoli bezmoci zaplnilo prázdnotu hroutícího se impéria…</a:t>
            </a:r>
          </a:p>
          <a:p>
            <a:pPr marL="0" indent="0">
              <a:buNone/>
            </a:pPr>
            <a:r>
              <a:rPr lang="cs-CZ" dirty="0" smtClean="0"/>
              <a:t>Lidé uvnitř neukotvení budou vždy toužit po různých formách moci (od politika po řidiče tramvaje…)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288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 „architektonické teologii“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834166"/>
            <a:ext cx="10228085" cy="5023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Náboženství je pro ty, kdo se bojí pekla, spiritualita pro ty, kdo peklem prošli…</a:t>
            </a:r>
          </a:p>
          <a:p>
            <a:pPr marL="0" indent="0">
              <a:buNone/>
            </a:pPr>
            <a:r>
              <a:rPr lang="cs-CZ" dirty="0" smtClean="0"/>
              <a:t>Moudrost se projevuje v tom, jak umíme nakládat se svou bolestí.</a:t>
            </a:r>
          </a:p>
          <a:p>
            <a:pPr marL="0" indent="0">
              <a:buNone/>
            </a:pPr>
            <a:r>
              <a:rPr lang="cs-CZ" dirty="0" smtClean="0"/>
              <a:t>Chrám – vždy vnitřní / vnější prostor, kam všichni nemohou (židovství jako archetypální náboženství)</a:t>
            </a:r>
          </a:p>
          <a:p>
            <a:pPr marL="0" indent="0">
              <a:buNone/>
            </a:pPr>
            <a:r>
              <a:rPr lang="cs-CZ" dirty="0" smtClean="0"/>
              <a:t>Proti tomu Ježíš: L 4,17nn:</a:t>
            </a:r>
          </a:p>
          <a:p>
            <a:pPr marL="0" indent="0">
              <a:buNone/>
            </a:pPr>
            <a:r>
              <a:rPr lang="en-US" baseline="30000" dirty="0" smtClean="0"/>
              <a:t>17</a:t>
            </a:r>
            <a:r>
              <a:rPr lang="en-US" dirty="0" smtClean="0"/>
              <a:t> </a:t>
            </a:r>
            <a:r>
              <a:rPr lang="en-US" dirty="0" err="1"/>
              <a:t>Podali</a:t>
            </a:r>
            <a:r>
              <a:rPr lang="en-US" dirty="0"/>
              <a:t> mu </a:t>
            </a:r>
            <a:r>
              <a:rPr lang="en-US" dirty="0" err="1"/>
              <a:t>knihu</a:t>
            </a:r>
            <a:r>
              <a:rPr lang="en-US" dirty="0"/>
              <a:t> </a:t>
            </a:r>
            <a:r>
              <a:rPr lang="en-US" dirty="0" err="1"/>
              <a:t>proroka</a:t>
            </a:r>
            <a:r>
              <a:rPr lang="en-US" dirty="0"/>
              <a:t> </a:t>
            </a:r>
            <a:r>
              <a:rPr lang="en-US" dirty="0" err="1"/>
              <a:t>Izaiáše</a:t>
            </a:r>
            <a:r>
              <a:rPr lang="en-US" dirty="0"/>
              <a:t>; </a:t>
            </a:r>
            <a:r>
              <a:rPr lang="en-US" dirty="0" err="1"/>
              <a:t>otevřel</a:t>
            </a:r>
            <a:r>
              <a:rPr lang="en-US" dirty="0"/>
              <a:t> </a:t>
            </a:r>
            <a:r>
              <a:rPr lang="en-US" dirty="0" err="1"/>
              <a:t>ji</a:t>
            </a:r>
            <a:r>
              <a:rPr lang="en-US" dirty="0"/>
              <a:t> a </a:t>
            </a:r>
            <a:r>
              <a:rPr lang="en-US" dirty="0" err="1"/>
              <a:t>nalezl</a:t>
            </a:r>
            <a:r>
              <a:rPr lang="en-US" dirty="0"/>
              <a:t> </a:t>
            </a:r>
            <a:r>
              <a:rPr lang="en-US" dirty="0" err="1"/>
              <a:t>místo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je </a:t>
            </a:r>
            <a:r>
              <a:rPr lang="en-US" dirty="0" err="1"/>
              <a:t>psáno</a:t>
            </a:r>
            <a:r>
              <a:rPr lang="en-US" dirty="0"/>
              <a:t>: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18</a:t>
            </a:r>
            <a:r>
              <a:rPr lang="en-US" dirty="0" smtClean="0"/>
              <a:t> </a:t>
            </a:r>
            <a:r>
              <a:rPr lang="en-US" dirty="0"/>
              <a:t>'</a:t>
            </a:r>
            <a:r>
              <a:rPr lang="en-US" dirty="0" err="1"/>
              <a:t>Duch</a:t>
            </a:r>
            <a:r>
              <a:rPr lang="en-US" dirty="0"/>
              <a:t> </a:t>
            </a:r>
            <a:r>
              <a:rPr lang="en-US" dirty="0" err="1"/>
              <a:t>Hospodinův</a:t>
            </a:r>
            <a:r>
              <a:rPr lang="en-US" dirty="0"/>
              <a:t> jest </a:t>
            </a:r>
            <a:r>
              <a:rPr lang="en-US" dirty="0" err="1"/>
              <a:t>nade</a:t>
            </a:r>
            <a:r>
              <a:rPr lang="en-US" dirty="0"/>
              <a:t> </a:t>
            </a:r>
            <a:r>
              <a:rPr lang="en-US" dirty="0" err="1"/>
              <a:t>mnou</a:t>
            </a:r>
            <a:r>
              <a:rPr lang="en-US" dirty="0"/>
              <a:t>; proto </a:t>
            </a:r>
            <a:r>
              <a:rPr lang="en-US" dirty="0" err="1"/>
              <a:t>mne</a:t>
            </a:r>
            <a:r>
              <a:rPr lang="en-US" dirty="0"/>
              <a:t> </a:t>
            </a:r>
            <a:r>
              <a:rPr lang="en-US" dirty="0" err="1"/>
              <a:t>pomazal</a:t>
            </a:r>
            <a:r>
              <a:rPr lang="en-US" dirty="0"/>
              <a:t>, </a:t>
            </a:r>
            <a:r>
              <a:rPr lang="en-US" dirty="0" err="1"/>
              <a:t>abych</a:t>
            </a:r>
            <a:r>
              <a:rPr lang="en-US" dirty="0"/>
              <a:t> </a:t>
            </a:r>
            <a:r>
              <a:rPr lang="en-US" dirty="0" err="1"/>
              <a:t>přinesl</a:t>
            </a:r>
            <a:r>
              <a:rPr lang="en-US" dirty="0"/>
              <a:t> </a:t>
            </a:r>
            <a:r>
              <a:rPr lang="en-US" dirty="0" err="1"/>
              <a:t>chudým</a:t>
            </a:r>
            <a:r>
              <a:rPr lang="en-US" dirty="0"/>
              <a:t> </a:t>
            </a:r>
            <a:r>
              <a:rPr lang="en-US" dirty="0" err="1"/>
              <a:t>radostnou</a:t>
            </a:r>
            <a:r>
              <a:rPr lang="en-US" dirty="0"/>
              <a:t> </a:t>
            </a:r>
            <a:r>
              <a:rPr lang="en-US" dirty="0" err="1"/>
              <a:t>zvěst</a:t>
            </a:r>
            <a:r>
              <a:rPr lang="en-US" dirty="0"/>
              <a:t>; </a:t>
            </a:r>
            <a:r>
              <a:rPr lang="en-US" dirty="0" err="1"/>
              <a:t>poslal</a:t>
            </a:r>
            <a:r>
              <a:rPr lang="en-US" dirty="0"/>
              <a:t> </a:t>
            </a:r>
            <a:r>
              <a:rPr lang="en-US" dirty="0" err="1"/>
              <a:t>mne</a:t>
            </a:r>
            <a:r>
              <a:rPr lang="en-US" dirty="0"/>
              <a:t>, </a:t>
            </a:r>
            <a:r>
              <a:rPr lang="en-US" dirty="0" err="1"/>
              <a:t>abych</a:t>
            </a:r>
            <a:r>
              <a:rPr lang="en-US" dirty="0"/>
              <a:t> </a:t>
            </a:r>
            <a:r>
              <a:rPr lang="en-US" dirty="0" err="1"/>
              <a:t>vyhlásil</a:t>
            </a:r>
            <a:r>
              <a:rPr lang="en-US" dirty="0"/>
              <a:t> </a:t>
            </a:r>
            <a:r>
              <a:rPr lang="en-US" dirty="0" err="1"/>
              <a:t>zajatcům</a:t>
            </a:r>
            <a:r>
              <a:rPr lang="en-US" dirty="0"/>
              <a:t> </a:t>
            </a:r>
            <a:r>
              <a:rPr lang="en-US" dirty="0" err="1"/>
              <a:t>propuštění</a:t>
            </a:r>
            <a:r>
              <a:rPr lang="en-US" dirty="0"/>
              <a:t> a </a:t>
            </a:r>
            <a:r>
              <a:rPr lang="en-US" dirty="0" err="1"/>
              <a:t>slepým</a:t>
            </a:r>
            <a:r>
              <a:rPr lang="en-US" dirty="0"/>
              <a:t> </a:t>
            </a:r>
            <a:r>
              <a:rPr lang="en-US" dirty="0" err="1"/>
              <a:t>vrácení</a:t>
            </a:r>
            <a:r>
              <a:rPr lang="en-US" dirty="0"/>
              <a:t> </a:t>
            </a:r>
            <a:r>
              <a:rPr lang="en-US" dirty="0" err="1"/>
              <a:t>zraku</a:t>
            </a:r>
            <a:r>
              <a:rPr lang="en-US" dirty="0"/>
              <a:t>, </a:t>
            </a:r>
            <a:r>
              <a:rPr lang="en-US" dirty="0" err="1"/>
              <a:t>abych</a:t>
            </a:r>
            <a:r>
              <a:rPr lang="en-US" dirty="0"/>
              <a:t> </a:t>
            </a:r>
            <a:r>
              <a:rPr lang="en-US" dirty="0" err="1"/>
              <a:t>propustil</a:t>
            </a:r>
            <a:r>
              <a:rPr lang="en-US" dirty="0"/>
              <a:t> </a:t>
            </a:r>
            <a:r>
              <a:rPr lang="en-US" dirty="0" err="1"/>
              <a:t>zdeptané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svobodu</a:t>
            </a:r>
            <a:r>
              <a:rPr lang="en-US" dirty="0"/>
              <a:t>,  </a:t>
            </a:r>
            <a:endParaRPr lang="cs-CZ" dirty="0" smtClean="0"/>
          </a:p>
          <a:p>
            <a:pPr marL="0" indent="0">
              <a:buNone/>
            </a:pPr>
            <a:r>
              <a:rPr lang="en-US" baseline="30000" dirty="0" smtClean="0"/>
              <a:t>19</a:t>
            </a:r>
            <a:r>
              <a:rPr lang="en-US" dirty="0" smtClean="0"/>
              <a:t> </a:t>
            </a:r>
            <a:r>
              <a:rPr lang="en-US" dirty="0" err="1"/>
              <a:t>abych</a:t>
            </a:r>
            <a:r>
              <a:rPr lang="en-US" dirty="0"/>
              <a:t> </a:t>
            </a:r>
            <a:r>
              <a:rPr lang="en-US" dirty="0" err="1"/>
              <a:t>vyhlásil</a:t>
            </a:r>
            <a:r>
              <a:rPr lang="en-US" dirty="0"/>
              <a:t> </a:t>
            </a:r>
            <a:r>
              <a:rPr lang="en-US" dirty="0" err="1"/>
              <a:t>léto</a:t>
            </a:r>
            <a:r>
              <a:rPr lang="en-US" dirty="0"/>
              <a:t> </a:t>
            </a:r>
            <a:r>
              <a:rPr lang="en-US" dirty="0" err="1"/>
              <a:t>milosti</a:t>
            </a:r>
            <a:r>
              <a:rPr lang="en-US" dirty="0"/>
              <a:t> </a:t>
            </a:r>
            <a:r>
              <a:rPr lang="en-US" dirty="0" err="1"/>
              <a:t>Hospodinovy</a:t>
            </a:r>
            <a:r>
              <a:rPr lang="en-US" dirty="0"/>
              <a:t>.' 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585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effectLst/>
              </a:rPr>
              <a:t>I</a:t>
            </a:r>
            <a:r>
              <a:rPr lang="en-US" dirty="0" smtClean="0">
                <a:effectLst/>
              </a:rPr>
              <a:t>f </a:t>
            </a:r>
            <a:r>
              <a:rPr lang="en-US" dirty="0">
                <a:effectLst/>
              </a:rPr>
              <a:t>you go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If you go your way and I go mine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Are we so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Are we so helpless against the tide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Baby, every dog on the street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Knows that we’re in love with defeat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Are we ready to be swept off our feet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And stop chasing every breaking wave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60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Every sailor knows that the sea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Is a friend made enemy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And every shipwrecked soul knows what it is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live without intimacy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I thought I heard the captain’s voice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But it's hard to listen while you preach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Like every broken wave on the shore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This is as far as I could reach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074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If you go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If you go your way and I go mine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Are we so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Are we so helpless against the tide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Baby, every dog on the street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Knows that we’re in love with defeat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Are we ready to be swept off our feet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And stop chasing every breaking wave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967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The sea knows where are the rocks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And drowning is no sin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You know where my heart is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The same place that yours has been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And we know that we fear to win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And so we end before we begin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Before we begin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13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If you go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If you go your way and I go mine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Are we so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Are we so helpless against the tide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Baby, every dog on the street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Knows that we’re in love with defeat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Are we ready to be swept off our feet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effectLst/>
              </a:rPr>
              <a:t>And stop chasing every breaking wave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23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Kdo všechno má nade mnou nějakou moc a jak se to například projevuje?</a:t>
            </a:r>
          </a:p>
          <a:p>
            <a:pPr marL="0" indent="0">
              <a:buNone/>
            </a:pPr>
            <a:r>
              <a:rPr lang="cs-CZ" dirty="0" smtClean="0"/>
              <a:t>Nad kým mám moc já a jak se to například projevuje?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 </a:t>
            </a:r>
            <a:r>
              <a:rPr lang="cs-CZ" dirty="0" smtClean="0"/>
              <a:t>moc něco dobrého, nebo špatného? A pokud se o ní dá takto přemýšlet, co je dobrá a co je špatná moc?</a:t>
            </a:r>
          </a:p>
          <a:p>
            <a:pPr marL="0" indent="0">
              <a:buNone/>
            </a:pPr>
            <a:r>
              <a:rPr lang="cs-CZ" dirty="0" smtClean="0"/>
              <a:t>Jaké vlastnosti má asi člověk, který používá moc dobře?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854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The</a:t>
            </a:r>
            <a:r>
              <a:rPr lang="cs-CZ" dirty="0" smtClean="0"/>
              <a:t> Great </a:t>
            </a:r>
            <a:r>
              <a:rPr lang="cs-CZ" dirty="0" err="1" smtClean="0"/>
              <a:t>Dictator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2"/>
              </a:rPr>
              <a:t>https</a:t>
            </a:r>
            <a:r>
              <a:rPr lang="cs-CZ">
                <a:hlinkClick r:id="rId2"/>
              </a:rPr>
              <a:t>://</a:t>
            </a:r>
            <a:r>
              <a:rPr lang="cs-CZ" smtClean="0">
                <a:hlinkClick r:id="rId2"/>
              </a:rPr>
              <a:t>www.youtube.com/watch?v=pMHKaahJRHg</a:t>
            </a:r>
            <a:endParaRPr lang="cs-CZ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258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 moci a bezmoci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 cesta je cílem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253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229</TotalTime>
  <Words>966</Words>
  <Application>Microsoft Office PowerPoint</Application>
  <PresentationFormat>Širokoúhlá obrazovka</PresentationFormat>
  <Paragraphs>74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Arial</vt:lpstr>
      <vt:lpstr>Trebuchet MS</vt:lpstr>
      <vt:lpstr>Berlín</vt:lpstr>
      <vt:lpstr>Every breaking wave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 moci a bezmoci</vt:lpstr>
      <vt:lpstr>Dobrá a špatná moc?</vt:lpstr>
      <vt:lpstr>1K 2,1-5</vt:lpstr>
      <vt:lpstr>2K 12,7-10</vt:lpstr>
      <vt:lpstr>Dobrá a špatná moc</vt:lpstr>
      <vt:lpstr>Prezentace aplikace PowerPoint</vt:lpstr>
      <vt:lpstr>Bůh podmínečně nebo bezpodmínečně milující?</vt:lpstr>
      <vt:lpstr>Outsideři, hlavně ženy…</vt:lpstr>
      <vt:lpstr>Dobrá moc</vt:lpstr>
      <vt:lpstr>Ne „architektonické teologii“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moci a bezmoci</dc:title>
  <dc:creator>Ladislav Heryán</dc:creator>
  <cp:lastModifiedBy>Ladislav Heryán</cp:lastModifiedBy>
  <cp:revision>15</cp:revision>
  <dcterms:created xsi:type="dcterms:W3CDTF">2017-10-26T09:34:54Z</dcterms:created>
  <dcterms:modified xsi:type="dcterms:W3CDTF">2018-11-06T08:16:14Z</dcterms:modified>
</cp:coreProperties>
</file>