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8" r:id="rId2"/>
    <p:sldId id="269" r:id="rId3"/>
    <p:sldId id="270" r:id="rId4"/>
    <p:sldId id="271" r:id="rId5"/>
    <p:sldId id="272" r:id="rId6"/>
    <p:sldId id="273" r:id="rId7"/>
    <p:sldId id="267" r:id="rId8"/>
    <p:sldId id="266" r:id="rId9"/>
    <p:sldId id="256" r:id="rId10"/>
    <p:sldId id="257" r:id="rId11"/>
    <p:sldId id="258" r:id="rId12"/>
    <p:sldId id="259" r:id="rId13"/>
    <p:sldId id="260" r:id="rId14"/>
    <p:sldId id="261" r:id="rId15"/>
    <p:sldId id="263" r:id="rId16"/>
    <p:sldId id="262" r:id="rId17"/>
    <p:sldId id="264" r:id="rId18"/>
    <p:sldId id="265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39A9A-B4B0-4B32-B8CD-2E25E95134C4}" type="datetimeFigureOut">
              <a:rPr lang="en-US" dirty="0"/>
              <a:t>11/6/2018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518A9-B687-4302-9395-2322403C6656}" type="datetimeFigureOut">
              <a:rPr lang="en-US" dirty="0"/>
              <a:t>11/6/2018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9A684-0CB7-41E9-A4DF-5D1C2CA5BF6F}" type="datetimeFigureOut">
              <a:rPr lang="en-US" dirty="0"/>
              <a:t>11/6/2018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D7C35-9E19-4518-A4B2-3B09CD8CC756}" type="datetimeFigureOut">
              <a:rPr lang="en-US" dirty="0"/>
              <a:t>11/6/2018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96DA8-8897-4DDF-BFB6-5D83863C837A}" type="datetimeFigureOut">
              <a:rPr lang="en-US" dirty="0"/>
              <a:t>11/6/2018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BA708-C5F0-412D-90E2-1919F0D196AE}" type="datetimeFigureOut">
              <a:rPr lang="en-US" dirty="0"/>
              <a:t>11/6/2018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8F8FA-EF43-4642-9368-3F4E33039BD9}" type="datetimeFigureOut">
              <a:rPr lang="en-US" dirty="0"/>
              <a:t>11/6/2018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1E721-B01C-4D5D-A3CA-2E5518383F10}" type="datetimeFigureOut">
              <a:rPr lang="en-US" dirty="0"/>
              <a:t>11/6/2018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513FEF9-69D0-4F8C-A336-59491FBEDC47}" type="datetimeFigureOut">
              <a:rPr lang="en-US" dirty="0"/>
              <a:t>11/6/2018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21DC-8981-44E6-BC8C-2BA8F673FFBB}" type="datetimeFigureOut">
              <a:rPr lang="en-US" dirty="0"/>
              <a:t>11/6/2018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5D3-0140-4E75-8D7F-C0623D06DFD7}" type="datetimeFigureOut">
              <a:rPr lang="en-US" dirty="0"/>
              <a:t>11/6/2018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666F9-5B40-48E0-8DFD-99EF944CDD22}" type="datetimeFigureOut">
              <a:rPr lang="en-US" dirty="0"/>
              <a:t>11/6/2018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98D6B-2C72-4E21-9893-A649C6E2A47D}" type="datetimeFigureOut">
              <a:rPr lang="en-US" dirty="0"/>
              <a:t>11/6/2018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811C9-A66C-49F0-970E-F7B68D9109A0}" type="datetimeFigureOut">
              <a:rPr lang="en-US" dirty="0"/>
              <a:t>11/6/2018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1AE78-96A2-4A23-B183-3B6DB4374FE7}" type="datetimeFigureOut">
              <a:rPr lang="en-US" dirty="0"/>
              <a:t>11/6/2018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E0757-B101-4811-9189-10EB2F458E2D}" type="datetimeFigureOut">
              <a:rPr lang="en-US" dirty="0"/>
              <a:t>11/6/2018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DC078-589F-40E3-816C-EE21D62B5BBA}" type="datetimeFigureOut">
              <a:rPr lang="en-US" dirty="0"/>
              <a:t>11/6/2018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004436-CA73-4D53-89B4-2A5C7347BF2F}" type="datetimeFigureOut">
              <a:rPr lang="en-US" dirty="0"/>
              <a:t>11/6/2018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pMHKaahJRHg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Every</a:t>
            </a:r>
            <a:r>
              <a:rPr lang="cs-CZ" dirty="0"/>
              <a:t> </a:t>
            </a:r>
            <a:r>
              <a:rPr lang="cs-CZ" dirty="0" err="1"/>
              <a:t>breaking</a:t>
            </a:r>
            <a:r>
              <a:rPr lang="cs-CZ" dirty="0"/>
              <a:t> </a:t>
            </a:r>
            <a:r>
              <a:rPr lang="cs-CZ" dirty="0" err="1"/>
              <a:t>wave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effectLst/>
              </a:rPr>
              <a:t>Every breaking wave on the shore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Tells the next one there'll be one more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And every gambler knows that to lose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Is what you're really there for</a:t>
            </a:r>
          </a:p>
          <a:p>
            <a:pPr marL="0" indent="0">
              <a:buNone/>
            </a:pPr>
            <a:r>
              <a:rPr lang="en-US" dirty="0">
                <a:effectLst/>
              </a:rPr>
              <a:t>Summer I was fearless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Now I speak into an answer phone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Like every fallen leaf on the breeze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Winter wouldn't leave it alone</a:t>
            </a:r>
            <a:br>
              <a:rPr lang="en-US" dirty="0">
                <a:effectLst/>
              </a:rPr>
            </a:br>
            <a:r>
              <a:rPr lang="en-US" dirty="0" err="1">
                <a:effectLst/>
              </a:rPr>
              <a:t>Alone</a:t>
            </a:r>
            <a:endParaRPr lang="en-US" dirty="0">
              <a:effectLst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8221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Dobrá a špatná moc?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Dva Pavlovy texty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7269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1K 2,1-5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aseline="30000" dirty="0" smtClean="0"/>
              <a:t>1</a:t>
            </a:r>
            <a:r>
              <a:rPr lang="en-US" dirty="0" smtClean="0"/>
              <a:t> </a:t>
            </a:r>
            <a:r>
              <a:rPr lang="en-US" dirty="0"/>
              <a:t>Ani </a:t>
            </a:r>
            <a:r>
              <a:rPr lang="en-US" dirty="0" err="1"/>
              <a:t>já</a:t>
            </a:r>
            <a:r>
              <a:rPr lang="en-US" dirty="0"/>
              <a:t>, </a:t>
            </a:r>
            <a:r>
              <a:rPr lang="en-US" dirty="0" err="1"/>
              <a:t>bratří</a:t>
            </a:r>
            <a:r>
              <a:rPr lang="en-US" dirty="0"/>
              <a:t>, </a:t>
            </a:r>
            <a:r>
              <a:rPr lang="en-US" dirty="0" err="1"/>
              <a:t>když</a:t>
            </a:r>
            <a:r>
              <a:rPr lang="en-US" dirty="0"/>
              <a:t> </a:t>
            </a:r>
            <a:r>
              <a:rPr lang="en-US" dirty="0" err="1"/>
              <a:t>jsem</a:t>
            </a:r>
            <a:r>
              <a:rPr lang="en-US" dirty="0"/>
              <a:t> </a:t>
            </a:r>
            <a:r>
              <a:rPr lang="en-US" dirty="0" err="1"/>
              <a:t>přišel</a:t>
            </a:r>
            <a:r>
              <a:rPr lang="en-US" dirty="0"/>
              <a:t> k </a:t>
            </a:r>
            <a:r>
              <a:rPr lang="en-US" dirty="0" err="1"/>
              <a:t>vám</a:t>
            </a:r>
            <a:r>
              <a:rPr lang="en-US" dirty="0"/>
              <a:t>, </a:t>
            </a:r>
            <a:r>
              <a:rPr lang="en-US" dirty="0" err="1"/>
              <a:t>nepřišel</a:t>
            </a:r>
            <a:r>
              <a:rPr lang="en-US" dirty="0"/>
              <a:t> </a:t>
            </a:r>
            <a:r>
              <a:rPr lang="en-US" dirty="0" err="1"/>
              <a:t>jsem</a:t>
            </a:r>
            <a:r>
              <a:rPr lang="en-US" dirty="0"/>
              <a:t> </a:t>
            </a:r>
            <a:r>
              <a:rPr lang="en-US" dirty="0" err="1"/>
              <a:t>vám</a:t>
            </a:r>
            <a:r>
              <a:rPr lang="en-US" dirty="0"/>
              <a:t> </a:t>
            </a:r>
            <a:r>
              <a:rPr lang="en-US" dirty="0" err="1"/>
              <a:t>hlásat</a:t>
            </a:r>
            <a:r>
              <a:rPr lang="en-US" dirty="0"/>
              <a:t> </a:t>
            </a:r>
            <a:r>
              <a:rPr lang="en-US" dirty="0" err="1"/>
              <a:t>Boží</a:t>
            </a:r>
            <a:r>
              <a:rPr lang="en-US" dirty="0"/>
              <a:t> </a:t>
            </a:r>
            <a:r>
              <a:rPr lang="en-US" dirty="0" err="1"/>
              <a:t>tajemství</a:t>
            </a:r>
            <a:r>
              <a:rPr lang="en-US" dirty="0"/>
              <a:t> </a:t>
            </a:r>
            <a:r>
              <a:rPr lang="en-US" dirty="0" err="1"/>
              <a:t>nadnesenými</a:t>
            </a:r>
            <a:r>
              <a:rPr lang="en-US" dirty="0"/>
              <a:t> </a:t>
            </a:r>
            <a:r>
              <a:rPr lang="en-US" dirty="0" err="1"/>
              <a:t>slovy</a:t>
            </a:r>
            <a:r>
              <a:rPr lang="en-US" dirty="0"/>
              <a:t> </a:t>
            </a:r>
            <a:r>
              <a:rPr lang="en-US" dirty="0" err="1"/>
              <a:t>nebo</a:t>
            </a:r>
            <a:r>
              <a:rPr lang="en-US" dirty="0"/>
              <a:t> </a:t>
            </a:r>
            <a:r>
              <a:rPr lang="en-US" dirty="0" err="1"/>
              <a:t>moudrostí</a:t>
            </a:r>
            <a:r>
              <a:rPr lang="en-US" dirty="0"/>
              <a:t>.  </a:t>
            </a:r>
            <a:endParaRPr lang="cs-CZ" dirty="0" smtClean="0"/>
          </a:p>
          <a:p>
            <a:pPr marL="0" indent="0">
              <a:buNone/>
            </a:pPr>
            <a:r>
              <a:rPr lang="en-US" baseline="30000" dirty="0" smtClean="0"/>
              <a:t>2</a:t>
            </a:r>
            <a:r>
              <a:rPr lang="en-US" dirty="0" smtClean="0"/>
              <a:t> </a:t>
            </a:r>
            <a:r>
              <a:rPr lang="en-US" dirty="0" err="1"/>
              <a:t>Rozhodl</a:t>
            </a:r>
            <a:r>
              <a:rPr lang="en-US" dirty="0"/>
              <a:t> </a:t>
            </a:r>
            <a:r>
              <a:rPr lang="en-US" dirty="0" err="1"/>
              <a:t>jsem</a:t>
            </a:r>
            <a:r>
              <a:rPr lang="en-US" dirty="0"/>
              <a:t> se </a:t>
            </a:r>
            <a:r>
              <a:rPr lang="en-US" dirty="0" err="1"/>
              <a:t>totiž</a:t>
            </a:r>
            <a:r>
              <a:rPr lang="en-US" dirty="0"/>
              <a:t>, </a:t>
            </a:r>
            <a:r>
              <a:rPr lang="en-US" dirty="0" err="1"/>
              <a:t>že</a:t>
            </a:r>
            <a:r>
              <a:rPr lang="en-US" dirty="0"/>
              <a:t> </a:t>
            </a:r>
            <a:r>
              <a:rPr lang="en-US" dirty="0" err="1"/>
              <a:t>mezi</a:t>
            </a:r>
            <a:r>
              <a:rPr lang="en-US" dirty="0"/>
              <a:t> </a:t>
            </a:r>
            <a:r>
              <a:rPr lang="en-US" dirty="0" err="1"/>
              <a:t>vámi</a:t>
            </a:r>
            <a:r>
              <a:rPr lang="en-US" dirty="0"/>
              <a:t> </a:t>
            </a:r>
            <a:r>
              <a:rPr lang="en-US" dirty="0" err="1"/>
              <a:t>nebudu</a:t>
            </a:r>
            <a:r>
              <a:rPr lang="en-US" dirty="0"/>
              <a:t> </a:t>
            </a:r>
            <a:r>
              <a:rPr lang="en-US" dirty="0" err="1"/>
              <a:t>znát</a:t>
            </a:r>
            <a:r>
              <a:rPr lang="en-US" dirty="0"/>
              <a:t> </a:t>
            </a:r>
            <a:r>
              <a:rPr lang="en-US" dirty="0" err="1"/>
              <a:t>nic</a:t>
            </a:r>
            <a:r>
              <a:rPr lang="en-US" dirty="0"/>
              <a:t> </a:t>
            </a:r>
            <a:r>
              <a:rPr lang="en-US" dirty="0" err="1"/>
              <a:t>než</a:t>
            </a:r>
            <a:r>
              <a:rPr lang="en-US" dirty="0"/>
              <a:t> </a:t>
            </a:r>
            <a:r>
              <a:rPr lang="en-US" dirty="0" err="1"/>
              <a:t>Ježíše</a:t>
            </a:r>
            <a:r>
              <a:rPr lang="en-US" dirty="0"/>
              <a:t> Krista, a to Krista </a:t>
            </a:r>
            <a:r>
              <a:rPr lang="en-US" dirty="0" err="1"/>
              <a:t>ukřižovaného</a:t>
            </a:r>
            <a:r>
              <a:rPr lang="en-US" dirty="0"/>
              <a:t>.  </a:t>
            </a:r>
            <a:endParaRPr lang="cs-CZ" dirty="0" smtClean="0"/>
          </a:p>
          <a:p>
            <a:pPr marL="0" indent="0">
              <a:buNone/>
            </a:pPr>
            <a:r>
              <a:rPr lang="en-US" baseline="30000" dirty="0" smtClean="0"/>
              <a:t>3</a:t>
            </a:r>
            <a:r>
              <a:rPr lang="en-US" dirty="0" smtClean="0"/>
              <a:t> </a:t>
            </a:r>
            <a:r>
              <a:rPr lang="en-US" dirty="0" err="1"/>
              <a:t>Přišel</a:t>
            </a:r>
            <a:r>
              <a:rPr lang="en-US" dirty="0"/>
              <a:t> </a:t>
            </a:r>
            <a:r>
              <a:rPr lang="en-US" dirty="0" err="1"/>
              <a:t>jsem</a:t>
            </a:r>
            <a:r>
              <a:rPr lang="en-US" dirty="0"/>
              <a:t> k </a:t>
            </a:r>
            <a:r>
              <a:rPr lang="en-US" dirty="0" err="1"/>
              <a:t>vám</a:t>
            </a:r>
            <a:r>
              <a:rPr lang="en-US" dirty="0"/>
              <a:t> </a:t>
            </a:r>
            <a:r>
              <a:rPr lang="en-US" dirty="0" err="1"/>
              <a:t>sláb</a:t>
            </a:r>
            <a:r>
              <a:rPr lang="en-US" dirty="0"/>
              <a:t>, s </a:t>
            </a:r>
            <a:r>
              <a:rPr lang="en-US" dirty="0" err="1"/>
              <a:t>velkou</a:t>
            </a:r>
            <a:r>
              <a:rPr lang="en-US" dirty="0"/>
              <a:t> </a:t>
            </a:r>
            <a:r>
              <a:rPr lang="en-US" dirty="0" err="1"/>
              <a:t>bázní</a:t>
            </a:r>
            <a:r>
              <a:rPr lang="en-US" dirty="0"/>
              <a:t> a </a:t>
            </a:r>
            <a:r>
              <a:rPr lang="en-US" dirty="0" err="1"/>
              <a:t>chvěním</a:t>
            </a:r>
            <a:r>
              <a:rPr lang="en-US" dirty="0"/>
              <a:t>;  </a:t>
            </a:r>
            <a:endParaRPr lang="cs-CZ" dirty="0" smtClean="0"/>
          </a:p>
          <a:p>
            <a:pPr marL="0" indent="0">
              <a:buNone/>
            </a:pPr>
            <a:r>
              <a:rPr lang="en-US" baseline="30000" dirty="0" smtClean="0"/>
              <a:t>4</a:t>
            </a:r>
            <a:r>
              <a:rPr lang="en-US" dirty="0" smtClean="0"/>
              <a:t> </a:t>
            </a:r>
            <a:r>
              <a:rPr lang="en-US" dirty="0" err="1"/>
              <a:t>má</a:t>
            </a:r>
            <a:r>
              <a:rPr lang="en-US" dirty="0"/>
              <a:t> </a:t>
            </a:r>
            <a:r>
              <a:rPr lang="en-US" dirty="0" err="1"/>
              <a:t>řeč</a:t>
            </a:r>
            <a:r>
              <a:rPr lang="en-US" dirty="0"/>
              <a:t> a </a:t>
            </a:r>
            <a:r>
              <a:rPr lang="en-US" dirty="0" err="1"/>
              <a:t>mé</a:t>
            </a:r>
            <a:r>
              <a:rPr lang="en-US" dirty="0"/>
              <a:t> </a:t>
            </a:r>
            <a:r>
              <a:rPr lang="en-US" dirty="0" err="1"/>
              <a:t>kázání</a:t>
            </a:r>
            <a:r>
              <a:rPr lang="en-US" dirty="0"/>
              <a:t> se </a:t>
            </a:r>
            <a:r>
              <a:rPr lang="en-US" dirty="0" err="1"/>
              <a:t>neopíraly</a:t>
            </a:r>
            <a:r>
              <a:rPr lang="en-US" dirty="0"/>
              <a:t> o </a:t>
            </a:r>
            <a:r>
              <a:rPr lang="en-US" dirty="0" err="1"/>
              <a:t>vemlouvavá</a:t>
            </a:r>
            <a:r>
              <a:rPr lang="en-US" dirty="0"/>
              <a:t> </a:t>
            </a:r>
            <a:r>
              <a:rPr lang="en-US" dirty="0" err="1"/>
              <a:t>slova</a:t>
            </a:r>
            <a:r>
              <a:rPr lang="en-US" dirty="0"/>
              <a:t> </a:t>
            </a:r>
            <a:r>
              <a:rPr lang="en-US" dirty="0" err="1"/>
              <a:t>lidské</a:t>
            </a:r>
            <a:r>
              <a:rPr lang="en-US" dirty="0"/>
              <a:t> </a:t>
            </a:r>
            <a:r>
              <a:rPr lang="en-US" dirty="0" err="1"/>
              <a:t>moudrosti</a:t>
            </a:r>
            <a:r>
              <a:rPr lang="en-US" dirty="0"/>
              <a:t>, ale </a:t>
            </a:r>
            <a:r>
              <a:rPr lang="en-US" dirty="0" err="1"/>
              <a:t>prokazovaly</a:t>
            </a:r>
            <a:r>
              <a:rPr lang="en-US" dirty="0"/>
              <a:t> se </a:t>
            </a:r>
            <a:r>
              <a:rPr lang="en-US" dirty="0" err="1"/>
              <a:t>Duchem</a:t>
            </a:r>
            <a:r>
              <a:rPr lang="en-US" dirty="0"/>
              <a:t> a </a:t>
            </a:r>
            <a:r>
              <a:rPr lang="en-US" dirty="0" err="1"/>
              <a:t>mocí</a:t>
            </a:r>
            <a:r>
              <a:rPr lang="en-US" dirty="0"/>
              <a:t>,  </a:t>
            </a:r>
            <a:endParaRPr lang="cs-CZ" dirty="0" smtClean="0"/>
          </a:p>
          <a:p>
            <a:pPr marL="0" indent="0">
              <a:buNone/>
            </a:pPr>
            <a:r>
              <a:rPr lang="en-US" baseline="30000" dirty="0" smtClean="0"/>
              <a:t>5</a:t>
            </a:r>
            <a:r>
              <a:rPr lang="en-US" dirty="0" smtClean="0"/>
              <a:t> </a:t>
            </a:r>
            <a:r>
              <a:rPr lang="en-US" dirty="0"/>
              <a:t>aby se </a:t>
            </a:r>
            <a:r>
              <a:rPr lang="en-US" dirty="0" err="1"/>
              <a:t>tak</a:t>
            </a:r>
            <a:r>
              <a:rPr lang="en-US" dirty="0"/>
              <a:t> </a:t>
            </a:r>
            <a:r>
              <a:rPr lang="en-US" dirty="0" err="1"/>
              <a:t>vaše</a:t>
            </a:r>
            <a:r>
              <a:rPr lang="en-US" dirty="0"/>
              <a:t> </a:t>
            </a:r>
            <a:r>
              <a:rPr lang="en-US" dirty="0" err="1"/>
              <a:t>víra</a:t>
            </a:r>
            <a:r>
              <a:rPr lang="en-US" dirty="0"/>
              <a:t> </a:t>
            </a:r>
            <a:r>
              <a:rPr lang="en-US" dirty="0" err="1"/>
              <a:t>nezakládala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moudrosti</a:t>
            </a:r>
            <a:r>
              <a:rPr lang="en-US" dirty="0"/>
              <a:t> </a:t>
            </a:r>
            <a:r>
              <a:rPr lang="en-US" dirty="0" err="1"/>
              <a:t>lidské</a:t>
            </a:r>
            <a:r>
              <a:rPr lang="en-US" dirty="0"/>
              <a:t>, ale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moci</a:t>
            </a:r>
            <a:r>
              <a:rPr lang="en-US" dirty="0"/>
              <a:t> </a:t>
            </a:r>
            <a:r>
              <a:rPr lang="en-US" dirty="0" err="1"/>
              <a:t>Boží</a:t>
            </a:r>
            <a:r>
              <a:rPr lang="en-US" dirty="0"/>
              <a:t>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4947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2K 12,7-10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aseline="30000" dirty="0" smtClean="0"/>
              <a:t>7</a:t>
            </a:r>
            <a:r>
              <a:rPr lang="en-US" dirty="0" smtClean="0"/>
              <a:t> </a:t>
            </a:r>
            <a:r>
              <a:rPr lang="en-US" dirty="0"/>
              <a:t>A </a:t>
            </a:r>
            <a:r>
              <a:rPr lang="en-US" dirty="0" err="1"/>
              <a:t>abych</a:t>
            </a:r>
            <a:r>
              <a:rPr lang="en-US" dirty="0"/>
              <a:t> se </a:t>
            </a:r>
            <a:r>
              <a:rPr lang="en-US" dirty="0" err="1"/>
              <a:t>nepovyšoval</a:t>
            </a:r>
            <a:r>
              <a:rPr lang="en-US" dirty="0"/>
              <a:t> pro </a:t>
            </a:r>
            <a:r>
              <a:rPr lang="en-US" dirty="0" err="1"/>
              <a:t>výjimečnost</a:t>
            </a:r>
            <a:r>
              <a:rPr lang="en-US" dirty="0"/>
              <a:t> </a:t>
            </a:r>
            <a:r>
              <a:rPr lang="en-US" dirty="0" err="1"/>
              <a:t>zjevení</a:t>
            </a:r>
            <a:r>
              <a:rPr lang="en-US" dirty="0"/>
              <a:t>, </a:t>
            </a:r>
            <a:r>
              <a:rPr lang="en-US" dirty="0" err="1"/>
              <a:t>jichž</a:t>
            </a:r>
            <a:r>
              <a:rPr lang="en-US" dirty="0"/>
              <a:t> se mi </a:t>
            </a:r>
            <a:r>
              <a:rPr lang="en-US" dirty="0" err="1"/>
              <a:t>dostalo</a:t>
            </a:r>
            <a:r>
              <a:rPr lang="en-US" dirty="0"/>
              <a:t>, </a:t>
            </a:r>
            <a:r>
              <a:rPr lang="en-US" dirty="0" err="1"/>
              <a:t>byl</a:t>
            </a:r>
            <a:r>
              <a:rPr lang="en-US" dirty="0"/>
              <a:t> mi </a:t>
            </a:r>
            <a:r>
              <a:rPr lang="en-US" dirty="0" err="1"/>
              <a:t>dán</a:t>
            </a:r>
            <a:r>
              <a:rPr lang="en-US" dirty="0"/>
              <a:t> do </a:t>
            </a:r>
            <a:r>
              <a:rPr lang="en-US" dirty="0" err="1"/>
              <a:t>těla</a:t>
            </a:r>
            <a:r>
              <a:rPr lang="en-US" dirty="0"/>
              <a:t> </a:t>
            </a:r>
            <a:r>
              <a:rPr lang="en-US" dirty="0" err="1"/>
              <a:t>osten</a:t>
            </a:r>
            <a:r>
              <a:rPr lang="en-US" dirty="0"/>
              <a:t>, </a:t>
            </a:r>
            <a:r>
              <a:rPr lang="en-US" dirty="0" err="1"/>
              <a:t>posel</a:t>
            </a:r>
            <a:r>
              <a:rPr lang="en-US" dirty="0"/>
              <a:t> </a:t>
            </a:r>
            <a:r>
              <a:rPr lang="en-US" dirty="0" err="1"/>
              <a:t>satanův</a:t>
            </a:r>
            <a:r>
              <a:rPr lang="en-US" dirty="0"/>
              <a:t>, </a:t>
            </a:r>
            <a:r>
              <a:rPr lang="en-US" dirty="0" err="1"/>
              <a:t>který</a:t>
            </a:r>
            <a:r>
              <a:rPr lang="en-US" dirty="0"/>
              <a:t> </a:t>
            </a:r>
            <a:r>
              <a:rPr lang="en-US" dirty="0" err="1"/>
              <a:t>mne</a:t>
            </a:r>
            <a:r>
              <a:rPr lang="en-US" dirty="0"/>
              <a:t> </a:t>
            </a:r>
            <a:r>
              <a:rPr lang="en-US" dirty="0" err="1"/>
              <a:t>sráží</a:t>
            </a:r>
            <a:r>
              <a:rPr lang="en-US" dirty="0"/>
              <a:t>, </a:t>
            </a:r>
            <a:r>
              <a:rPr lang="en-US" dirty="0" err="1"/>
              <a:t>abych</a:t>
            </a:r>
            <a:r>
              <a:rPr lang="en-US" dirty="0"/>
              <a:t> se </a:t>
            </a:r>
            <a:r>
              <a:rPr lang="en-US" dirty="0" err="1"/>
              <a:t>nepovyšoval</a:t>
            </a:r>
            <a:r>
              <a:rPr lang="en-US" dirty="0"/>
              <a:t>.  </a:t>
            </a:r>
            <a:endParaRPr lang="cs-CZ" dirty="0" smtClean="0"/>
          </a:p>
          <a:p>
            <a:pPr marL="0" indent="0">
              <a:buNone/>
            </a:pPr>
            <a:r>
              <a:rPr lang="en-US" baseline="30000" dirty="0" smtClean="0"/>
              <a:t>8</a:t>
            </a:r>
            <a:r>
              <a:rPr lang="en-US" dirty="0" smtClean="0"/>
              <a:t> </a:t>
            </a:r>
            <a:r>
              <a:rPr lang="en-US" dirty="0" err="1"/>
              <a:t>Kvůli</a:t>
            </a:r>
            <a:r>
              <a:rPr lang="en-US" dirty="0"/>
              <a:t> </a:t>
            </a:r>
            <a:r>
              <a:rPr lang="en-US" dirty="0" err="1"/>
              <a:t>tomu</a:t>
            </a:r>
            <a:r>
              <a:rPr lang="en-US" dirty="0"/>
              <a:t> </a:t>
            </a:r>
            <a:r>
              <a:rPr lang="en-US" dirty="0" err="1"/>
              <a:t>jsem</a:t>
            </a:r>
            <a:r>
              <a:rPr lang="en-US" dirty="0"/>
              <a:t> </a:t>
            </a:r>
            <a:r>
              <a:rPr lang="en-US" dirty="0" err="1"/>
              <a:t>třikrát</a:t>
            </a:r>
            <a:r>
              <a:rPr lang="en-US" dirty="0"/>
              <a:t> </a:t>
            </a:r>
            <a:r>
              <a:rPr lang="en-US" dirty="0" err="1"/>
              <a:t>volal</a:t>
            </a:r>
            <a:r>
              <a:rPr lang="en-US" dirty="0"/>
              <a:t> k </a:t>
            </a:r>
            <a:r>
              <a:rPr lang="en-US" dirty="0" err="1"/>
              <a:t>Pánu</a:t>
            </a:r>
            <a:r>
              <a:rPr lang="en-US" dirty="0"/>
              <a:t>, aby </a:t>
            </a:r>
            <a:r>
              <a:rPr lang="en-US" dirty="0" err="1"/>
              <a:t>mne</a:t>
            </a:r>
            <a:r>
              <a:rPr lang="en-US" dirty="0"/>
              <a:t> </a:t>
            </a:r>
            <a:r>
              <a:rPr lang="en-US" dirty="0" err="1"/>
              <a:t>toho</a:t>
            </a:r>
            <a:r>
              <a:rPr lang="en-US" dirty="0"/>
              <a:t> </a:t>
            </a:r>
            <a:r>
              <a:rPr lang="en-US" dirty="0" err="1"/>
              <a:t>zbavil</a:t>
            </a:r>
            <a:r>
              <a:rPr lang="en-US" dirty="0"/>
              <a:t>,  </a:t>
            </a:r>
            <a:endParaRPr lang="cs-CZ" dirty="0" smtClean="0"/>
          </a:p>
          <a:p>
            <a:pPr marL="0" indent="0">
              <a:buNone/>
            </a:pPr>
            <a:r>
              <a:rPr lang="en-US" baseline="30000" dirty="0" smtClean="0"/>
              <a:t>9</a:t>
            </a:r>
            <a:r>
              <a:rPr lang="en-US" dirty="0" smtClean="0"/>
              <a:t> </a:t>
            </a:r>
            <a:r>
              <a:rPr lang="en-US" dirty="0"/>
              <a:t>ale on mi </a:t>
            </a:r>
            <a:r>
              <a:rPr lang="en-US" dirty="0" err="1"/>
              <a:t>řekl</a:t>
            </a:r>
            <a:r>
              <a:rPr lang="en-US" dirty="0"/>
              <a:t>: "</a:t>
            </a:r>
            <a:r>
              <a:rPr lang="en-US" dirty="0" err="1"/>
              <a:t>Stačí</a:t>
            </a:r>
            <a:r>
              <a:rPr lang="en-US" dirty="0"/>
              <a:t>, </a:t>
            </a:r>
            <a:r>
              <a:rPr lang="en-US" dirty="0" err="1"/>
              <a:t>když</a:t>
            </a:r>
            <a:r>
              <a:rPr lang="en-US" dirty="0"/>
              <a:t> </a:t>
            </a:r>
            <a:r>
              <a:rPr lang="en-US" dirty="0" err="1"/>
              <a:t>máš</a:t>
            </a:r>
            <a:r>
              <a:rPr lang="en-US" dirty="0"/>
              <a:t> </a:t>
            </a:r>
            <a:r>
              <a:rPr lang="en-US" dirty="0" err="1"/>
              <a:t>mou</a:t>
            </a:r>
            <a:r>
              <a:rPr lang="en-US" dirty="0"/>
              <a:t> </a:t>
            </a:r>
            <a:r>
              <a:rPr lang="en-US" dirty="0" err="1"/>
              <a:t>milost</a:t>
            </a:r>
            <a:r>
              <a:rPr lang="en-US" dirty="0"/>
              <a:t>; </a:t>
            </a:r>
            <a:r>
              <a:rPr lang="en-US" dirty="0" err="1"/>
              <a:t>vždyť</a:t>
            </a:r>
            <a:r>
              <a:rPr lang="en-US" dirty="0"/>
              <a:t> v </a:t>
            </a:r>
            <a:r>
              <a:rPr lang="en-US" dirty="0" err="1"/>
              <a:t>slabosti</a:t>
            </a:r>
            <a:r>
              <a:rPr lang="en-US" dirty="0"/>
              <a:t> se </a:t>
            </a:r>
            <a:r>
              <a:rPr lang="en-US" dirty="0" err="1"/>
              <a:t>projeví</a:t>
            </a:r>
            <a:r>
              <a:rPr lang="en-US" dirty="0"/>
              <a:t> </a:t>
            </a:r>
            <a:r>
              <a:rPr lang="en-US" dirty="0" err="1"/>
              <a:t>má</a:t>
            </a:r>
            <a:r>
              <a:rPr lang="en-US" dirty="0"/>
              <a:t> </a:t>
            </a:r>
            <a:r>
              <a:rPr lang="en-US" dirty="0" err="1"/>
              <a:t>síla</a:t>
            </a:r>
            <a:r>
              <a:rPr lang="en-US" dirty="0"/>
              <a:t>." A </a:t>
            </a:r>
            <a:r>
              <a:rPr lang="en-US" dirty="0" err="1"/>
              <a:t>tak</a:t>
            </a:r>
            <a:r>
              <a:rPr lang="en-US" dirty="0"/>
              <a:t> se </a:t>
            </a:r>
            <a:r>
              <a:rPr lang="en-US" dirty="0" err="1"/>
              <a:t>budu</a:t>
            </a:r>
            <a:r>
              <a:rPr lang="en-US" dirty="0"/>
              <a:t> </a:t>
            </a:r>
            <a:r>
              <a:rPr lang="en-US" dirty="0" err="1"/>
              <a:t>raději</a:t>
            </a:r>
            <a:r>
              <a:rPr lang="en-US" dirty="0"/>
              <a:t> </a:t>
            </a:r>
            <a:r>
              <a:rPr lang="en-US" dirty="0" err="1"/>
              <a:t>chlubit</a:t>
            </a:r>
            <a:r>
              <a:rPr lang="en-US" dirty="0"/>
              <a:t> </a:t>
            </a:r>
            <a:r>
              <a:rPr lang="en-US" dirty="0" err="1"/>
              <a:t>slabostmi</a:t>
            </a:r>
            <a:r>
              <a:rPr lang="en-US" dirty="0"/>
              <a:t>, aby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mně</a:t>
            </a:r>
            <a:r>
              <a:rPr lang="en-US" dirty="0"/>
              <a:t> </a:t>
            </a:r>
            <a:r>
              <a:rPr lang="en-US" dirty="0" err="1"/>
              <a:t>spočinula</a:t>
            </a:r>
            <a:r>
              <a:rPr lang="en-US" dirty="0"/>
              <a:t> </a:t>
            </a:r>
            <a:r>
              <a:rPr lang="en-US" dirty="0" err="1"/>
              <a:t>moc</a:t>
            </a:r>
            <a:r>
              <a:rPr lang="en-US" dirty="0"/>
              <a:t> </a:t>
            </a:r>
            <a:r>
              <a:rPr lang="en-US" dirty="0" err="1"/>
              <a:t>Kristova</a:t>
            </a:r>
            <a:r>
              <a:rPr lang="en-US" dirty="0"/>
              <a:t>.  </a:t>
            </a:r>
            <a:endParaRPr lang="cs-CZ" dirty="0" smtClean="0"/>
          </a:p>
          <a:p>
            <a:pPr marL="0" indent="0">
              <a:buNone/>
            </a:pPr>
            <a:r>
              <a:rPr lang="en-US" baseline="30000" dirty="0" smtClean="0"/>
              <a:t>10</a:t>
            </a:r>
            <a:r>
              <a:rPr lang="en-US" dirty="0" smtClean="0"/>
              <a:t> </a:t>
            </a:r>
            <a:r>
              <a:rPr lang="en-US" dirty="0"/>
              <a:t>Proto </a:t>
            </a:r>
            <a:r>
              <a:rPr lang="en-US" dirty="0" err="1"/>
              <a:t>rád</a:t>
            </a:r>
            <a:r>
              <a:rPr lang="en-US" dirty="0"/>
              <a:t> </a:t>
            </a:r>
            <a:r>
              <a:rPr lang="en-US" dirty="0" err="1"/>
              <a:t>přijímám</a:t>
            </a:r>
            <a:r>
              <a:rPr lang="en-US" dirty="0"/>
              <a:t> </a:t>
            </a:r>
            <a:r>
              <a:rPr lang="en-US" dirty="0" err="1"/>
              <a:t>slabost</a:t>
            </a:r>
            <a:r>
              <a:rPr lang="en-US" dirty="0"/>
              <a:t>, </a:t>
            </a:r>
            <a:r>
              <a:rPr lang="en-US" dirty="0" err="1"/>
              <a:t>urážky</a:t>
            </a:r>
            <a:r>
              <a:rPr lang="en-US" dirty="0"/>
              <a:t>, </a:t>
            </a:r>
            <a:r>
              <a:rPr lang="en-US" dirty="0" err="1"/>
              <a:t>útrapy</a:t>
            </a:r>
            <a:r>
              <a:rPr lang="en-US" dirty="0"/>
              <a:t>, </a:t>
            </a:r>
            <a:r>
              <a:rPr lang="en-US" dirty="0" err="1"/>
              <a:t>pronásledování</a:t>
            </a:r>
            <a:r>
              <a:rPr lang="en-US" dirty="0"/>
              <a:t> a </a:t>
            </a:r>
            <a:r>
              <a:rPr lang="en-US" dirty="0" err="1"/>
              <a:t>úzkosti</a:t>
            </a:r>
            <a:r>
              <a:rPr lang="en-US" dirty="0"/>
              <a:t> pro Krista. </a:t>
            </a:r>
            <a:r>
              <a:rPr lang="en-US" dirty="0" err="1"/>
              <a:t>Vždyť</a:t>
            </a:r>
            <a:r>
              <a:rPr lang="en-US" dirty="0"/>
              <a:t> </a:t>
            </a:r>
            <a:r>
              <a:rPr lang="en-US" dirty="0" err="1"/>
              <a:t>právě</a:t>
            </a:r>
            <a:r>
              <a:rPr lang="en-US" dirty="0"/>
              <a:t> </a:t>
            </a:r>
            <a:r>
              <a:rPr lang="en-US" dirty="0" err="1"/>
              <a:t>když</a:t>
            </a:r>
            <a:r>
              <a:rPr lang="en-US" dirty="0"/>
              <a:t> </a:t>
            </a:r>
            <a:r>
              <a:rPr lang="en-US" dirty="0" err="1"/>
              <a:t>jsem</a:t>
            </a:r>
            <a:r>
              <a:rPr lang="en-US" dirty="0"/>
              <a:t> </a:t>
            </a:r>
            <a:r>
              <a:rPr lang="en-US" dirty="0" err="1"/>
              <a:t>sláb</a:t>
            </a:r>
            <a:r>
              <a:rPr lang="en-US" dirty="0"/>
              <a:t>, </a:t>
            </a:r>
            <a:r>
              <a:rPr lang="en-US" dirty="0" err="1"/>
              <a:t>jsem</a:t>
            </a:r>
            <a:r>
              <a:rPr lang="en-US" dirty="0"/>
              <a:t> </a:t>
            </a:r>
            <a:r>
              <a:rPr lang="en-US" dirty="0" err="1"/>
              <a:t>silný</a:t>
            </a:r>
            <a:r>
              <a:rPr lang="en-US" dirty="0"/>
              <a:t>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0933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Dobrá a špatná moc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321" y="1834166"/>
            <a:ext cx="9725809" cy="452112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Dobrá moc: chrání slabé a chudé, lidi bez šancí</a:t>
            </a:r>
          </a:p>
          <a:p>
            <a:pPr marL="0" indent="0">
              <a:buNone/>
            </a:pPr>
            <a:r>
              <a:rPr lang="cs-CZ" dirty="0" smtClean="0"/>
              <a:t>Špatná moc: jde jí jen o sebe samu</a:t>
            </a:r>
          </a:p>
          <a:p>
            <a:pPr marL="0" indent="0">
              <a:buNone/>
            </a:pPr>
            <a:r>
              <a:rPr lang="cs-CZ" dirty="0" smtClean="0"/>
              <a:t>Je tedy dobrá a špatná hierarchie…</a:t>
            </a:r>
          </a:p>
          <a:p>
            <a:pPr marL="0" indent="0">
              <a:buNone/>
            </a:pPr>
            <a:r>
              <a:rPr lang="cs-CZ" dirty="0" smtClean="0"/>
              <a:t>Ježíš, </a:t>
            </a:r>
            <a:r>
              <a:rPr lang="cs-CZ" b="1" dirty="0" smtClean="0"/>
              <a:t>služebné vůdcovství</a:t>
            </a:r>
            <a:r>
              <a:rPr lang="cs-CZ" dirty="0" smtClean="0"/>
              <a:t> (</a:t>
            </a:r>
            <a:r>
              <a:rPr lang="cs-CZ" dirty="0" err="1" smtClean="0"/>
              <a:t>Mk</a:t>
            </a:r>
            <a:r>
              <a:rPr lang="cs-CZ" dirty="0" smtClean="0"/>
              <a:t> 10,42-45):</a:t>
            </a:r>
            <a:endParaRPr lang="cs-CZ" b="1" dirty="0"/>
          </a:p>
          <a:p>
            <a:pPr marL="0" indent="0">
              <a:buNone/>
            </a:pPr>
            <a:r>
              <a:rPr lang="en-US" baseline="30000" dirty="0" smtClean="0"/>
              <a:t>42</a:t>
            </a:r>
            <a:r>
              <a:rPr lang="en-US" dirty="0" smtClean="0"/>
              <a:t> </a:t>
            </a:r>
            <a:r>
              <a:rPr lang="en-US" dirty="0" err="1"/>
              <a:t>Ježíš</a:t>
            </a:r>
            <a:r>
              <a:rPr lang="en-US" dirty="0"/>
              <a:t> je </a:t>
            </a:r>
            <a:r>
              <a:rPr lang="en-US" dirty="0" err="1"/>
              <a:t>zavolal</a:t>
            </a:r>
            <a:r>
              <a:rPr lang="en-US" dirty="0"/>
              <a:t> k </a:t>
            </a:r>
            <a:r>
              <a:rPr lang="en-US" dirty="0" err="1"/>
              <a:t>sobě</a:t>
            </a:r>
            <a:r>
              <a:rPr lang="en-US" dirty="0"/>
              <a:t> a </a:t>
            </a:r>
            <a:r>
              <a:rPr lang="en-US" dirty="0" err="1"/>
              <a:t>řekl</a:t>
            </a:r>
            <a:r>
              <a:rPr lang="en-US" dirty="0"/>
              <a:t> </a:t>
            </a:r>
            <a:r>
              <a:rPr lang="en-US" dirty="0" err="1"/>
              <a:t>jim</a:t>
            </a:r>
            <a:r>
              <a:rPr lang="en-US" dirty="0"/>
              <a:t>: "</a:t>
            </a:r>
            <a:r>
              <a:rPr lang="en-US" dirty="0" err="1"/>
              <a:t>Víte</a:t>
            </a:r>
            <a:r>
              <a:rPr lang="en-US" dirty="0"/>
              <a:t>, </a:t>
            </a:r>
            <a:r>
              <a:rPr lang="en-US" dirty="0" err="1"/>
              <a:t>že</a:t>
            </a:r>
            <a:r>
              <a:rPr lang="en-US" dirty="0"/>
              <a:t> </a:t>
            </a:r>
            <a:r>
              <a:rPr lang="en-US" dirty="0" err="1"/>
              <a:t>ti</a:t>
            </a:r>
            <a:r>
              <a:rPr lang="en-US" dirty="0"/>
              <a:t>, </a:t>
            </a:r>
            <a:r>
              <a:rPr lang="en-US" dirty="0" err="1"/>
              <a:t>kdo</a:t>
            </a:r>
            <a:r>
              <a:rPr lang="en-US" dirty="0"/>
              <a:t> </a:t>
            </a:r>
            <a:r>
              <a:rPr lang="en-US" dirty="0" err="1"/>
              <a:t>platí</a:t>
            </a:r>
            <a:r>
              <a:rPr lang="en-US" dirty="0"/>
              <a:t> u </a:t>
            </a:r>
            <a:r>
              <a:rPr lang="en-US" dirty="0" err="1"/>
              <a:t>národů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první</a:t>
            </a:r>
            <a:r>
              <a:rPr lang="en-US" dirty="0"/>
              <a:t>, </a:t>
            </a:r>
            <a:r>
              <a:rPr lang="en-US" dirty="0" err="1"/>
              <a:t>nad</a:t>
            </a:r>
            <a:r>
              <a:rPr lang="en-US" dirty="0"/>
              <a:t> </a:t>
            </a:r>
            <a:r>
              <a:rPr lang="en-US" dirty="0" err="1"/>
              <a:t>nimi</a:t>
            </a:r>
            <a:r>
              <a:rPr lang="en-US" dirty="0"/>
              <a:t> </a:t>
            </a:r>
            <a:r>
              <a:rPr lang="en-US" dirty="0" err="1"/>
              <a:t>panují</a:t>
            </a:r>
            <a:r>
              <a:rPr lang="en-US" dirty="0"/>
              <a:t>, a </a:t>
            </a:r>
            <a:r>
              <a:rPr lang="en-US" dirty="0" err="1"/>
              <a:t>kdo</a:t>
            </a:r>
            <a:r>
              <a:rPr lang="en-US" dirty="0"/>
              <a:t> </a:t>
            </a:r>
            <a:r>
              <a:rPr lang="en-US" dirty="0" err="1"/>
              <a:t>jsou</a:t>
            </a:r>
            <a:r>
              <a:rPr lang="en-US" dirty="0"/>
              <a:t> u </a:t>
            </a:r>
            <a:r>
              <a:rPr lang="en-US" dirty="0" err="1"/>
              <a:t>nich</a:t>
            </a:r>
            <a:r>
              <a:rPr lang="en-US" dirty="0"/>
              <a:t> </a:t>
            </a:r>
            <a:r>
              <a:rPr lang="en-US" dirty="0" err="1"/>
              <a:t>velcí</a:t>
            </a:r>
            <a:r>
              <a:rPr lang="en-US" dirty="0"/>
              <a:t>, </a:t>
            </a:r>
            <a:r>
              <a:rPr lang="en-US" dirty="0" err="1"/>
              <a:t>utlačují</a:t>
            </a:r>
            <a:r>
              <a:rPr lang="en-US" dirty="0"/>
              <a:t> je.  </a:t>
            </a:r>
            <a:endParaRPr lang="cs-CZ" dirty="0" smtClean="0"/>
          </a:p>
          <a:p>
            <a:pPr marL="0" indent="0">
              <a:buNone/>
            </a:pPr>
            <a:r>
              <a:rPr lang="en-US" baseline="30000" dirty="0" smtClean="0"/>
              <a:t>43</a:t>
            </a:r>
            <a:r>
              <a:rPr lang="en-US" dirty="0" smtClean="0"/>
              <a:t> </a:t>
            </a:r>
            <a:r>
              <a:rPr lang="en-US" dirty="0"/>
              <a:t>Ne </a:t>
            </a:r>
            <a:r>
              <a:rPr lang="en-US" dirty="0" err="1"/>
              <a:t>tak</a:t>
            </a:r>
            <a:r>
              <a:rPr lang="en-US" dirty="0"/>
              <a:t>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/>
              <a:t>mezi</a:t>
            </a:r>
            <a:r>
              <a:rPr lang="en-US" dirty="0"/>
              <a:t> </a:t>
            </a:r>
            <a:r>
              <a:rPr lang="en-US" dirty="0" err="1"/>
              <a:t>vámi</a:t>
            </a:r>
            <a:r>
              <a:rPr lang="en-US" dirty="0"/>
              <a:t>; ale </a:t>
            </a:r>
            <a:r>
              <a:rPr lang="en-US" dirty="0" err="1"/>
              <a:t>kdo</a:t>
            </a:r>
            <a:r>
              <a:rPr lang="en-US" dirty="0"/>
              <a:t> se </a:t>
            </a:r>
            <a:r>
              <a:rPr lang="en-US" dirty="0" err="1"/>
              <a:t>mezi</a:t>
            </a:r>
            <a:r>
              <a:rPr lang="en-US" dirty="0"/>
              <a:t> </a:t>
            </a:r>
            <a:r>
              <a:rPr lang="en-US" dirty="0" err="1"/>
              <a:t>vámi</a:t>
            </a:r>
            <a:r>
              <a:rPr lang="en-US" dirty="0"/>
              <a:t> </a:t>
            </a:r>
            <a:r>
              <a:rPr lang="en-US" dirty="0" err="1"/>
              <a:t>chce</a:t>
            </a:r>
            <a:r>
              <a:rPr lang="en-US" dirty="0"/>
              <a:t> </a:t>
            </a:r>
            <a:r>
              <a:rPr lang="en-US" dirty="0" err="1"/>
              <a:t>stát</a:t>
            </a:r>
            <a:r>
              <a:rPr lang="en-US" dirty="0"/>
              <a:t> </a:t>
            </a:r>
            <a:r>
              <a:rPr lang="en-US" dirty="0" err="1"/>
              <a:t>velkým</a:t>
            </a:r>
            <a:r>
              <a:rPr lang="en-US" dirty="0"/>
              <a:t>, </a:t>
            </a:r>
            <a:r>
              <a:rPr lang="en-US" dirty="0" err="1"/>
              <a:t>buď</a:t>
            </a:r>
            <a:r>
              <a:rPr lang="en-US" dirty="0"/>
              <a:t> </a:t>
            </a:r>
            <a:r>
              <a:rPr lang="en-US" dirty="0" err="1"/>
              <a:t>vaším</a:t>
            </a:r>
            <a:r>
              <a:rPr lang="en-US" dirty="0"/>
              <a:t> </a:t>
            </a:r>
            <a:r>
              <a:rPr lang="en-US" dirty="0" err="1"/>
              <a:t>služebníkem</a:t>
            </a:r>
            <a:r>
              <a:rPr lang="en-US" dirty="0"/>
              <a:t>;  </a:t>
            </a:r>
            <a:endParaRPr lang="cs-CZ" dirty="0" smtClean="0"/>
          </a:p>
          <a:p>
            <a:pPr marL="0" indent="0">
              <a:buNone/>
            </a:pPr>
            <a:r>
              <a:rPr lang="en-US" baseline="30000" dirty="0" smtClean="0"/>
              <a:t>44</a:t>
            </a:r>
            <a:r>
              <a:rPr lang="en-US" dirty="0" smtClean="0"/>
              <a:t> </a:t>
            </a:r>
            <a:r>
              <a:rPr lang="en-US" dirty="0"/>
              <a:t>a </a:t>
            </a:r>
            <a:r>
              <a:rPr lang="en-US" dirty="0" err="1"/>
              <a:t>kdo</a:t>
            </a:r>
            <a:r>
              <a:rPr lang="en-US" dirty="0"/>
              <a:t> </a:t>
            </a:r>
            <a:r>
              <a:rPr lang="en-US" dirty="0" err="1"/>
              <a:t>chce</a:t>
            </a:r>
            <a:r>
              <a:rPr lang="en-US" dirty="0"/>
              <a:t> </a:t>
            </a:r>
            <a:r>
              <a:rPr lang="en-US" dirty="0" err="1"/>
              <a:t>být</a:t>
            </a:r>
            <a:r>
              <a:rPr lang="en-US" dirty="0"/>
              <a:t> </a:t>
            </a:r>
            <a:r>
              <a:rPr lang="en-US" dirty="0" err="1"/>
              <a:t>mezi</a:t>
            </a:r>
            <a:r>
              <a:rPr lang="en-US" dirty="0"/>
              <a:t> </a:t>
            </a:r>
            <a:r>
              <a:rPr lang="en-US" dirty="0" err="1"/>
              <a:t>vámi</a:t>
            </a:r>
            <a:r>
              <a:rPr lang="en-US" dirty="0"/>
              <a:t> </a:t>
            </a:r>
            <a:r>
              <a:rPr lang="en-US" dirty="0" err="1"/>
              <a:t>první</a:t>
            </a:r>
            <a:r>
              <a:rPr lang="en-US" dirty="0"/>
              <a:t>, </a:t>
            </a:r>
            <a:r>
              <a:rPr lang="en-US" dirty="0" err="1"/>
              <a:t>buď</a:t>
            </a:r>
            <a:r>
              <a:rPr lang="en-US" dirty="0"/>
              <a:t> </a:t>
            </a:r>
            <a:r>
              <a:rPr lang="en-US" dirty="0" err="1"/>
              <a:t>otrokem</a:t>
            </a:r>
            <a:r>
              <a:rPr lang="en-US" dirty="0"/>
              <a:t> </a:t>
            </a:r>
            <a:r>
              <a:rPr lang="en-US" dirty="0" err="1"/>
              <a:t>všech</a:t>
            </a:r>
            <a:r>
              <a:rPr lang="en-US" dirty="0"/>
              <a:t>.  </a:t>
            </a:r>
            <a:endParaRPr lang="cs-CZ" dirty="0" smtClean="0"/>
          </a:p>
          <a:p>
            <a:pPr marL="0" indent="0">
              <a:buNone/>
            </a:pPr>
            <a:r>
              <a:rPr lang="en-US" baseline="30000" dirty="0" smtClean="0"/>
              <a:t>45</a:t>
            </a:r>
            <a:r>
              <a:rPr lang="en-US" dirty="0" smtClean="0"/>
              <a:t> </a:t>
            </a:r>
            <a:r>
              <a:rPr lang="en-US" dirty="0" err="1"/>
              <a:t>Vždyť</a:t>
            </a:r>
            <a:r>
              <a:rPr lang="en-US" dirty="0"/>
              <a:t> </a:t>
            </a:r>
            <a:r>
              <a:rPr lang="en-US" dirty="0" err="1"/>
              <a:t>ani</a:t>
            </a:r>
            <a:r>
              <a:rPr lang="en-US" dirty="0"/>
              <a:t> </a:t>
            </a:r>
            <a:r>
              <a:rPr lang="en-US" dirty="0" err="1"/>
              <a:t>Syn</a:t>
            </a:r>
            <a:r>
              <a:rPr lang="en-US" dirty="0"/>
              <a:t> </a:t>
            </a:r>
            <a:r>
              <a:rPr lang="en-US" dirty="0" err="1"/>
              <a:t>člověka</a:t>
            </a:r>
            <a:r>
              <a:rPr lang="en-US" dirty="0"/>
              <a:t> </a:t>
            </a:r>
            <a:r>
              <a:rPr lang="en-US" dirty="0" err="1"/>
              <a:t>nepřišel</a:t>
            </a:r>
            <a:r>
              <a:rPr lang="en-US" dirty="0"/>
              <a:t>, aby </a:t>
            </a:r>
            <a:r>
              <a:rPr lang="en-US" dirty="0" err="1"/>
              <a:t>si</a:t>
            </a:r>
            <a:r>
              <a:rPr lang="en-US" dirty="0"/>
              <a:t> dal </a:t>
            </a:r>
            <a:r>
              <a:rPr lang="en-US" dirty="0" err="1"/>
              <a:t>sloužit</a:t>
            </a:r>
            <a:r>
              <a:rPr lang="en-US" dirty="0"/>
              <a:t>, ale aby </a:t>
            </a:r>
            <a:r>
              <a:rPr lang="en-US" dirty="0" err="1"/>
              <a:t>sloužil</a:t>
            </a:r>
            <a:r>
              <a:rPr lang="en-US" dirty="0"/>
              <a:t> a dal </a:t>
            </a:r>
            <a:r>
              <a:rPr lang="en-US" dirty="0" err="1"/>
              <a:t>svůj</a:t>
            </a:r>
            <a:r>
              <a:rPr lang="en-US" dirty="0"/>
              <a:t> </a:t>
            </a:r>
            <a:r>
              <a:rPr lang="en-US" dirty="0" err="1"/>
              <a:t>život</a:t>
            </a:r>
            <a:r>
              <a:rPr lang="en-US" dirty="0"/>
              <a:t> </a:t>
            </a:r>
            <a:r>
              <a:rPr lang="en-US" dirty="0" err="1"/>
              <a:t>jako</a:t>
            </a:r>
            <a:r>
              <a:rPr lang="en-US" dirty="0"/>
              <a:t> </a:t>
            </a:r>
            <a:r>
              <a:rPr lang="en-US" dirty="0" err="1"/>
              <a:t>výkupné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mnohé</a:t>
            </a:r>
            <a:r>
              <a:rPr lang="en-US" dirty="0"/>
              <a:t>."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4647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321" y="1834166"/>
            <a:ext cx="9712930" cy="4927242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Bible =</a:t>
            </a:r>
            <a:r>
              <a:rPr lang="en-GB" dirty="0" smtClean="0"/>
              <a:t>&gt;</a:t>
            </a:r>
            <a:r>
              <a:rPr lang="cs-CZ" dirty="0" smtClean="0"/>
              <a:t> postupná cesta od násilí (např. Jozue) k nenásilí (Ježíš)</a:t>
            </a:r>
          </a:p>
          <a:p>
            <a:pPr marL="0" indent="0">
              <a:buNone/>
            </a:pPr>
            <a:r>
              <a:rPr lang="cs-CZ" dirty="0" smtClean="0"/>
              <a:t>Násilní lidé potřebují násilného Boha a vytvářejí si ho?</a:t>
            </a:r>
          </a:p>
          <a:p>
            <a:pPr marL="0" indent="0">
              <a:buNone/>
            </a:pPr>
            <a:r>
              <a:rPr lang="cs-CZ" dirty="0" smtClean="0"/>
              <a:t>Násilný Bůh Bible legitimizuje násilné dějiny?</a:t>
            </a:r>
          </a:p>
          <a:p>
            <a:pPr marL="0" indent="0">
              <a:buNone/>
            </a:pPr>
            <a:r>
              <a:rPr lang="cs-CZ" dirty="0" smtClean="0"/>
              <a:t>Dominantní hierarchie potřebuje dualistické myšlení.</a:t>
            </a:r>
          </a:p>
          <a:p>
            <a:pPr marL="0" indent="0">
              <a:buNone/>
            </a:pPr>
            <a:r>
              <a:rPr lang="cs-CZ" dirty="0" smtClean="0"/>
              <a:t>„Jenom duchovní lidé jsou schopni věci skutečně měnit, my je pouze přeskupujeme“ (Napoleon)</a:t>
            </a:r>
          </a:p>
          <a:p>
            <a:pPr marL="0" indent="0">
              <a:buNone/>
            </a:pPr>
            <a:r>
              <a:rPr lang="cs-CZ" b="1" dirty="0" smtClean="0"/>
              <a:t>Dualistické myšlení:</a:t>
            </a:r>
            <a:r>
              <a:rPr lang="cs-CZ" dirty="0" smtClean="0"/>
              <a:t> násilný Bůh / trestající Bůh / neproměněný člověk, řešící věci </a:t>
            </a:r>
            <a:r>
              <a:rPr lang="cs-CZ" b="1" dirty="0" smtClean="0"/>
              <a:t>silou</a:t>
            </a:r>
          </a:p>
          <a:p>
            <a:pPr marL="0" indent="0">
              <a:buNone/>
            </a:pPr>
            <a:r>
              <a:rPr lang="cs-CZ" b="1" dirty="0" smtClean="0"/>
              <a:t>Nedualistické myšlení:</a:t>
            </a:r>
            <a:r>
              <a:rPr lang="cs-CZ" dirty="0" smtClean="0"/>
              <a:t> Ježíš / milosrdný Bůh / proměněný člověk, ovlivňující věci svým vlastním </a:t>
            </a:r>
            <a:r>
              <a:rPr lang="cs-CZ" b="1" dirty="0" smtClean="0"/>
              <a:t>bytím</a:t>
            </a:r>
          </a:p>
          <a:p>
            <a:pPr marL="0" indent="0">
              <a:buNone/>
            </a:pPr>
            <a:r>
              <a:rPr lang="cs-CZ" b="1" dirty="0" smtClean="0"/>
              <a:t>„Činnost se vždy postará o sebe samu, je-li naše bytí v pořádku.“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697999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Bůh podmínečně nebo bezpodmínečně milující?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Lidi bez zkušenosti s bezpodmínečně milujícím Bohem je zbytečné přesvědčovat k velkorysé lásce.</a:t>
            </a:r>
          </a:p>
          <a:p>
            <a:pPr marL="0" indent="0">
              <a:buNone/>
            </a:pPr>
            <a:r>
              <a:rPr lang="cs-CZ" dirty="0" smtClean="0"/>
              <a:t>Podmínečně milující Bůh vyžaduje výkon a rozdává tresty.</a:t>
            </a:r>
          </a:p>
          <a:p>
            <a:pPr marL="0" indent="0">
              <a:buNone/>
            </a:pPr>
            <a:r>
              <a:rPr lang="cs-CZ" b="1" dirty="0" smtClean="0"/>
              <a:t>Bible je knihou outsiderů, protože Bůh tvoří „z ničeho“!</a:t>
            </a:r>
            <a:r>
              <a:rPr lang="cs-CZ" dirty="0" smtClean="0"/>
              <a:t> 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J</a:t>
            </a:r>
            <a:r>
              <a:rPr lang="cs-CZ" dirty="0" smtClean="0"/>
              <a:t>e třeba se mu odevzdat, aby se věci děly skrze nás samy…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2474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Outsideři, hlavně ženy…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4373020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Sára (</a:t>
            </a:r>
            <a:r>
              <a:rPr lang="cs-CZ" dirty="0" err="1" smtClean="0"/>
              <a:t>Gn</a:t>
            </a:r>
            <a:r>
              <a:rPr lang="cs-CZ" dirty="0" smtClean="0"/>
              <a:t> 18,11); Rebeka (</a:t>
            </a:r>
            <a:r>
              <a:rPr lang="cs-CZ" dirty="0" err="1" smtClean="0"/>
              <a:t>Gn</a:t>
            </a:r>
            <a:r>
              <a:rPr lang="cs-CZ" dirty="0" smtClean="0"/>
              <a:t> 25,21); Ráchel (</a:t>
            </a:r>
            <a:r>
              <a:rPr lang="cs-CZ" dirty="0" err="1" smtClean="0"/>
              <a:t>Gn</a:t>
            </a:r>
            <a:r>
              <a:rPr lang="cs-CZ" dirty="0" smtClean="0"/>
              <a:t> 19,31); </a:t>
            </a:r>
            <a:r>
              <a:rPr lang="cs-CZ" dirty="0" err="1" smtClean="0"/>
              <a:t>Channa</a:t>
            </a:r>
            <a:r>
              <a:rPr lang="cs-CZ" dirty="0" smtClean="0"/>
              <a:t> (1S 1,5); matka Samsonova (</a:t>
            </a:r>
            <a:r>
              <a:rPr lang="cs-CZ" dirty="0" err="1" smtClean="0"/>
              <a:t>Sdc</a:t>
            </a:r>
            <a:r>
              <a:rPr lang="cs-CZ" dirty="0" smtClean="0"/>
              <a:t> 13,2); Alžběta (L 1,7) </a:t>
            </a:r>
          </a:p>
          <a:p>
            <a:pPr marL="0" indent="0">
              <a:buNone/>
            </a:pPr>
            <a:r>
              <a:rPr lang="cs-CZ" b="1" dirty="0" smtClean="0"/>
              <a:t>Panna Maria (L 1,38)</a:t>
            </a:r>
            <a:endParaRPr lang="cs-CZ" dirty="0" smtClean="0"/>
          </a:p>
          <a:p>
            <a:pPr marL="0" indent="0">
              <a:buNone/>
            </a:pPr>
            <a:r>
              <a:rPr lang="cs-CZ" dirty="0" err="1" smtClean="0"/>
              <a:t>Mt</a:t>
            </a:r>
            <a:r>
              <a:rPr lang="cs-CZ" dirty="0" smtClean="0"/>
              <a:t> 13,14 – strukturální slepota. Ježíšova podobenství nemohou pochopit lidé, uzavření v dualistickém myšlení…</a:t>
            </a:r>
          </a:p>
          <a:p>
            <a:pPr marL="0" indent="0">
              <a:buNone/>
            </a:pPr>
            <a:r>
              <a:rPr lang="cs-CZ" dirty="0" smtClean="0"/>
              <a:t>Problémem je ego, zaměřené na výhru/prohru, Ježíšova slova jsou jen „zbožné řeči“</a:t>
            </a:r>
          </a:p>
          <a:p>
            <a:pPr marL="0" indent="0">
              <a:buNone/>
            </a:pPr>
            <a:r>
              <a:rPr lang="cs-CZ" dirty="0" smtClean="0"/>
              <a:t>Moudrost je jiný způsob vědění, na vyšší, komplexnější úrovni, je „proměněním“ (kterému ovšem brání iluze moci…)</a:t>
            </a:r>
          </a:p>
          <a:p>
            <a:pPr marL="0" indent="0">
              <a:buNone/>
            </a:pPr>
            <a:r>
              <a:rPr lang="cs-CZ" dirty="0" smtClean="0"/>
              <a:t>Moudrost je alternativou k hrubé síle, je schopností žít společenství, být trpěliví, odpouštět (Ježíšova pokušení: pokušení zneužití moci)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90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Dobrá moc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43472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„</a:t>
            </a:r>
            <a:r>
              <a:rPr lang="cs-CZ" dirty="0" err="1" smtClean="0"/>
              <a:t>Dynamis</a:t>
            </a:r>
            <a:r>
              <a:rPr lang="cs-CZ" dirty="0" smtClean="0"/>
              <a:t>“ = Duch (L 1,35; 24,29; Ř 15,13; 1K 2,5 atd.)</a:t>
            </a:r>
          </a:p>
          <a:p>
            <a:pPr marL="0" indent="0">
              <a:buNone/>
            </a:pPr>
            <a:r>
              <a:rPr lang="cs-CZ" dirty="0" smtClean="0"/>
              <a:t>Jakmile se dotkneme svého vnitřního zdroje, staneme se živými ikonami Boha, „Božími dětmi“</a:t>
            </a:r>
          </a:p>
          <a:p>
            <a:pPr marL="0" indent="0">
              <a:buNone/>
            </a:pPr>
            <a:r>
              <a:rPr lang="cs-CZ" b="1" dirty="0" smtClean="0"/>
              <a:t>Křesťanská spiritualita = Boží přebývání v člověku</a:t>
            </a:r>
            <a:r>
              <a:rPr lang="cs-CZ" dirty="0" smtClean="0"/>
              <a:t>,</a:t>
            </a:r>
          </a:p>
          <a:p>
            <a:pPr marL="0" indent="0">
              <a:buNone/>
            </a:pPr>
            <a:r>
              <a:rPr lang="cs-CZ" b="1" dirty="0"/>
              <a:t>s</a:t>
            </a:r>
            <a:r>
              <a:rPr lang="cs-CZ" b="1" dirty="0" smtClean="0"/>
              <a:t>kutečnou mocí, s níž musíme navázat kontakt, je Duch, který v nás sídlí (Ř 8,9.11.26)</a:t>
            </a:r>
            <a:r>
              <a:rPr lang="cs-CZ" dirty="0" smtClean="0"/>
              <a:t>, tak Mojžíš, Ježíš i Pavel</a:t>
            </a:r>
          </a:p>
          <a:p>
            <a:pPr marL="0" indent="0">
              <a:buNone/>
            </a:pPr>
            <a:r>
              <a:rPr lang="cs-CZ" dirty="0" smtClean="0"/>
              <a:t>Ježíš: </a:t>
            </a:r>
            <a:r>
              <a:rPr lang="cs-CZ" dirty="0" err="1" smtClean="0"/>
              <a:t>Mk</a:t>
            </a:r>
            <a:r>
              <a:rPr lang="cs-CZ" dirty="0" smtClean="0"/>
              <a:t> 9,35; Konstantin – baziliky, evangelium z pozice moci a nikoli bezmoci zaplnilo prázdnotu hroutícího se impéria…</a:t>
            </a:r>
          </a:p>
          <a:p>
            <a:pPr marL="0" indent="0">
              <a:buNone/>
            </a:pPr>
            <a:r>
              <a:rPr lang="cs-CZ" dirty="0" smtClean="0"/>
              <a:t>Lidé uvnitř neukotvení budou vždy toužit po různých formách moci (od politika po řidiče tramvaje…)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2886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 „architektonické teologii“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321" y="1834166"/>
            <a:ext cx="10228085" cy="50238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Náboženství je pro ty, kdo se bojí pekla, spiritualita pro ty, kdo peklem prošli…</a:t>
            </a:r>
          </a:p>
          <a:p>
            <a:pPr marL="0" indent="0">
              <a:buNone/>
            </a:pPr>
            <a:r>
              <a:rPr lang="cs-CZ" dirty="0" smtClean="0"/>
              <a:t>Moudrost se projevuje v tom, jak umíme nakládat se svou bolestí.</a:t>
            </a:r>
          </a:p>
          <a:p>
            <a:pPr marL="0" indent="0">
              <a:buNone/>
            </a:pPr>
            <a:r>
              <a:rPr lang="cs-CZ" dirty="0" smtClean="0"/>
              <a:t>Chrám – vždy vnitřní / vnější prostor, kam všichni nemohou (židovství jako archetypální náboženství)</a:t>
            </a:r>
          </a:p>
          <a:p>
            <a:pPr marL="0" indent="0">
              <a:buNone/>
            </a:pPr>
            <a:r>
              <a:rPr lang="cs-CZ" dirty="0" smtClean="0"/>
              <a:t>Proti tomu Ježíš: L 4,17nn:</a:t>
            </a:r>
          </a:p>
          <a:p>
            <a:pPr marL="0" indent="0">
              <a:buNone/>
            </a:pPr>
            <a:r>
              <a:rPr lang="en-US" baseline="30000" dirty="0" smtClean="0"/>
              <a:t>17</a:t>
            </a:r>
            <a:r>
              <a:rPr lang="en-US" dirty="0" smtClean="0"/>
              <a:t> </a:t>
            </a:r>
            <a:r>
              <a:rPr lang="en-US" dirty="0" err="1"/>
              <a:t>Podali</a:t>
            </a:r>
            <a:r>
              <a:rPr lang="en-US" dirty="0"/>
              <a:t> mu </a:t>
            </a:r>
            <a:r>
              <a:rPr lang="en-US" dirty="0" err="1"/>
              <a:t>knihu</a:t>
            </a:r>
            <a:r>
              <a:rPr lang="en-US" dirty="0"/>
              <a:t> </a:t>
            </a:r>
            <a:r>
              <a:rPr lang="en-US" dirty="0" err="1"/>
              <a:t>proroka</a:t>
            </a:r>
            <a:r>
              <a:rPr lang="en-US" dirty="0"/>
              <a:t> </a:t>
            </a:r>
            <a:r>
              <a:rPr lang="en-US" dirty="0" err="1"/>
              <a:t>Izaiáše</a:t>
            </a:r>
            <a:r>
              <a:rPr lang="en-US" dirty="0"/>
              <a:t>; </a:t>
            </a:r>
            <a:r>
              <a:rPr lang="en-US" dirty="0" err="1"/>
              <a:t>otevřel</a:t>
            </a:r>
            <a:r>
              <a:rPr lang="en-US" dirty="0"/>
              <a:t> </a:t>
            </a:r>
            <a:r>
              <a:rPr lang="en-US" dirty="0" err="1"/>
              <a:t>ji</a:t>
            </a:r>
            <a:r>
              <a:rPr lang="en-US" dirty="0"/>
              <a:t> a </a:t>
            </a:r>
            <a:r>
              <a:rPr lang="en-US" dirty="0" err="1"/>
              <a:t>nalezl</a:t>
            </a:r>
            <a:r>
              <a:rPr lang="en-US" dirty="0"/>
              <a:t> </a:t>
            </a:r>
            <a:r>
              <a:rPr lang="en-US" dirty="0" err="1"/>
              <a:t>místo</a:t>
            </a:r>
            <a:r>
              <a:rPr lang="en-US" dirty="0"/>
              <a:t>, </a:t>
            </a:r>
            <a:r>
              <a:rPr lang="en-US" dirty="0" err="1"/>
              <a:t>kde</a:t>
            </a:r>
            <a:r>
              <a:rPr lang="en-US" dirty="0"/>
              <a:t> je </a:t>
            </a:r>
            <a:r>
              <a:rPr lang="en-US" dirty="0" err="1"/>
              <a:t>psáno</a:t>
            </a:r>
            <a:r>
              <a:rPr lang="en-US" dirty="0"/>
              <a:t>:  </a:t>
            </a:r>
            <a:endParaRPr lang="cs-CZ" dirty="0" smtClean="0"/>
          </a:p>
          <a:p>
            <a:pPr marL="0" indent="0">
              <a:buNone/>
            </a:pPr>
            <a:r>
              <a:rPr lang="en-US" baseline="30000" dirty="0" smtClean="0"/>
              <a:t>18</a:t>
            </a:r>
            <a:r>
              <a:rPr lang="en-US" dirty="0" smtClean="0"/>
              <a:t> </a:t>
            </a:r>
            <a:r>
              <a:rPr lang="en-US" dirty="0"/>
              <a:t>'</a:t>
            </a:r>
            <a:r>
              <a:rPr lang="en-US" dirty="0" err="1"/>
              <a:t>Duch</a:t>
            </a:r>
            <a:r>
              <a:rPr lang="en-US" dirty="0"/>
              <a:t> </a:t>
            </a:r>
            <a:r>
              <a:rPr lang="en-US" dirty="0" err="1"/>
              <a:t>Hospodinův</a:t>
            </a:r>
            <a:r>
              <a:rPr lang="en-US" dirty="0"/>
              <a:t> jest </a:t>
            </a:r>
            <a:r>
              <a:rPr lang="en-US" dirty="0" err="1"/>
              <a:t>nade</a:t>
            </a:r>
            <a:r>
              <a:rPr lang="en-US" dirty="0"/>
              <a:t> </a:t>
            </a:r>
            <a:r>
              <a:rPr lang="en-US" dirty="0" err="1"/>
              <a:t>mnou</a:t>
            </a:r>
            <a:r>
              <a:rPr lang="en-US" dirty="0"/>
              <a:t>; proto </a:t>
            </a:r>
            <a:r>
              <a:rPr lang="en-US" dirty="0" err="1"/>
              <a:t>mne</a:t>
            </a:r>
            <a:r>
              <a:rPr lang="en-US" dirty="0"/>
              <a:t> </a:t>
            </a:r>
            <a:r>
              <a:rPr lang="en-US" dirty="0" err="1"/>
              <a:t>pomazal</a:t>
            </a:r>
            <a:r>
              <a:rPr lang="en-US" dirty="0"/>
              <a:t>, </a:t>
            </a:r>
            <a:r>
              <a:rPr lang="en-US" dirty="0" err="1"/>
              <a:t>abych</a:t>
            </a:r>
            <a:r>
              <a:rPr lang="en-US" dirty="0"/>
              <a:t> </a:t>
            </a:r>
            <a:r>
              <a:rPr lang="en-US" dirty="0" err="1"/>
              <a:t>přinesl</a:t>
            </a:r>
            <a:r>
              <a:rPr lang="en-US" dirty="0"/>
              <a:t> </a:t>
            </a:r>
            <a:r>
              <a:rPr lang="en-US" dirty="0" err="1"/>
              <a:t>chudým</a:t>
            </a:r>
            <a:r>
              <a:rPr lang="en-US" dirty="0"/>
              <a:t> </a:t>
            </a:r>
            <a:r>
              <a:rPr lang="en-US" dirty="0" err="1"/>
              <a:t>radostnou</a:t>
            </a:r>
            <a:r>
              <a:rPr lang="en-US" dirty="0"/>
              <a:t> </a:t>
            </a:r>
            <a:r>
              <a:rPr lang="en-US" dirty="0" err="1"/>
              <a:t>zvěst</a:t>
            </a:r>
            <a:r>
              <a:rPr lang="en-US" dirty="0"/>
              <a:t>; </a:t>
            </a:r>
            <a:r>
              <a:rPr lang="en-US" dirty="0" err="1"/>
              <a:t>poslal</a:t>
            </a:r>
            <a:r>
              <a:rPr lang="en-US" dirty="0"/>
              <a:t> </a:t>
            </a:r>
            <a:r>
              <a:rPr lang="en-US" dirty="0" err="1"/>
              <a:t>mne</a:t>
            </a:r>
            <a:r>
              <a:rPr lang="en-US" dirty="0"/>
              <a:t>, </a:t>
            </a:r>
            <a:r>
              <a:rPr lang="en-US" dirty="0" err="1"/>
              <a:t>abych</a:t>
            </a:r>
            <a:r>
              <a:rPr lang="en-US" dirty="0"/>
              <a:t> </a:t>
            </a:r>
            <a:r>
              <a:rPr lang="en-US" dirty="0" err="1"/>
              <a:t>vyhlásil</a:t>
            </a:r>
            <a:r>
              <a:rPr lang="en-US" dirty="0"/>
              <a:t> </a:t>
            </a:r>
            <a:r>
              <a:rPr lang="en-US" dirty="0" err="1"/>
              <a:t>zajatcům</a:t>
            </a:r>
            <a:r>
              <a:rPr lang="en-US" dirty="0"/>
              <a:t> </a:t>
            </a:r>
            <a:r>
              <a:rPr lang="en-US" dirty="0" err="1"/>
              <a:t>propuštění</a:t>
            </a:r>
            <a:r>
              <a:rPr lang="en-US" dirty="0"/>
              <a:t> a </a:t>
            </a:r>
            <a:r>
              <a:rPr lang="en-US" dirty="0" err="1"/>
              <a:t>slepým</a:t>
            </a:r>
            <a:r>
              <a:rPr lang="en-US" dirty="0"/>
              <a:t> </a:t>
            </a:r>
            <a:r>
              <a:rPr lang="en-US" dirty="0" err="1"/>
              <a:t>vrácení</a:t>
            </a:r>
            <a:r>
              <a:rPr lang="en-US" dirty="0"/>
              <a:t> </a:t>
            </a:r>
            <a:r>
              <a:rPr lang="en-US" dirty="0" err="1"/>
              <a:t>zraku</a:t>
            </a:r>
            <a:r>
              <a:rPr lang="en-US" dirty="0"/>
              <a:t>, </a:t>
            </a:r>
            <a:r>
              <a:rPr lang="en-US" dirty="0" err="1"/>
              <a:t>abych</a:t>
            </a:r>
            <a:r>
              <a:rPr lang="en-US" dirty="0"/>
              <a:t> </a:t>
            </a:r>
            <a:r>
              <a:rPr lang="en-US" dirty="0" err="1"/>
              <a:t>propustil</a:t>
            </a:r>
            <a:r>
              <a:rPr lang="en-US" dirty="0"/>
              <a:t> </a:t>
            </a:r>
            <a:r>
              <a:rPr lang="en-US" dirty="0" err="1"/>
              <a:t>zdeptané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svobodu</a:t>
            </a:r>
            <a:r>
              <a:rPr lang="en-US" dirty="0"/>
              <a:t>,  </a:t>
            </a:r>
            <a:endParaRPr lang="cs-CZ" dirty="0" smtClean="0"/>
          </a:p>
          <a:p>
            <a:pPr marL="0" indent="0">
              <a:buNone/>
            </a:pPr>
            <a:r>
              <a:rPr lang="en-US" baseline="30000" dirty="0" smtClean="0"/>
              <a:t>19</a:t>
            </a:r>
            <a:r>
              <a:rPr lang="en-US" dirty="0" smtClean="0"/>
              <a:t> </a:t>
            </a:r>
            <a:r>
              <a:rPr lang="en-US" dirty="0" err="1"/>
              <a:t>abych</a:t>
            </a:r>
            <a:r>
              <a:rPr lang="en-US" dirty="0"/>
              <a:t> </a:t>
            </a:r>
            <a:r>
              <a:rPr lang="en-US" dirty="0" err="1"/>
              <a:t>vyhlásil</a:t>
            </a:r>
            <a:r>
              <a:rPr lang="en-US" dirty="0"/>
              <a:t> </a:t>
            </a:r>
            <a:r>
              <a:rPr lang="en-US" dirty="0" err="1"/>
              <a:t>léto</a:t>
            </a:r>
            <a:r>
              <a:rPr lang="en-US" dirty="0"/>
              <a:t> </a:t>
            </a:r>
            <a:r>
              <a:rPr lang="en-US" dirty="0" err="1"/>
              <a:t>milosti</a:t>
            </a:r>
            <a:r>
              <a:rPr lang="en-US" dirty="0"/>
              <a:t> </a:t>
            </a:r>
            <a:r>
              <a:rPr lang="en-US" dirty="0" err="1"/>
              <a:t>Hospodinovy</a:t>
            </a:r>
            <a:r>
              <a:rPr lang="en-US" dirty="0"/>
              <a:t>.' 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5856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>
                <a:effectLst/>
              </a:rPr>
              <a:t>I</a:t>
            </a:r>
            <a:r>
              <a:rPr lang="en-US" dirty="0" smtClean="0">
                <a:effectLst/>
              </a:rPr>
              <a:t>f </a:t>
            </a:r>
            <a:r>
              <a:rPr lang="en-US" dirty="0">
                <a:effectLst/>
              </a:rPr>
              <a:t>you go</a:t>
            </a:r>
            <a:r>
              <a:rPr lang="en-US" dirty="0"/>
              <a:t/>
            </a:r>
            <a:br>
              <a:rPr lang="en-US" dirty="0"/>
            </a:br>
            <a:r>
              <a:rPr lang="en-US" dirty="0">
                <a:effectLst/>
              </a:rPr>
              <a:t>If you go your way and I go mine</a:t>
            </a:r>
            <a:r>
              <a:rPr lang="en-US" dirty="0"/>
              <a:t/>
            </a:r>
            <a:br>
              <a:rPr lang="en-US" dirty="0"/>
            </a:br>
            <a:r>
              <a:rPr lang="en-US" dirty="0">
                <a:effectLst/>
              </a:rPr>
              <a:t>Are we so</a:t>
            </a:r>
            <a:r>
              <a:rPr lang="en-US" dirty="0"/>
              <a:t/>
            </a:r>
            <a:br>
              <a:rPr lang="en-US" dirty="0"/>
            </a:br>
            <a:r>
              <a:rPr lang="en-US" dirty="0">
                <a:effectLst/>
              </a:rPr>
              <a:t>Are we so helpless against the tide</a:t>
            </a:r>
            <a:r>
              <a:rPr lang="en-US" dirty="0"/>
              <a:t/>
            </a:r>
            <a:br>
              <a:rPr lang="en-US" dirty="0"/>
            </a:br>
            <a:r>
              <a:rPr lang="en-US" dirty="0">
                <a:effectLst/>
              </a:rPr>
              <a:t>Baby, every dog on the street</a:t>
            </a:r>
            <a:r>
              <a:rPr lang="en-US" dirty="0"/>
              <a:t/>
            </a:r>
            <a:br>
              <a:rPr lang="en-US" dirty="0"/>
            </a:br>
            <a:r>
              <a:rPr lang="en-US" dirty="0">
                <a:effectLst/>
              </a:rPr>
              <a:t>Knows that we’re in love with defeat</a:t>
            </a:r>
            <a:r>
              <a:rPr lang="en-US" dirty="0"/>
              <a:t/>
            </a:r>
            <a:br>
              <a:rPr lang="en-US" dirty="0"/>
            </a:br>
            <a:r>
              <a:rPr lang="en-US" dirty="0">
                <a:effectLst/>
              </a:rPr>
              <a:t>Are we ready to be swept off our feet</a:t>
            </a:r>
            <a:r>
              <a:rPr lang="en-US" dirty="0"/>
              <a:t/>
            </a:r>
            <a:br>
              <a:rPr lang="en-US" dirty="0"/>
            </a:br>
            <a:r>
              <a:rPr lang="en-US" dirty="0">
                <a:effectLst/>
              </a:rPr>
              <a:t>And stop chasing every breaking wave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60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effectLst/>
              </a:rPr>
              <a:t>Every sailor knows that the sea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Is a friend made enemy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And every shipwrecked soul knows what it is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To live without intimacy</a:t>
            </a:r>
          </a:p>
          <a:p>
            <a:pPr marL="0" indent="0">
              <a:buNone/>
            </a:pPr>
            <a:r>
              <a:rPr lang="en-US" dirty="0">
                <a:effectLst/>
              </a:rPr>
              <a:t>I thought I heard the captain’s voice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But it's hard to listen while you preach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Like every broken wave on the shore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This is as far as I could reach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0744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effectLst/>
              </a:rPr>
              <a:t>If you go</a:t>
            </a:r>
            <a:r>
              <a:rPr lang="en-US" dirty="0"/>
              <a:t/>
            </a:r>
            <a:br>
              <a:rPr lang="en-US" dirty="0"/>
            </a:br>
            <a:r>
              <a:rPr lang="en-US" dirty="0">
                <a:effectLst/>
              </a:rPr>
              <a:t>If you go your way and I go mine</a:t>
            </a:r>
            <a:r>
              <a:rPr lang="en-US" dirty="0"/>
              <a:t/>
            </a:r>
            <a:br>
              <a:rPr lang="en-US" dirty="0"/>
            </a:br>
            <a:r>
              <a:rPr lang="en-US" dirty="0">
                <a:effectLst/>
              </a:rPr>
              <a:t>Are we so</a:t>
            </a:r>
            <a:r>
              <a:rPr lang="en-US" dirty="0"/>
              <a:t/>
            </a:r>
            <a:br>
              <a:rPr lang="en-US" dirty="0"/>
            </a:br>
            <a:r>
              <a:rPr lang="en-US" dirty="0">
                <a:effectLst/>
              </a:rPr>
              <a:t>Are we so helpless against the tide</a:t>
            </a:r>
            <a:r>
              <a:rPr lang="en-US" dirty="0"/>
              <a:t/>
            </a:r>
            <a:br>
              <a:rPr lang="en-US" dirty="0"/>
            </a:br>
            <a:r>
              <a:rPr lang="en-US" dirty="0">
                <a:effectLst/>
              </a:rPr>
              <a:t>Baby, every dog on the street</a:t>
            </a:r>
            <a:r>
              <a:rPr lang="en-US" dirty="0"/>
              <a:t/>
            </a:r>
            <a:br>
              <a:rPr lang="en-US" dirty="0"/>
            </a:br>
            <a:r>
              <a:rPr lang="en-US" dirty="0">
                <a:effectLst/>
              </a:rPr>
              <a:t>Knows that we’re in love with defeat</a:t>
            </a:r>
            <a:r>
              <a:rPr lang="en-US" dirty="0"/>
              <a:t/>
            </a:r>
            <a:br>
              <a:rPr lang="en-US" dirty="0"/>
            </a:br>
            <a:r>
              <a:rPr lang="en-US" dirty="0">
                <a:effectLst/>
              </a:rPr>
              <a:t>Are we ready to be swept off our feet</a:t>
            </a:r>
            <a:r>
              <a:rPr lang="en-US" dirty="0"/>
              <a:t/>
            </a:r>
            <a:br>
              <a:rPr lang="en-US" dirty="0"/>
            </a:br>
            <a:r>
              <a:rPr lang="en-US" dirty="0">
                <a:effectLst/>
              </a:rPr>
              <a:t>And stop chasing every breaking wave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9673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effectLst/>
              </a:rPr>
              <a:t>The sea knows where are the rocks</a:t>
            </a:r>
            <a:r>
              <a:rPr lang="en-US" dirty="0"/>
              <a:t/>
            </a:r>
            <a:br>
              <a:rPr lang="en-US" dirty="0"/>
            </a:br>
            <a:r>
              <a:rPr lang="en-US" dirty="0">
                <a:effectLst/>
              </a:rPr>
              <a:t>And drowning is no sin</a:t>
            </a:r>
            <a:r>
              <a:rPr lang="en-US" dirty="0"/>
              <a:t/>
            </a:r>
            <a:br>
              <a:rPr lang="en-US" dirty="0"/>
            </a:br>
            <a:r>
              <a:rPr lang="en-US" dirty="0">
                <a:effectLst/>
              </a:rPr>
              <a:t>You know where my heart is</a:t>
            </a:r>
            <a:r>
              <a:rPr lang="en-US" dirty="0"/>
              <a:t/>
            </a:r>
            <a:br>
              <a:rPr lang="en-US" dirty="0"/>
            </a:br>
            <a:r>
              <a:rPr lang="en-US" dirty="0">
                <a:effectLst/>
              </a:rPr>
              <a:t>The same place that yours has been</a:t>
            </a:r>
            <a:r>
              <a:rPr lang="en-US" dirty="0"/>
              <a:t/>
            </a:r>
            <a:br>
              <a:rPr lang="en-US" dirty="0"/>
            </a:br>
            <a:r>
              <a:rPr lang="en-US" dirty="0">
                <a:effectLst/>
              </a:rPr>
              <a:t>And we know that we fear to win</a:t>
            </a:r>
            <a:r>
              <a:rPr lang="en-US" dirty="0"/>
              <a:t/>
            </a:r>
            <a:br>
              <a:rPr lang="en-US" dirty="0"/>
            </a:br>
            <a:r>
              <a:rPr lang="en-US" dirty="0">
                <a:effectLst/>
              </a:rPr>
              <a:t>And so we end before we begin</a:t>
            </a:r>
            <a:r>
              <a:rPr lang="en-US" dirty="0"/>
              <a:t/>
            </a:r>
            <a:br>
              <a:rPr lang="en-US" dirty="0"/>
            </a:br>
            <a:r>
              <a:rPr lang="en-US" dirty="0">
                <a:effectLst/>
              </a:rPr>
              <a:t>Before we begin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5137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effectLst/>
              </a:rPr>
              <a:t>If you go</a:t>
            </a:r>
            <a:r>
              <a:rPr lang="en-US" dirty="0"/>
              <a:t/>
            </a:r>
            <a:br>
              <a:rPr lang="en-US" dirty="0"/>
            </a:br>
            <a:r>
              <a:rPr lang="en-US" dirty="0">
                <a:effectLst/>
              </a:rPr>
              <a:t>If you go your way and I go mine</a:t>
            </a:r>
            <a:r>
              <a:rPr lang="en-US" dirty="0"/>
              <a:t/>
            </a:r>
            <a:br>
              <a:rPr lang="en-US" dirty="0"/>
            </a:br>
            <a:r>
              <a:rPr lang="en-US" dirty="0">
                <a:effectLst/>
              </a:rPr>
              <a:t>Are we so</a:t>
            </a:r>
            <a:r>
              <a:rPr lang="en-US" dirty="0"/>
              <a:t/>
            </a:r>
            <a:br>
              <a:rPr lang="en-US" dirty="0"/>
            </a:br>
            <a:r>
              <a:rPr lang="en-US" dirty="0">
                <a:effectLst/>
              </a:rPr>
              <a:t>Are we so helpless against the tide</a:t>
            </a:r>
            <a:r>
              <a:rPr lang="en-US" dirty="0"/>
              <a:t/>
            </a:r>
            <a:br>
              <a:rPr lang="en-US" dirty="0"/>
            </a:br>
            <a:r>
              <a:rPr lang="en-US" dirty="0">
                <a:effectLst/>
              </a:rPr>
              <a:t>Baby, every dog on the street</a:t>
            </a:r>
            <a:r>
              <a:rPr lang="en-US" dirty="0"/>
              <a:t/>
            </a:r>
            <a:br>
              <a:rPr lang="en-US" dirty="0"/>
            </a:br>
            <a:r>
              <a:rPr lang="en-US" dirty="0">
                <a:effectLst/>
              </a:rPr>
              <a:t>Knows that we’re in love with defeat</a:t>
            </a:r>
            <a:r>
              <a:rPr lang="en-US" dirty="0"/>
              <a:t/>
            </a:r>
            <a:br>
              <a:rPr lang="en-US" dirty="0"/>
            </a:br>
            <a:r>
              <a:rPr lang="en-US" dirty="0">
                <a:effectLst/>
              </a:rPr>
              <a:t>Are we ready to be swept off our feet</a:t>
            </a:r>
            <a:r>
              <a:rPr lang="en-US" dirty="0"/>
              <a:t/>
            </a:r>
            <a:br>
              <a:rPr lang="en-US" dirty="0"/>
            </a:br>
            <a:r>
              <a:rPr lang="en-US" dirty="0">
                <a:effectLst/>
              </a:rPr>
              <a:t>And stop chasing every breaking wave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236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Kdo všechno má nade mnou nějakou moc a jak se to například projevuje?</a:t>
            </a:r>
          </a:p>
          <a:p>
            <a:pPr marL="0" indent="0">
              <a:buNone/>
            </a:pPr>
            <a:r>
              <a:rPr lang="cs-CZ" dirty="0" smtClean="0"/>
              <a:t>Nad kým mám moc já a jak se to například projevuje?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Je </a:t>
            </a:r>
            <a:r>
              <a:rPr lang="cs-CZ" dirty="0" smtClean="0"/>
              <a:t>moc něco dobrého, nebo špatného? A pokud se o ní dá takto přemýšlet, co je dobrá a co je špatná moc?</a:t>
            </a:r>
          </a:p>
          <a:p>
            <a:pPr marL="0" indent="0">
              <a:buNone/>
            </a:pPr>
            <a:r>
              <a:rPr lang="cs-CZ" dirty="0" smtClean="0"/>
              <a:t>Jaké vlastnosti má asi člověk, který používá moc dobře?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8545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 smtClean="0"/>
              <a:t>The</a:t>
            </a:r>
            <a:r>
              <a:rPr lang="cs-CZ" dirty="0" smtClean="0"/>
              <a:t> Great </a:t>
            </a:r>
            <a:r>
              <a:rPr lang="cs-CZ" dirty="0" err="1" smtClean="0"/>
              <a:t>Dictator</a:t>
            </a:r>
            <a:endParaRPr lang="cs-CZ" dirty="0" smtClean="0"/>
          </a:p>
          <a:p>
            <a:pPr marL="0" indent="0">
              <a:buNone/>
            </a:pPr>
            <a:r>
              <a:rPr lang="cs-CZ" dirty="0">
                <a:hlinkClick r:id="rId2"/>
              </a:rPr>
              <a:t>https</a:t>
            </a:r>
            <a:r>
              <a:rPr lang="cs-CZ">
                <a:hlinkClick r:id="rId2"/>
              </a:rPr>
              <a:t>://</a:t>
            </a:r>
            <a:r>
              <a:rPr lang="cs-CZ" smtClean="0">
                <a:hlinkClick r:id="rId2"/>
              </a:rPr>
              <a:t>www.youtube.com/watch?v=pMHKaahJRHg</a:t>
            </a:r>
            <a:endParaRPr lang="cs-CZ" smtClean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2583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 moci a bezmoci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 cesta je cílem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2532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ín">
  <a:themeElements>
    <a:clrScheme name="Berlin">
      <a:dk1>
        <a:sysClr val="windowText" lastClr="000000"/>
      </a:dk1>
      <a:lt1>
        <a:sysClr val="window" lastClr="FFFFFF"/>
      </a:lt1>
      <a:dk2>
        <a:srgbClr val="6A9C41"/>
      </a:dk2>
      <a:lt2>
        <a:srgbClr val="E7E6E6"/>
      </a:lt2>
      <a:accent1>
        <a:srgbClr val="A7D535"/>
      </a:accent1>
      <a:accent2>
        <a:srgbClr val="EACA4F"/>
      </a:accent2>
      <a:accent3>
        <a:srgbClr val="FD9850"/>
      </a:accent3>
      <a:accent4>
        <a:srgbClr val="F46442"/>
      </a:accent4>
      <a:accent5>
        <a:srgbClr val="54D289"/>
      </a:accent5>
      <a:accent6>
        <a:srgbClr val="6AD8CB"/>
      </a:accent6>
      <a:hlink>
        <a:srgbClr val="CAFB50"/>
      </a:hlink>
      <a:folHlink>
        <a:srgbClr val="DEFF8B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3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06000"/>
                <a:satMod val="120000"/>
                <a:lumMod val="7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B587E4A9-1405-4B4F-8BC3-512EE08D2E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TM04033917[[fn=Berlín]]</Template>
  <TotalTime>229</TotalTime>
  <Words>966</Words>
  <Application>Microsoft Office PowerPoint</Application>
  <PresentationFormat>Širokoúhlá obrazovka</PresentationFormat>
  <Paragraphs>74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1" baseType="lpstr">
      <vt:lpstr>Arial</vt:lpstr>
      <vt:lpstr>Trebuchet MS</vt:lpstr>
      <vt:lpstr>Berlín</vt:lpstr>
      <vt:lpstr>Every breaking wave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O moci a bezmoci</vt:lpstr>
      <vt:lpstr>Dobrá a špatná moc?</vt:lpstr>
      <vt:lpstr>1K 2,1-5</vt:lpstr>
      <vt:lpstr>2K 12,7-10</vt:lpstr>
      <vt:lpstr>Dobrá a špatná moc</vt:lpstr>
      <vt:lpstr>Prezentace aplikace PowerPoint</vt:lpstr>
      <vt:lpstr>Bůh podmínečně nebo bezpodmínečně milující?</vt:lpstr>
      <vt:lpstr>Outsideři, hlavně ženy…</vt:lpstr>
      <vt:lpstr>Dobrá moc</vt:lpstr>
      <vt:lpstr>Ne „architektonické teologii“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 moci a bezmoci</dc:title>
  <dc:creator>Ladislav Heryán</dc:creator>
  <cp:lastModifiedBy>Ladislav Heryán</cp:lastModifiedBy>
  <cp:revision>15</cp:revision>
  <dcterms:created xsi:type="dcterms:W3CDTF">2017-10-26T09:34:54Z</dcterms:created>
  <dcterms:modified xsi:type="dcterms:W3CDTF">2018-11-06T08:16:14Z</dcterms:modified>
</cp:coreProperties>
</file>