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media/image1.jpeg" ContentType="image/jpeg"/>
  <Override PartName="/ppt/media/image2.jpeg" ContentType="image/jpe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  <p:sldId id="263" r:id="rId15"/>
  </p:sldIdLst>
  <p:sldSz cx="12192000" cy="6858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entury Gothic"/>
      </a:defRPr>
    </a:lvl1pPr>
    <a:lvl2pPr marL="0" marR="0" indent="4572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entury Gothic"/>
      </a:defRPr>
    </a:lvl2pPr>
    <a:lvl3pPr marL="0" marR="0" indent="9144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entury Gothic"/>
      </a:defRPr>
    </a:lvl3pPr>
    <a:lvl4pPr marL="0" marR="0" indent="13716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entury Gothic"/>
      </a:defRPr>
    </a:lvl4pPr>
    <a:lvl5pPr marL="0" marR="0" indent="18288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entury Gothic"/>
      </a:defRPr>
    </a:lvl5pPr>
    <a:lvl6pPr marL="0" marR="0" indent="22860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entury Gothic"/>
      </a:defRPr>
    </a:lvl6pPr>
    <a:lvl7pPr marL="0" marR="0" indent="27432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entury Gothic"/>
      </a:defRPr>
    </a:lvl7pPr>
    <a:lvl8pPr marL="0" marR="0" indent="32004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entury Gothic"/>
      </a:defRPr>
    </a:lvl8pPr>
    <a:lvl9pPr marL="0" marR="0" indent="36576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entury Gothic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6D9CA"/>
          </a:solidFill>
        </a:fill>
      </a:tcStyle>
    </a:wholeTbl>
    <a:band2H>
      <a:tcTxStyle b="def" i="def"/>
      <a:tcStyle>
        <a:tcBdr/>
        <a:fill>
          <a:solidFill>
            <a:srgbClr val="FAEDE6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8CFCC"/>
          </a:solidFill>
        </a:fill>
      </a:tcStyle>
    </a:wholeTbl>
    <a:band2H>
      <a:tcTxStyle b="def" i="def"/>
      <a:tcStyle>
        <a:tcBdr/>
        <a:fill>
          <a:solidFill>
            <a:srgbClr val="EDE9E7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8DBD5"/>
          </a:solidFill>
        </a:fill>
      </a:tcStyle>
    </a:wholeTbl>
    <a:band2H>
      <a:tcTxStyle b="def" i="def"/>
      <a:tcStyle>
        <a:tcBdr/>
        <a:fill>
          <a:solidFill>
            <a:srgbClr val="ECEEEB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 b="def" i="def"/>
      <a:tcStyle>
        <a:tcBdr/>
        <a:fill>
          <a:solidFill>
            <a:srgbClr val="E6E6E6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Comments="1"/>
</file>

<file path=ppt/_rels/presentation.xml.rels><?xml version="1.0" encoding="UTF-8"?>
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Relationship Id="rId15" Type="http://schemas.openxmlformats.org/officeDocument/2006/relationships/slide" Target="slides/slide8.xml"/></Relationships>
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5" name="Shape 395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396" name="Shape 396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defRPr sz="1200">
        <a:latin typeface="+mj-lt"/>
        <a:ea typeface="+mj-ea"/>
        <a:cs typeface="+mj-cs"/>
        <a:sym typeface="Century Gothic"/>
      </a:defRPr>
    </a:lvl1pPr>
    <a:lvl2pPr indent="228600" defTabSz="457200" latinLnBrk="0">
      <a:defRPr sz="1200">
        <a:latin typeface="+mj-lt"/>
        <a:ea typeface="+mj-ea"/>
        <a:cs typeface="+mj-cs"/>
        <a:sym typeface="Century Gothic"/>
      </a:defRPr>
    </a:lvl2pPr>
    <a:lvl3pPr indent="457200" defTabSz="457200" latinLnBrk="0">
      <a:defRPr sz="1200">
        <a:latin typeface="+mj-lt"/>
        <a:ea typeface="+mj-ea"/>
        <a:cs typeface="+mj-cs"/>
        <a:sym typeface="Century Gothic"/>
      </a:defRPr>
    </a:lvl3pPr>
    <a:lvl4pPr indent="685800" defTabSz="457200" latinLnBrk="0">
      <a:defRPr sz="1200">
        <a:latin typeface="+mj-lt"/>
        <a:ea typeface="+mj-ea"/>
        <a:cs typeface="+mj-cs"/>
        <a:sym typeface="Century Gothic"/>
      </a:defRPr>
    </a:lvl4pPr>
    <a:lvl5pPr indent="914400" defTabSz="457200" latinLnBrk="0">
      <a:defRPr sz="1200">
        <a:latin typeface="+mj-lt"/>
        <a:ea typeface="+mj-ea"/>
        <a:cs typeface="+mj-cs"/>
        <a:sym typeface="Century Gothic"/>
      </a:defRPr>
    </a:lvl5pPr>
    <a:lvl6pPr indent="1143000" defTabSz="457200" latinLnBrk="0">
      <a:defRPr sz="1200">
        <a:latin typeface="+mj-lt"/>
        <a:ea typeface="+mj-ea"/>
        <a:cs typeface="+mj-cs"/>
        <a:sym typeface="Century Gothic"/>
      </a:defRPr>
    </a:lvl6pPr>
    <a:lvl7pPr indent="1371600" defTabSz="457200" latinLnBrk="0">
      <a:defRPr sz="1200">
        <a:latin typeface="+mj-lt"/>
        <a:ea typeface="+mj-ea"/>
        <a:cs typeface="+mj-cs"/>
        <a:sym typeface="Century Gothic"/>
      </a:defRPr>
    </a:lvl7pPr>
    <a:lvl8pPr indent="1600200" defTabSz="457200" latinLnBrk="0">
      <a:defRPr sz="1200">
        <a:latin typeface="+mj-lt"/>
        <a:ea typeface="+mj-ea"/>
        <a:cs typeface="+mj-cs"/>
        <a:sym typeface="Century Gothic"/>
      </a:defRPr>
    </a:lvl8pPr>
    <a:lvl9pPr indent="1828800" defTabSz="457200" latinLnBrk="0">
      <a:defRPr sz="1200">
        <a:latin typeface="+mj-lt"/>
        <a:ea typeface="+mj-ea"/>
        <a:cs typeface="+mj-cs"/>
        <a:sym typeface="Century Gothic"/>
      </a:defRPr>
    </a:lvl9pPr>
  </p:notesStyle>
</p:notesMaster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itle" showMasterSp="0" showMasterPhAnim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1" name="Group 22"/>
          <p:cNvGrpSpPr/>
          <p:nvPr/>
        </p:nvGrpSpPr>
        <p:grpSpPr>
          <a:xfrm>
            <a:off x="0" y="228599"/>
            <a:ext cx="2851518" cy="6638630"/>
            <a:chOff x="0" y="0"/>
            <a:chExt cx="2851516" cy="6638628"/>
          </a:xfrm>
        </p:grpSpPr>
        <p:sp>
          <p:nvSpPr>
            <p:cNvPr id="39" name="Freeform 11"/>
            <p:cNvSpPr/>
            <p:nvPr/>
          </p:nvSpPr>
          <p:spPr>
            <a:xfrm>
              <a:off x="-1" y="2346443"/>
              <a:ext cx="100643" cy="62621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21600"/>
                  </a:moveTo>
                  <a:cubicBezTo>
                    <a:pt x="19636" y="18582"/>
                    <a:pt x="18655" y="15724"/>
                    <a:pt x="16691" y="12706"/>
                  </a:cubicBezTo>
                  <a:cubicBezTo>
                    <a:pt x="10800" y="8576"/>
                    <a:pt x="5891" y="4288"/>
                    <a:pt x="0" y="0"/>
                  </a:cubicBezTo>
                  <a:cubicBezTo>
                    <a:pt x="0" y="5559"/>
                    <a:pt x="0" y="5559"/>
                    <a:pt x="0" y="5559"/>
                  </a:cubicBezTo>
                  <a:cubicBezTo>
                    <a:pt x="5891" y="10165"/>
                    <a:pt x="12764" y="14929"/>
                    <a:pt x="19636" y="19694"/>
                  </a:cubicBezTo>
                  <a:cubicBezTo>
                    <a:pt x="19636" y="20329"/>
                    <a:pt x="20618" y="20965"/>
                    <a:pt x="21600" y="21600"/>
                  </a:cubicBezTo>
                  <a:close/>
                </a:path>
              </a:pathLst>
            </a:custGeom>
            <a:solidFill>
              <a:srgbClr val="647252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40" name="Freeform 12"/>
            <p:cNvSpPr/>
            <p:nvPr/>
          </p:nvSpPr>
          <p:spPr>
            <a:xfrm>
              <a:off x="128598" y="2927929"/>
              <a:ext cx="646718" cy="232221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3269" y="15000"/>
                  </a:moveTo>
                  <a:cubicBezTo>
                    <a:pt x="15891" y="17229"/>
                    <a:pt x="18514" y="19414"/>
                    <a:pt x="21446" y="21600"/>
                  </a:cubicBezTo>
                  <a:cubicBezTo>
                    <a:pt x="21446" y="21214"/>
                    <a:pt x="21446" y="20871"/>
                    <a:pt x="21600" y="20486"/>
                  </a:cubicBezTo>
                  <a:cubicBezTo>
                    <a:pt x="19131" y="18643"/>
                    <a:pt x="16817" y="16757"/>
                    <a:pt x="14657" y="14871"/>
                  </a:cubicBezTo>
                  <a:cubicBezTo>
                    <a:pt x="8949" y="9986"/>
                    <a:pt x="4166" y="5014"/>
                    <a:pt x="0" y="0"/>
                  </a:cubicBezTo>
                  <a:cubicBezTo>
                    <a:pt x="309" y="857"/>
                    <a:pt x="617" y="1757"/>
                    <a:pt x="926" y="2614"/>
                  </a:cubicBezTo>
                  <a:cubicBezTo>
                    <a:pt x="4629" y="6771"/>
                    <a:pt x="8640" y="10929"/>
                    <a:pt x="13269" y="15000"/>
                  </a:cubicBezTo>
                  <a:close/>
                </a:path>
              </a:pathLst>
            </a:custGeom>
            <a:solidFill>
              <a:srgbClr val="647252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41" name="Freeform 13"/>
            <p:cNvSpPr/>
            <p:nvPr/>
          </p:nvSpPr>
          <p:spPr>
            <a:xfrm>
              <a:off x="806998" y="5218460"/>
              <a:ext cx="609443" cy="142016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309" y="1543"/>
                  </a:moveTo>
                  <a:cubicBezTo>
                    <a:pt x="818" y="1052"/>
                    <a:pt x="327" y="561"/>
                    <a:pt x="0" y="0"/>
                  </a:cubicBezTo>
                  <a:cubicBezTo>
                    <a:pt x="0" y="701"/>
                    <a:pt x="0" y="1332"/>
                    <a:pt x="0" y="2034"/>
                  </a:cubicBezTo>
                  <a:cubicBezTo>
                    <a:pt x="3436" y="5961"/>
                    <a:pt x="7200" y="9818"/>
                    <a:pt x="11127" y="13605"/>
                  </a:cubicBezTo>
                  <a:cubicBezTo>
                    <a:pt x="13909" y="16270"/>
                    <a:pt x="17018" y="18935"/>
                    <a:pt x="20127" y="21600"/>
                  </a:cubicBezTo>
                  <a:cubicBezTo>
                    <a:pt x="21600" y="21600"/>
                    <a:pt x="21600" y="21600"/>
                    <a:pt x="21600" y="21600"/>
                  </a:cubicBezTo>
                  <a:cubicBezTo>
                    <a:pt x="18491" y="18865"/>
                    <a:pt x="15382" y="16130"/>
                    <a:pt x="12600" y="13325"/>
                  </a:cubicBezTo>
                  <a:cubicBezTo>
                    <a:pt x="8509" y="9468"/>
                    <a:pt x="4745" y="5540"/>
                    <a:pt x="1309" y="1543"/>
                  </a:cubicBezTo>
                  <a:close/>
                </a:path>
              </a:pathLst>
            </a:custGeom>
            <a:solidFill>
              <a:srgbClr val="647252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42" name="Freeform 14"/>
            <p:cNvSpPr/>
            <p:nvPr/>
          </p:nvSpPr>
          <p:spPr>
            <a:xfrm>
              <a:off x="959824" y="6275198"/>
              <a:ext cx="171465" cy="36343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6346" y="21600"/>
                  </a:moveTo>
                  <a:cubicBezTo>
                    <a:pt x="21600" y="21600"/>
                    <a:pt x="21600" y="21600"/>
                    <a:pt x="21600" y="21600"/>
                  </a:cubicBezTo>
                  <a:cubicBezTo>
                    <a:pt x="14011" y="14491"/>
                    <a:pt x="7005" y="7382"/>
                    <a:pt x="0" y="0"/>
                  </a:cubicBezTo>
                  <a:cubicBezTo>
                    <a:pt x="4670" y="7382"/>
                    <a:pt x="9924" y="14491"/>
                    <a:pt x="16346" y="21600"/>
                  </a:cubicBezTo>
                  <a:close/>
                </a:path>
              </a:pathLst>
            </a:custGeom>
            <a:solidFill>
              <a:srgbClr val="647252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43" name="Freeform 15"/>
            <p:cNvSpPr/>
            <p:nvPr/>
          </p:nvSpPr>
          <p:spPr>
            <a:xfrm>
              <a:off x="100641" y="2972659"/>
              <a:ext cx="821909" cy="332863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9658" y="19745"/>
                  </a:moveTo>
                  <a:cubicBezTo>
                    <a:pt x="17596" y="18489"/>
                    <a:pt x="15775" y="17232"/>
                    <a:pt x="14076" y="15976"/>
                  </a:cubicBezTo>
                  <a:cubicBezTo>
                    <a:pt x="10193" y="13074"/>
                    <a:pt x="7160" y="10082"/>
                    <a:pt x="4854" y="7060"/>
                  </a:cubicBezTo>
                  <a:cubicBezTo>
                    <a:pt x="3519" y="5235"/>
                    <a:pt x="2427" y="3381"/>
                    <a:pt x="1456" y="1526"/>
                  </a:cubicBezTo>
                  <a:cubicBezTo>
                    <a:pt x="971" y="1017"/>
                    <a:pt x="485" y="509"/>
                    <a:pt x="0" y="0"/>
                  </a:cubicBezTo>
                  <a:cubicBezTo>
                    <a:pt x="971" y="2363"/>
                    <a:pt x="2306" y="4757"/>
                    <a:pt x="4004" y="7090"/>
                  </a:cubicBezTo>
                  <a:cubicBezTo>
                    <a:pt x="6189" y="10142"/>
                    <a:pt x="9222" y="13134"/>
                    <a:pt x="12984" y="16065"/>
                  </a:cubicBezTo>
                  <a:cubicBezTo>
                    <a:pt x="14926" y="17531"/>
                    <a:pt x="17110" y="18967"/>
                    <a:pt x="19416" y="20373"/>
                  </a:cubicBezTo>
                  <a:cubicBezTo>
                    <a:pt x="20144" y="20792"/>
                    <a:pt x="20872" y="21181"/>
                    <a:pt x="21600" y="21600"/>
                  </a:cubicBezTo>
                  <a:cubicBezTo>
                    <a:pt x="21357" y="21450"/>
                    <a:pt x="21236" y="21331"/>
                    <a:pt x="21115" y="21181"/>
                  </a:cubicBezTo>
                  <a:cubicBezTo>
                    <a:pt x="20508" y="20702"/>
                    <a:pt x="20022" y="20224"/>
                    <a:pt x="19658" y="19745"/>
                  </a:cubicBezTo>
                  <a:close/>
                </a:path>
              </a:pathLst>
            </a:custGeom>
            <a:solidFill>
              <a:srgbClr val="647252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44" name="Freeform 16"/>
            <p:cNvSpPr/>
            <p:nvPr/>
          </p:nvSpPr>
          <p:spPr>
            <a:xfrm>
              <a:off x="26126" y="0"/>
              <a:ext cx="102473" cy="292793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835" h="21600" fill="norm" stroke="1" extrusionOk="0">
                  <a:moveTo>
                    <a:pt x="9565" y="19627"/>
                  </a:moveTo>
                  <a:cubicBezTo>
                    <a:pt x="10505" y="19763"/>
                    <a:pt x="10505" y="19899"/>
                    <a:pt x="10505" y="20035"/>
                  </a:cubicBezTo>
                  <a:cubicBezTo>
                    <a:pt x="13322" y="20511"/>
                    <a:pt x="17078" y="20988"/>
                    <a:pt x="19896" y="21498"/>
                  </a:cubicBezTo>
                  <a:cubicBezTo>
                    <a:pt x="19896" y="21532"/>
                    <a:pt x="19896" y="21566"/>
                    <a:pt x="20835" y="21600"/>
                  </a:cubicBezTo>
                  <a:cubicBezTo>
                    <a:pt x="18957" y="20920"/>
                    <a:pt x="17078" y="20273"/>
                    <a:pt x="15200" y="19593"/>
                  </a:cubicBezTo>
                  <a:cubicBezTo>
                    <a:pt x="7687" y="16123"/>
                    <a:pt x="3931" y="12654"/>
                    <a:pt x="3931" y="9150"/>
                  </a:cubicBezTo>
                  <a:cubicBezTo>
                    <a:pt x="4870" y="6089"/>
                    <a:pt x="7687" y="3061"/>
                    <a:pt x="13322" y="0"/>
                  </a:cubicBezTo>
                  <a:cubicBezTo>
                    <a:pt x="10505" y="0"/>
                    <a:pt x="10505" y="0"/>
                    <a:pt x="10505" y="0"/>
                  </a:cubicBezTo>
                  <a:cubicBezTo>
                    <a:pt x="3931" y="3027"/>
                    <a:pt x="1113" y="6089"/>
                    <a:pt x="174" y="9150"/>
                  </a:cubicBezTo>
                  <a:cubicBezTo>
                    <a:pt x="-765" y="12654"/>
                    <a:pt x="2052" y="16123"/>
                    <a:pt x="9565" y="19627"/>
                  </a:cubicBezTo>
                  <a:close/>
                </a:path>
              </a:pathLst>
            </a:custGeom>
            <a:solidFill>
              <a:srgbClr val="647252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45" name="Freeform 17"/>
            <p:cNvSpPr/>
            <p:nvPr/>
          </p:nvSpPr>
          <p:spPr>
            <a:xfrm>
              <a:off x="78276" y="2715463"/>
              <a:ext cx="78278" cy="49389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2541" y="3836"/>
                    <a:pt x="3812" y="7469"/>
                    <a:pt x="6353" y="11305"/>
                  </a:cubicBezTo>
                  <a:cubicBezTo>
                    <a:pt x="11435" y="14736"/>
                    <a:pt x="16518" y="18168"/>
                    <a:pt x="21600" y="21600"/>
                  </a:cubicBezTo>
                  <a:cubicBezTo>
                    <a:pt x="19059" y="17563"/>
                    <a:pt x="16518" y="13323"/>
                    <a:pt x="13976" y="9286"/>
                  </a:cubicBezTo>
                  <a:cubicBezTo>
                    <a:pt x="12706" y="9084"/>
                    <a:pt x="12706" y="8882"/>
                    <a:pt x="12706" y="8680"/>
                  </a:cubicBezTo>
                  <a:cubicBezTo>
                    <a:pt x="8894" y="5652"/>
                    <a:pt x="3812" y="2826"/>
                    <a:pt x="0" y="0"/>
                  </a:cubicBezTo>
                  <a:close/>
                </a:path>
              </a:pathLst>
            </a:custGeom>
            <a:solidFill>
              <a:srgbClr val="647252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46" name="Freeform 18"/>
            <p:cNvSpPr/>
            <p:nvPr/>
          </p:nvSpPr>
          <p:spPr>
            <a:xfrm>
              <a:off x="769723" y="5250144"/>
              <a:ext cx="190102" cy="102505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0" y="3016"/>
                    <a:pt x="1054" y="6032"/>
                    <a:pt x="2634" y="9049"/>
                  </a:cubicBezTo>
                  <a:cubicBezTo>
                    <a:pt x="4215" y="11384"/>
                    <a:pt x="6322" y="13816"/>
                    <a:pt x="8956" y="16151"/>
                  </a:cubicBezTo>
                  <a:cubicBezTo>
                    <a:pt x="10010" y="16735"/>
                    <a:pt x="11590" y="17319"/>
                    <a:pt x="12644" y="17903"/>
                  </a:cubicBezTo>
                  <a:cubicBezTo>
                    <a:pt x="15805" y="19168"/>
                    <a:pt x="18439" y="20335"/>
                    <a:pt x="21600" y="21600"/>
                  </a:cubicBezTo>
                  <a:cubicBezTo>
                    <a:pt x="21073" y="21308"/>
                    <a:pt x="20546" y="20919"/>
                    <a:pt x="20020" y="20627"/>
                  </a:cubicBezTo>
                  <a:cubicBezTo>
                    <a:pt x="13698" y="16735"/>
                    <a:pt x="9483" y="12843"/>
                    <a:pt x="6849" y="8951"/>
                  </a:cubicBezTo>
                  <a:cubicBezTo>
                    <a:pt x="5795" y="6616"/>
                    <a:pt x="4741" y="4378"/>
                    <a:pt x="4215" y="2141"/>
                  </a:cubicBezTo>
                  <a:cubicBezTo>
                    <a:pt x="4215" y="2043"/>
                    <a:pt x="3688" y="1946"/>
                    <a:pt x="3688" y="1751"/>
                  </a:cubicBezTo>
                  <a:cubicBezTo>
                    <a:pt x="2634" y="1168"/>
                    <a:pt x="1054" y="584"/>
                    <a:pt x="0" y="0"/>
                  </a:cubicBezTo>
                  <a:close/>
                </a:path>
              </a:pathLst>
            </a:custGeom>
            <a:solidFill>
              <a:srgbClr val="647252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47" name="Freeform 19"/>
            <p:cNvSpPr/>
            <p:nvPr/>
          </p:nvSpPr>
          <p:spPr>
            <a:xfrm>
              <a:off x="775314" y="1170426"/>
              <a:ext cx="2076203" cy="404803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336" y="21010"/>
                  </a:moveTo>
                  <a:cubicBezTo>
                    <a:pt x="480" y="18992"/>
                    <a:pt x="1248" y="17000"/>
                    <a:pt x="2400" y="15081"/>
                  </a:cubicBezTo>
                  <a:cubicBezTo>
                    <a:pt x="3600" y="13162"/>
                    <a:pt x="5232" y="11317"/>
                    <a:pt x="7152" y="9545"/>
                  </a:cubicBezTo>
                  <a:cubicBezTo>
                    <a:pt x="9072" y="7774"/>
                    <a:pt x="11280" y="6101"/>
                    <a:pt x="13680" y="4502"/>
                  </a:cubicBezTo>
                  <a:cubicBezTo>
                    <a:pt x="14880" y="3715"/>
                    <a:pt x="16176" y="2928"/>
                    <a:pt x="17472" y="2190"/>
                  </a:cubicBezTo>
                  <a:cubicBezTo>
                    <a:pt x="18144" y="1821"/>
                    <a:pt x="18816" y="1427"/>
                    <a:pt x="19488" y="1082"/>
                  </a:cubicBezTo>
                  <a:cubicBezTo>
                    <a:pt x="20208" y="713"/>
                    <a:pt x="20880" y="369"/>
                    <a:pt x="21600" y="25"/>
                  </a:cubicBezTo>
                  <a:cubicBezTo>
                    <a:pt x="21600" y="0"/>
                    <a:pt x="21600" y="0"/>
                    <a:pt x="21600" y="0"/>
                  </a:cubicBezTo>
                  <a:cubicBezTo>
                    <a:pt x="20832" y="344"/>
                    <a:pt x="20160" y="689"/>
                    <a:pt x="19440" y="1058"/>
                  </a:cubicBezTo>
                  <a:cubicBezTo>
                    <a:pt x="18768" y="1402"/>
                    <a:pt x="18096" y="1771"/>
                    <a:pt x="17424" y="2165"/>
                  </a:cubicBezTo>
                  <a:cubicBezTo>
                    <a:pt x="16080" y="2903"/>
                    <a:pt x="14784" y="3666"/>
                    <a:pt x="13584" y="4453"/>
                  </a:cubicBezTo>
                  <a:cubicBezTo>
                    <a:pt x="11136" y="6052"/>
                    <a:pt x="8880" y="7725"/>
                    <a:pt x="6960" y="9496"/>
                  </a:cubicBezTo>
                  <a:cubicBezTo>
                    <a:pt x="4992" y="11243"/>
                    <a:pt x="3360" y="13113"/>
                    <a:pt x="2160" y="15031"/>
                  </a:cubicBezTo>
                  <a:cubicBezTo>
                    <a:pt x="912" y="16975"/>
                    <a:pt x="144" y="18968"/>
                    <a:pt x="0" y="21010"/>
                  </a:cubicBezTo>
                  <a:cubicBezTo>
                    <a:pt x="0" y="21059"/>
                    <a:pt x="0" y="21083"/>
                    <a:pt x="0" y="21133"/>
                  </a:cubicBezTo>
                  <a:cubicBezTo>
                    <a:pt x="96" y="21280"/>
                    <a:pt x="192" y="21452"/>
                    <a:pt x="336" y="21600"/>
                  </a:cubicBezTo>
                  <a:cubicBezTo>
                    <a:pt x="336" y="21403"/>
                    <a:pt x="336" y="21206"/>
                    <a:pt x="336" y="21010"/>
                  </a:cubicBezTo>
                  <a:close/>
                </a:path>
              </a:pathLst>
            </a:custGeom>
            <a:solidFill>
              <a:srgbClr val="647252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48" name="Freeform 20"/>
            <p:cNvSpPr/>
            <p:nvPr/>
          </p:nvSpPr>
          <p:spPr>
            <a:xfrm>
              <a:off x="922549" y="6301291"/>
              <a:ext cx="162147" cy="33733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4320" y="7101"/>
                    <a:pt x="9874" y="14499"/>
                    <a:pt x="16046" y="21600"/>
                  </a:cubicBezTo>
                  <a:cubicBezTo>
                    <a:pt x="21600" y="21600"/>
                    <a:pt x="21600" y="21600"/>
                    <a:pt x="21600" y="21600"/>
                  </a:cubicBezTo>
                  <a:cubicBezTo>
                    <a:pt x="14194" y="14499"/>
                    <a:pt x="6789" y="7101"/>
                    <a:pt x="0" y="0"/>
                  </a:cubicBezTo>
                  <a:close/>
                </a:path>
              </a:pathLst>
            </a:custGeom>
            <a:solidFill>
              <a:srgbClr val="647252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49" name="Freeform 21"/>
            <p:cNvSpPr/>
            <p:nvPr/>
          </p:nvSpPr>
          <p:spPr>
            <a:xfrm>
              <a:off x="769723" y="5130865"/>
              <a:ext cx="37276" cy="22178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8900" y="19800"/>
                  </a:moveTo>
                  <a:cubicBezTo>
                    <a:pt x="18900" y="20700"/>
                    <a:pt x="21600" y="21150"/>
                    <a:pt x="21600" y="21600"/>
                  </a:cubicBezTo>
                  <a:cubicBezTo>
                    <a:pt x="21600" y="17100"/>
                    <a:pt x="21600" y="13050"/>
                    <a:pt x="21600" y="8550"/>
                  </a:cubicBezTo>
                  <a:cubicBezTo>
                    <a:pt x="13500" y="5850"/>
                    <a:pt x="8100" y="2700"/>
                    <a:pt x="2700" y="0"/>
                  </a:cubicBezTo>
                  <a:cubicBezTo>
                    <a:pt x="0" y="4050"/>
                    <a:pt x="0" y="7650"/>
                    <a:pt x="0" y="11700"/>
                  </a:cubicBezTo>
                  <a:cubicBezTo>
                    <a:pt x="5400" y="14400"/>
                    <a:pt x="13500" y="17100"/>
                    <a:pt x="18900" y="19800"/>
                  </a:cubicBezTo>
                  <a:close/>
                </a:path>
              </a:pathLst>
            </a:custGeom>
            <a:solidFill>
              <a:srgbClr val="647252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50" name="Freeform 22"/>
            <p:cNvSpPr/>
            <p:nvPr/>
          </p:nvSpPr>
          <p:spPr>
            <a:xfrm>
              <a:off x="849863" y="6016139"/>
              <a:ext cx="238559" cy="62248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908" y="2880"/>
                  </a:moveTo>
                  <a:cubicBezTo>
                    <a:pt x="2077" y="1920"/>
                    <a:pt x="831" y="960"/>
                    <a:pt x="0" y="0"/>
                  </a:cubicBezTo>
                  <a:cubicBezTo>
                    <a:pt x="1246" y="2560"/>
                    <a:pt x="2908" y="5120"/>
                    <a:pt x="4985" y="7680"/>
                  </a:cubicBezTo>
                  <a:cubicBezTo>
                    <a:pt x="5400" y="8480"/>
                    <a:pt x="5815" y="9120"/>
                    <a:pt x="6646" y="9920"/>
                  </a:cubicBezTo>
                  <a:cubicBezTo>
                    <a:pt x="11215" y="13760"/>
                    <a:pt x="16200" y="17760"/>
                    <a:pt x="21185" y="21600"/>
                  </a:cubicBezTo>
                  <a:cubicBezTo>
                    <a:pt x="21600" y="21600"/>
                    <a:pt x="21600" y="21600"/>
                    <a:pt x="21600" y="21600"/>
                  </a:cubicBezTo>
                  <a:cubicBezTo>
                    <a:pt x="17031" y="17440"/>
                    <a:pt x="13292" y="13280"/>
                    <a:pt x="9969" y="8960"/>
                  </a:cubicBezTo>
                  <a:cubicBezTo>
                    <a:pt x="7477" y="6880"/>
                    <a:pt x="5400" y="4960"/>
                    <a:pt x="2908" y="2880"/>
                  </a:cubicBezTo>
                  <a:close/>
                </a:path>
              </a:pathLst>
            </a:custGeom>
            <a:solidFill>
              <a:srgbClr val="647252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</p:grpSp>
      <p:grpSp>
        <p:nvGrpSpPr>
          <p:cNvPr id="64" name="Group 9"/>
          <p:cNvGrpSpPr/>
          <p:nvPr/>
        </p:nvGrpSpPr>
        <p:grpSpPr>
          <a:xfrm>
            <a:off x="27221" y="-32"/>
            <a:ext cx="2356674" cy="6853285"/>
            <a:chOff x="0" y="0"/>
            <a:chExt cx="2356673" cy="6853284"/>
          </a:xfrm>
        </p:grpSpPr>
        <p:sp>
          <p:nvSpPr>
            <p:cNvPr id="52" name="Freeform 27"/>
            <p:cNvSpPr/>
            <p:nvPr/>
          </p:nvSpPr>
          <p:spPr>
            <a:xfrm>
              <a:off x="0" y="0"/>
              <a:ext cx="494327" cy="440104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468" y="4930"/>
                  </a:moveTo>
                  <a:cubicBezTo>
                    <a:pt x="2307" y="6762"/>
                    <a:pt x="3565" y="8617"/>
                    <a:pt x="5452" y="10448"/>
                  </a:cubicBezTo>
                  <a:cubicBezTo>
                    <a:pt x="7130" y="12279"/>
                    <a:pt x="9227" y="14110"/>
                    <a:pt x="11953" y="15942"/>
                  </a:cubicBezTo>
                  <a:cubicBezTo>
                    <a:pt x="14470" y="17773"/>
                    <a:pt x="17616" y="19581"/>
                    <a:pt x="21181" y="21389"/>
                  </a:cubicBezTo>
                  <a:cubicBezTo>
                    <a:pt x="21390" y="21459"/>
                    <a:pt x="21600" y="21530"/>
                    <a:pt x="21600" y="21600"/>
                  </a:cubicBezTo>
                  <a:cubicBezTo>
                    <a:pt x="21390" y="21248"/>
                    <a:pt x="20971" y="20872"/>
                    <a:pt x="20761" y="20520"/>
                  </a:cubicBezTo>
                  <a:cubicBezTo>
                    <a:pt x="20761" y="20450"/>
                    <a:pt x="20761" y="20379"/>
                    <a:pt x="20761" y="20332"/>
                  </a:cubicBezTo>
                  <a:cubicBezTo>
                    <a:pt x="17825" y="18853"/>
                    <a:pt x="15309" y="17397"/>
                    <a:pt x="13212" y="15918"/>
                  </a:cubicBezTo>
                  <a:cubicBezTo>
                    <a:pt x="10485" y="14087"/>
                    <a:pt x="8179" y="12279"/>
                    <a:pt x="6291" y="10424"/>
                  </a:cubicBezTo>
                  <a:cubicBezTo>
                    <a:pt x="4404" y="8593"/>
                    <a:pt x="2936" y="6762"/>
                    <a:pt x="1887" y="4907"/>
                  </a:cubicBezTo>
                  <a:cubicBezTo>
                    <a:pt x="1468" y="3991"/>
                    <a:pt x="1049" y="3076"/>
                    <a:pt x="629" y="2160"/>
                  </a:cubicBezTo>
                  <a:cubicBezTo>
                    <a:pt x="419" y="1432"/>
                    <a:pt x="210" y="728"/>
                    <a:pt x="210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728"/>
                    <a:pt x="210" y="1432"/>
                    <a:pt x="210" y="2160"/>
                  </a:cubicBezTo>
                  <a:cubicBezTo>
                    <a:pt x="629" y="3076"/>
                    <a:pt x="839" y="3991"/>
                    <a:pt x="1468" y="4930"/>
                  </a:cubicBezTo>
                  <a:close/>
                </a:path>
              </a:pathLst>
            </a:custGeom>
            <a:solidFill>
              <a:srgbClr val="647252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53" name="Freeform 28"/>
            <p:cNvSpPr/>
            <p:nvPr/>
          </p:nvSpPr>
          <p:spPr>
            <a:xfrm>
              <a:off x="523067" y="4316505"/>
              <a:ext cx="423436" cy="158069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3009" y="14989"/>
                  </a:moveTo>
                  <a:cubicBezTo>
                    <a:pt x="15709" y="17215"/>
                    <a:pt x="18409" y="19440"/>
                    <a:pt x="21600" y="21600"/>
                  </a:cubicBezTo>
                  <a:cubicBezTo>
                    <a:pt x="21600" y="21142"/>
                    <a:pt x="21600" y="20618"/>
                    <a:pt x="21600" y="20160"/>
                  </a:cubicBezTo>
                  <a:cubicBezTo>
                    <a:pt x="21600" y="20095"/>
                    <a:pt x="21600" y="19964"/>
                    <a:pt x="21600" y="19898"/>
                  </a:cubicBezTo>
                  <a:cubicBezTo>
                    <a:pt x="19391" y="18196"/>
                    <a:pt x="17182" y="16495"/>
                    <a:pt x="15218" y="14793"/>
                  </a:cubicBezTo>
                  <a:cubicBezTo>
                    <a:pt x="9327" y="9949"/>
                    <a:pt x="4173" y="4975"/>
                    <a:pt x="0" y="0"/>
                  </a:cubicBezTo>
                  <a:cubicBezTo>
                    <a:pt x="491" y="1375"/>
                    <a:pt x="982" y="2749"/>
                    <a:pt x="1718" y="4124"/>
                  </a:cubicBezTo>
                  <a:cubicBezTo>
                    <a:pt x="5155" y="7789"/>
                    <a:pt x="8836" y="11389"/>
                    <a:pt x="13009" y="14989"/>
                  </a:cubicBezTo>
                  <a:close/>
                </a:path>
              </a:pathLst>
            </a:custGeom>
            <a:solidFill>
              <a:srgbClr val="647252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54" name="Freeform 29"/>
            <p:cNvSpPr/>
            <p:nvPr/>
          </p:nvSpPr>
          <p:spPr>
            <a:xfrm>
              <a:off x="979074" y="5862714"/>
              <a:ext cx="431100" cy="99057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440" y="1565"/>
                  </a:moveTo>
                  <a:cubicBezTo>
                    <a:pt x="960" y="1043"/>
                    <a:pt x="480" y="522"/>
                    <a:pt x="0" y="0"/>
                  </a:cubicBezTo>
                  <a:cubicBezTo>
                    <a:pt x="0" y="939"/>
                    <a:pt x="0" y="1983"/>
                    <a:pt x="240" y="3026"/>
                  </a:cubicBezTo>
                  <a:cubicBezTo>
                    <a:pt x="3360" y="6470"/>
                    <a:pt x="6480" y="9913"/>
                    <a:pt x="10080" y="13252"/>
                  </a:cubicBezTo>
                  <a:cubicBezTo>
                    <a:pt x="12960" y="16070"/>
                    <a:pt x="16080" y="18887"/>
                    <a:pt x="19200" y="21600"/>
                  </a:cubicBezTo>
                  <a:cubicBezTo>
                    <a:pt x="21600" y="21600"/>
                    <a:pt x="21600" y="21600"/>
                    <a:pt x="21600" y="21600"/>
                  </a:cubicBezTo>
                  <a:cubicBezTo>
                    <a:pt x="18240" y="18783"/>
                    <a:pt x="15120" y="15861"/>
                    <a:pt x="12000" y="12835"/>
                  </a:cubicBezTo>
                  <a:cubicBezTo>
                    <a:pt x="8160" y="9183"/>
                    <a:pt x="4800" y="5322"/>
                    <a:pt x="1440" y="1565"/>
                  </a:cubicBezTo>
                  <a:close/>
                </a:path>
              </a:pathLst>
            </a:custGeom>
            <a:solidFill>
              <a:srgbClr val="647252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55" name="Freeform 30"/>
            <p:cNvSpPr/>
            <p:nvPr/>
          </p:nvSpPr>
          <p:spPr>
            <a:xfrm>
              <a:off x="494326" y="4364406"/>
              <a:ext cx="551808" cy="223596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8970" y="18917"/>
                  </a:moveTo>
                  <a:cubicBezTo>
                    <a:pt x="17468" y="17946"/>
                    <a:pt x="15965" y="16928"/>
                    <a:pt x="14650" y="15911"/>
                  </a:cubicBezTo>
                  <a:cubicBezTo>
                    <a:pt x="10706" y="12997"/>
                    <a:pt x="7701" y="9991"/>
                    <a:pt x="5447" y="6984"/>
                  </a:cubicBezTo>
                  <a:cubicBezTo>
                    <a:pt x="4132" y="5504"/>
                    <a:pt x="3193" y="3978"/>
                    <a:pt x="2442" y="2451"/>
                  </a:cubicBezTo>
                  <a:cubicBezTo>
                    <a:pt x="1690" y="1619"/>
                    <a:pt x="751" y="833"/>
                    <a:pt x="0" y="0"/>
                  </a:cubicBezTo>
                  <a:cubicBezTo>
                    <a:pt x="939" y="2359"/>
                    <a:pt x="2254" y="4718"/>
                    <a:pt x="3944" y="7030"/>
                  </a:cubicBezTo>
                  <a:cubicBezTo>
                    <a:pt x="6198" y="10083"/>
                    <a:pt x="9203" y="13090"/>
                    <a:pt x="12960" y="16050"/>
                  </a:cubicBezTo>
                  <a:cubicBezTo>
                    <a:pt x="14838" y="17484"/>
                    <a:pt x="16904" y="18964"/>
                    <a:pt x="19346" y="20397"/>
                  </a:cubicBezTo>
                  <a:cubicBezTo>
                    <a:pt x="20097" y="20767"/>
                    <a:pt x="20849" y="21184"/>
                    <a:pt x="21600" y="21600"/>
                  </a:cubicBezTo>
                  <a:cubicBezTo>
                    <a:pt x="21412" y="21461"/>
                    <a:pt x="21224" y="21322"/>
                    <a:pt x="21037" y="21184"/>
                  </a:cubicBezTo>
                  <a:cubicBezTo>
                    <a:pt x="20285" y="20444"/>
                    <a:pt x="19534" y="19657"/>
                    <a:pt x="18970" y="18917"/>
                  </a:cubicBezTo>
                  <a:close/>
                </a:path>
              </a:pathLst>
            </a:custGeom>
            <a:solidFill>
              <a:srgbClr val="647252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56" name="Freeform 31"/>
            <p:cNvSpPr/>
            <p:nvPr/>
          </p:nvSpPr>
          <p:spPr>
            <a:xfrm>
              <a:off x="444311" y="1289233"/>
              <a:ext cx="170725" cy="302727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50" h="21600" fill="norm" stroke="1" extrusionOk="0">
                  <a:moveTo>
                    <a:pt x="9750" y="21600"/>
                  </a:moveTo>
                  <a:cubicBezTo>
                    <a:pt x="8550" y="21191"/>
                    <a:pt x="7950" y="20781"/>
                    <a:pt x="7350" y="20372"/>
                  </a:cubicBezTo>
                  <a:cubicBezTo>
                    <a:pt x="4350" y="18085"/>
                    <a:pt x="2550" y="15833"/>
                    <a:pt x="2550" y="13581"/>
                  </a:cubicBezTo>
                  <a:cubicBezTo>
                    <a:pt x="2550" y="11295"/>
                    <a:pt x="4350" y="9043"/>
                    <a:pt x="7350" y="6756"/>
                  </a:cubicBezTo>
                  <a:cubicBezTo>
                    <a:pt x="8550" y="5630"/>
                    <a:pt x="10350" y="4504"/>
                    <a:pt x="12750" y="3378"/>
                  </a:cubicBezTo>
                  <a:cubicBezTo>
                    <a:pt x="15150" y="2252"/>
                    <a:pt x="17550" y="1126"/>
                    <a:pt x="21150" y="0"/>
                  </a:cubicBezTo>
                  <a:cubicBezTo>
                    <a:pt x="20550" y="0"/>
                    <a:pt x="20550" y="0"/>
                    <a:pt x="20550" y="0"/>
                  </a:cubicBezTo>
                  <a:cubicBezTo>
                    <a:pt x="16950" y="1126"/>
                    <a:pt x="13950" y="2252"/>
                    <a:pt x="11550" y="3378"/>
                  </a:cubicBezTo>
                  <a:cubicBezTo>
                    <a:pt x="9150" y="4504"/>
                    <a:pt x="7350" y="5630"/>
                    <a:pt x="5550" y="6756"/>
                  </a:cubicBezTo>
                  <a:cubicBezTo>
                    <a:pt x="1950" y="9009"/>
                    <a:pt x="150" y="11295"/>
                    <a:pt x="150" y="13581"/>
                  </a:cubicBezTo>
                  <a:cubicBezTo>
                    <a:pt x="-450" y="15731"/>
                    <a:pt x="750" y="17915"/>
                    <a:pt x="3750" y="20099"/>
                  </a:cubicBezTo>
                  <a:cubicBezTo>
                    <a:pt x="5550" y="20576"/>
                    <a:pt x="7350" y="21088"/>
                    <a:pt x="9150" y="21566"/>
                  </a:cubicBezTo>
                  <a:cubicBezTo>
                    <a:pt x="9150" y="21566"/>
                    <a:pt x="9750" y="21600"/>
                    <a:pt x="9750" y="21600"/>
                  </a:cubicBezTo>
                  <a:close/>
                </a:path>
              </a:pathLst>
            </a:custGeom>
            <a:solidFill>
              <a:srgbClr val="647252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57" name="Freeform 32"/>
            <p:cNvSpPr/>
            <p:nvPr/>
          </p:nvSpPr>
          <p:spPr>
            <a:xfrm>
              <a:off x="1084453" y="6571632"/>
              <a:ext cx="134120" cy="28165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6971" y="21600"/>
                  </a:moveTo>
                  <a:cubicBezTo>
                    <a:pt x="21600" y="21600"/>
                    <a:pt x="21600" y="21600"/>
                    <a:pt x="21600" y="21600"/>
                  </a:cubicBezTo>
                  <a:cubicBezTo>
                    <a:pt x="13886" y="14644"/>
                    <a:pt x="6943" y="7322"/>
                    <a:pt x="0" y="0"/>
                  </a:cubicBezTo>
                  <a:cubicBezTo>
                    <a:pt x="4629" y="7322"/>
                    <a:pt x="10029" y="14644"/>
                    <a:pt x="16971" y="21600"/>
                  </a:cubicBezTo>
                  <a:close/>
                </a:path>
              </a:pathLst>
            </a:custGeom>
            <a:solidFill>
              <a:srgbClr val="647252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58" name="Freeform 33"/>
            <p:cNvSpPr/>
            <p:nvPr/>
          </p:nvSpPr>
          <p:spPr>
            <a:xfrm>
              <a:off x="475166" y="4107663"/>
              <a:ext cx="82390" cy="51157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5082" y="10901"/>
                  </a:moveTo>
                  <a:cubicBezTo>
                    <a:pt x="10165" y="14535"/>
                    <a:pt x="16518" y="17966"/>
                    <a:pt x="21600" y="21600"/>
                  </a:cubicBezTo>
                  <a:cubicBezTo>
                    <a:pt x="17788" y="17361"/>
                    <a:pt x="15247" y="13121"/>
                    <a:pt x="12706" y="8882"/>
                  </a:cubicBezTo>
                  <a:cubicBezTo>
                    <a:pt x="12706" y="8882"/>
                    <a:pt x="11435" y="8680"/>
                    <a:pt x="11435" y="8680"/>
                  </a:cubicBezTo>
                  <a:cubicBezTo>
                    <a:pt x="7624" y="5854"/>
                    <a:pt x="3812" y="2826"/>
                    <a:pt x="0" y="0"/>
                  </a:cubicBezTo>
                  <a:cubicBezTo>
                    <a:pt x="0" y="404"/>
                    <a:pt x="0" y="1009"/>
                    <a:pt x="0" y="1615"/>
                  </a:cubicBezTo>
                  <a:cubicBezTo>
                    <a:pt x="1271" y="4643"/>
                    <a:pt x="3812" y="7873"/>
                    <a:pt x="5082" y="10901"/>
                  </a:cubicBezTo>
                  <a:close/>
                </a:path>
              </a:pathLst>
            </a:custGeom>
            <a:solidFill>
              <a:srgbClr val="647252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59" name="Freeform 34"/>
            <p:cNvSpPr/>
            <p:nvPr/>
          </p:nvSpPr>
          <p:spPr>
            <a:xfrm>
              <a:off x="946501" y="3145833"/>
              <a:ext cx="1410173" cy="271688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588" y="21030"/>
                  </a:moveTo>
                  <a:cubicBezTo>
                    <a:pt x="661" y="19052"/>
                    <a:pt x="1396" y="17037"/>
                    <a:pt x="2571" y="15097"/>
                  </a:cubicBezTo>
                  <a:cubicBezTo>
                    <a:pt x="3747" y="13196"/>
                    <a:pt x="5363" y="11332"/>
                    <a:pt x="7273" y="9583"/>
                  </a:cubicBezTo>
                  <a:cubicBezTo>
                    <a:pt x="9110" y="7796"/>
                    <a:pt x="11314" y="6123"/>
                    <a:pt x="13739" y="4525"/>
                  </a:cubicBezTo>
                  <a:cubicBezTo>
                    <a:pt x="14914" y="3727"/>
                    <a:pt x="16163" y="2928"/>
                    <a:pt x="17486" y="2206"/>
                  </a:cubicBezTo>
                  <a:cubicBezTo>
                    <a:pt x="18147" y="1825"/>
                    <a:pt x="18808" y="1445"/>
                    <a:pt x="19469" y="1065"/>
                  </a:cubicBezTo>
                  <a:cubicBezTo>
                    <a:pt x="20131" y="723"/>
                    <a:pt x="20865" y="342"/>
                    <a:pt x="21600" y="0"/>
                  </a:cubicBezTo>
                  <a:cubicBezTo>
                    <a:pt x="21527" y="0"/>
                    <a:pt x="21527" y="0"/>
                    <a:pt x="21527" y="0"/>
                  </a:cubicBezTo>
                  <a:cubicBezTo>
                    <a:pt x="20792" y="342"/>
                    <a:pt x="20057" y="685"/>
                    <a:pt x="19396" y="1027"/>
                  </a:cubicBezTo>
                  <a:cubicBezTo>
                    <a:pt x="18735" y="1407"/>
                    <a:pt x="18073" y="1787"/>
                    <a:pt x="17412" y="2130"/>
                  </a:cubicBezTo>
                  <a:cubicBezTo>
                    <a:pt x="16016" y="2890"/>
                    <a:pt x="14767" y="3651"/>
                    <a:pt x="13592" y="4449"/>
                  </a:cubicBezTo>
                  <a:cubicBezTo>
                    <a:pt x="11094" y="6046"/>
                    <a:pt x="8890" y="7720"/>
                    <a:pt x="6980" y="9469"/>
                  </a:cubicBezTo>
                  <a:cubicBezTo>
                    <a:pt x="4996" y="11256"/>
                    <a:pt x="3380" y="13120"/>
                    <a:pt x="2204" y="15059"/>
                  </a:cubicBezTo>
                  <a:cubicBezTo>
                    <a:pt x="955" y="16923"/>
                    <a:pt x="220" y="18900"/>
                    <a:pt x="0" y="20877"/>
                  </a:cubicBezTo>
                  <a:cubicBezTo>
                    <a:pt x="220" y="21106"/>
                    <a:pt x="367" y="21334"/>
                    <a:pt x="514" y="21600"/>
                  </a:cubicBezTo>
                  <a:cubicBezTo>
                    <a:pt x="514" y="21410"/>
                    <a:pt x="514" y="21220"/>
                    <a:pt x="588" y="21030"/>
                  </a:cubicBezTo>
                  <a:close/>
                </a:path>
              </a:pathLst>
            </a:custGeom>
            <a:solidFill>
              <a:srgbClr val="647252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60" name="Freeform 35"/>
            <p:cNvSpPr/>
            <p:nvPr/>
          </p:nvSpPr>
          <p:spPr>
            <a:xfrm>
              <a:off x="1046133" y="6600372"/>
              <a:ext cx="120709" cy="25291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4320" y="7336"/>
                    <a:pt x="10368" y="14672"/>
                    <a:pt x="16416" y="21600"/>
                  </a:cubicBezTo>
                  <a:cubicBezTo>
                    <a:pt x="21600" y="21600"/>
                    <a:pt x="21600" y="21600"/>
                    <a:pt x="21600" y="21600"/>
                  </a:cubicBezTo>
                  <a:cubicBezTo>
                    <a:pt x="13824" y="14672"/>
                    <a:pt x="6912" y="7336"/>
                    <a:pt x="0" y="0"/>
                  </a:cubicBezTo>
                  <a:close/>
                </a:path>
              </a:pathLst>
            </a:custGeom>
            <a:solidFill>
              <a:srgbClr val="647252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61" name="Freeform 36"/>
            <p:cNvSpPr/>
            <p:nvPr/>
          </p:nvSpPr>
          <p:spPr>
            <a:xfrm>
              <a:off x="946501" y="5897202"/>
              <a:ext cx="137953" cy="67443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0" y="4596"/>
                    <a:pt x="1490" y="9191"/>
                    <a:pt x="5214" y="13634"/>
                  </a:cubicBezTo>
                  <a:cubicBezTo>
                    <a:pt x="8193" y="15013"/>
                    <a:pt x="10428" y="16545"/>
                    <a:pt x="13407" y="17923"/>
                  </a:cubicBezTo>
                  <a:cubicBezTo>
                    <a:pt x="16386" y="19149"/>
                    <a:pt x="18621" y="20374"/>
                    <a:pt x="21600" y="21600"/>
                  </a:cubicBezTo>
                  <a:cubicBezTo>
                    <a:pt x="20855" y="21294"/>
                    <a:pt x="20855" y="20987"/>
                    <a:pt x="20110" y="20681"/>
                  </a:cubicBezTo>
                  <a:cubicBezTo>
                    <a:pt x="11917" y="15013"/>
                    <a:pt x="7448" y="9191"/>
                    <a:pt x="5959" y="3370"/>
                  </a:cubicBezTo>
                  <a:cubicBezTo>
                    <a:pt x="5214" y="2757"/>
                    <a:pt x="3724" y="2298"/>
                    <a:pt x="2979" y="1685"/>
                  </a:cubicBezTo>
                  <a:cubicBezTo>
                    <a:pt x="1490" y="1072"/>
                    <a:pt x="745" y="460"/>
                    <a:pt x="0" y="0"/>
                  </a:cubicBezTo>
                  <a:close/>
                </a:path>
              </a:pathLst>
            </a:custGeom>
            <a:solidFill>
              <a:srgbClr val="647252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62" name="Freeform 37"/>
            <p:cNvSpPr/>
            <p:nvPr/>
          </p:nvSpPr>
          <p:spPr>
            <a:xfrm>
              <a:off x="946501" y="5772662"/>
              <a:ext cx="38321" cy="22800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11700"/>
                  </a:moveTo>
                  <a:cubicBezTo>
                    <a:pt x="2700" y="13050"/>
                    <a:pt x="5400" y="14850"/>
                    <a:pt x="10800" y="16650"/>
                  </a:cubicBezTo>
                  <a:cubicBezTo>
                    <a:pt x="13500" y="18450"/>
                    <a:pt x="18900" y="19800"/>
                    <a:pt x="21600" y="21600"/>
                  </a:cubicBezTo>
                  <a:cubicBezTo>
                    <a:pt x="18900" y="17100"/>
                    <a:pt x="18900" y="12600"/>
                    <a:pt x="18900" y="8550"/>
                  </a:cubicBezTo>
                  <a:cubicBezTo>
                    <a:pt x="13500" y="5400"/>
                    <a:pt x="8100" y="2700"/>
                    <a:pt x="0" y="0"/>
                  </a:cubicBezTo>
                  <a:cubicBezTo>
                    <a:pt x="0" y="450"/>
                    <a:pt x="0" y="1350"/>
                    <a:pt x="0" y="1800"/>
                  </a:cubicBezTo>
                  <a:cubicBezTo>
                    <a:pt x="0" y="4950"/>
                    <a:pt x="0" y="8550"/>
                    <a:pt x="0" y="11700"/>
                  </a:cubicBezTo>
                  <a:close/>
                </a:path>
              </a:pathLst>
            </a:custGeom>
            <a:solidFill>
              <a:srgbClr val="647252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63" name="Freeform 38"/>
            <p:cNvSpPr/>
            <p:nvPr/>
          </p:nvSpPr>
          <p:spPr>
            <a:xfrm>
              <a:off x="979074" y="6322553"/>
              <a:ext cx="210760" cy="53073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5400" y="5449"/>
                  </a:moveTo>
                  <a:cubicBezTo>
                    <a:pt x="3436" y="3697"/>
                    <a:pt x="1964" y="1751"/>
                    <a:pt x="0" y="0"/>
                  </a:cubicBezTo>
                  <a:cubicBezTo>
                    <a:pt x="1473" y="3114"/>
                    <a:pt x="3436" y="6422"/>
                    <a:pt x="5400" y="9535"/>
                  </a:cubicBezTo>
                  <a:cubicBezTo>
                    <a:pt x="5891" y="10119"/>
                    <a:pt x="6382" y="10703"/>
                    <a:pt x="6873" y="11286"/>
                  </a:cubicBezTo>
                  <a:cubicBezTo>
                    <a:pt x="10800" y="14789"/>
                    <a:pt x="14727" y="18292"/>
                    <a:pt x="19145" y="21600"/>
                  </a:cubicBezTo>
                  <a:cubicBezTo>
                    <a:pt x="21600" y="21600"/>
                    <a:pt x="21600" y="21600"/>
                    <a:pt x="21600" y="21600"/>
                  </a:cubicBezTo>
                  <a:cubicBezTo>
                    <a:pt x="17182" y="17903"/>
                    <a:pt x="13745" y="14011"/>
                    <a:pt x="10800" y="10119"/>
                  </a:cubicBezTo>
                  <a:cubicBezTo>
                    <a:pt x="8836" y="8562"/>
                    <a:pt x="7364" y="7005"/>
                    <a:pt x="5400" y="5449"/>
                  </a:cubicBezTo>
                  <a:close/>
                </a:path>
              </a:pathLst>
            </a:custGeom>
            <a:solidFill>
              <a:srgbClr val="647252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</p:grpSp>
      <p:sp>
        <p:nvSpPr>
          <p:cNvPr id="65" name="Rectangle 6"/>
          <p:cNvSpPr/>
          <p:nvPr/>
        </p:nvSpPr>
        <p:spPr>
          <a:xfrm>
            <a:off x="-1" y="0"/>
            <a:ext cx="182882" cy="6858000"/>
          </a:xfrm>
          <a:prstGeom prst="rect">
            <a:avLst/>
          </a:prstGeom>
          <a:solidFill>
            <a:srgbClr val="647252"/>
          </a:solidFill>
          <a:ln w="12700">
            <a:miter lim="400000"/>
          </a:ln>
        </p:spPr>
        <p:txBody>
          <a:bodyPr lIns="45719" rIns="45719"/>
          <a:lstStyle/>
          <a:p>
            <a:pPr/>
          </a:p>
        </p:txBody>
      </p:sp>
      <p:sp>
        <p:nvSpPr>
          <p:cNvPr id="66" name="Text názvu"/>
          <p:cNvSpPr txBox="1"/>
          <p:nvPr>
            <p:ph type="title"/>
          </p:nvPr>
        </p:nvSpPr>
        <p:spPr>
          <a:xfrm>
            <a:off x="2589213" y="2514600"/>
            <a:ext cx="8915400" cy="2262782"/>
          </a:xfrm>
          <a:prstGeom prst="rect">
            <a:avLst/>
          </a:prstGeom>
        </p:spPr>
        <p:txBody>
          <a:bodyPr anchor="b"/>
          <a:lstStyle>
            <a:lvl1pPr>
              <a:defRPr sz="5400"/>
            </a:lvl1pPr>
          </a:lstStyle>
          <a:p>
            <a:pPr/>
            <a:r>
              <a:t>Text názvu</a:t>
            </a:r>
          </a:p>
        </p:txBody>
      </p:sp>
      <p:sp>
        <p:nvSpPr>
          <p:cNvPr id="67" name="Text úrovně 1…"/>
          <p:cNvSpPr txBox="1"/>
          <p:nvPr>
            <p:ph type="body" sz="quarter" idx="1"/>
          </p:nvPr>
        </p:nvSpPr>
        <p:spPr>
          <a:xfrm>
            <a:off x="2589213" y="4777378"/>
            <a:ext cx="8915400" cy="1126284"/>
          </a:xfrm>
          <a:prstGeom prst="rect">
            <a:avLst/>
          </a:prstGeom>
        </p:spPr>
        <p:txBody>
          <a:bodyPr/>
          <a:lstStyle>
            <a:lvl1pPr marL="0" indent="0">
              <a:buClrTx/>
              <a:buSzTx/>
              <a:buNone/>
              <a:defRPr>
                <a:solidFill>
                  <a:srgbClr val="595959"/>
                </a:solidFill>
              </a:defRPr>
            </a:lvl1pPr>
            <a:lvl2pPr marL="0" indent="457200">
              <a:buClrTx/>
              <a:buSzTx/>
              <a:buNone/>
              <a:defRPr>
                <a:solidFill>
                  <a:srgbClr val="595959"/>
                </a:solidFill>
              </a:defRPr>
            </a:lvl2pPr>
            <a:lvl3pPr marL="0" indent="914400">
              <a:buClrTx/>
              <a:buSzTx/>
              <a:buNone/>
              <a:defRPr>
                <a:solidFill>
                  <a:srgbClr val="595959"/>
                </a:solidFill>
              </a:defRPr>
            </a:lvl3pPr>
            <a:lvl4pPr marL="0" indent="1371600">
              <a:buClrTx/>
              <a:buSzTx/>
              <a:buNone/>
              <a:defRPr>
                <a:solidFill>
                  <a:srgbClr val="595959"/>
                </a:solidFill>
              </a:defRPr>
            </a:lvl4pPr>
            <a:lvl5pPr marL="0" indent="1828800">
              <a:buClrTx/>
              <a:buSzTx/>
              <a:buNone/>
              <a:defRPr>
                <a:solidFill>
                  <a:srgbClr val="595959"/>
                </a:solidFill>
              </a:defRPr>
            </a:lvl5pPr>
          </a:lstStyle>
          <a:p>
            <a:pPr/>
            <a:r>
              <a:t>Text úrovně 1</a:t>
            </a:r>
          </a:p>
          <a:p>
            <a:pPr lvl="1"/>
            <a:r>
              <a:t>Text úrovně 2</a:t>
            </a:r>
          </a:p>
          <a:p>
            <a:pPr lvl="2"/>
            <a:r>
              <a:t>Text úrovně 3</a:t>
            </a:r>
          </a:p>
          <a:p>
            <a:pPr lvl="3"/>
            <a:r>
              <a:t>Text úrovně 4</a:t>
            </a:r>
          </a:p>
          <a:p>
            <a:pPr lvl="4"/>
            <a:r>
              <a:t>Text úrovně 5</a:t>
            </a:r>
          </a:p>
        </p:txBody>
      </p:sp>
      <p:sp>
        <p:nvSpPr>
          <p:cNvPr id="68" name="Freeform 6"/>
          <p:cNvSpPr/>
          <p:nvPr/>
        </p:nvSpPr>
        <p:spPr>
          <a:xfrm>
            <a:off x="-1" y="4323810"/>
            <a:ext cx="1742309" cy="77859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571" h="21600" fill="norm" stroke="1" extrusionOk="0">
                <a:moveTo>
                  <a:pt x="16665" y="21600"/>
                </a:moveTo>
                <a:cubicBezTo>
                  <a:pt x="16839" y="21600"/>
                  <a:pt x="16955" y="21470"/>
                  <a:pt x="17013" y="21340"/>
                </a:cubicBezTo>
                <a:cubicBezTo>
                  <a:pt x="17013" y="21210"/>
                  <a:pt x="17071" y="21210"/>
                  <a:pt x="17071" y="21210"/>
                </a:cubicBezTo>
                <a:cubicBezTo>
                  <a:pt x="21484" y="11320"/>
                  <a:pt x="21484" y="11320"/>
                  <a:pt x="21484" y="11320"/>
                </a:cubicBezTo>
                <a:cubicBezTo>
                  <a:pt x="21600" y="11060"/>
                  <a:pt x="21600" y="10540"/>
                  <a:pt x="21484" y="10149"/>
                </a:cubicBezTo>
                <a:cubicBezTo>
                  <a:pt x="17071" y="390"/>
                  <a:pt x="17071" y="390"/>
                  <a:pt x="17071" y="390"/>
                </a:cubicBezTo>
                <a:cubicBezTo>
                  <a:pt x="17071" y="260"/>
                  <a:pt x="17013" y="260"/>
                  <a:pt x="17013" y="260"/>
                </a:cubicBezTo>
                <a:cubicBezTo>
                  <a:pt x="16955" y="130"/>
                  <a:pt x="16839" y="0"/>
                  <a:pt x="16665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21600"/>
                  <a:pt x="0" y="21600"/>
                  <a:pt x="0" y="21600"/>
                </a:cubicBezTo>
                <a:lnTo>
                  <a:pt x="16665" y="21600"/>
                </a:lnTo>
                <a:close/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45719" rIns="45719"/>
          <a:lstStyle/>
          <a:p>
            <a:pPr/>
          </a:p>
        </p:txBody>
      </p:sp>
      <p:sp>
        <p:nvSpPr>
          <p:cNvPr id="69" name="Číslo snímku"/>
          <p:cNvSpPr txBox="1"/>
          <p:nvPr>
            <p:ph type="sldNum" sz="quarter" idx="2"/>
          </p:nvPr>
        </p:nvSpPr>
        <p:spPr>
          <a:xfrm>
            <a:off x="925905" y="4513982"/>
            <a:ext cx="385675" cy="396241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Název a popis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6" name="Group 22"/>
          <p:cNvGrpSpPr/>
          <p:nvPr/>
        </p:nvGrpSpPr>
        <p:grpSpPr>
          <a:xfrm>
            <a:off x="0" y="228599"/>
            <a:ext cx="2851518" cy="6638630"/>
            <a:chOff x="0" y="0"/>
            <a:chExt cx="2851516" cy="6638628"/>
          </a:xfrm>
        </p:grpSpPr>
        <p:sp>
          <p:nvSpPr>
            <p:cNvPr id="204" name="Freeform 11"/>
            <p:cNvSpPr/>
            <p:nvPr/>
          </p:nvSpPr>
          <p:spPr>
            <a:xfrm>
              <a:off x="-1" y="2346443"/>
              <a:ext cx="100643" cy="62621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21600"/>
                  </a:moveTo>
                  <a:cubicBezTo>
                    <a:pt x="19636" y="18582"/>
                    <a:pt x="18655" y="15724"/>
                    <a:pt x="16691" y="12706"/>
                  </a:cubicBezTo>
                  <a:cubicBezTo>
                    <a:pt x="10800" y="8576"/>
                    <a:pt x="5891" y="4288"/>
                    <a:pt x="0" y="0"/>
                  </a:cubicBezTo>
                  <a:cubicBezTo>
                    <a:pt x="0" y="5559"/>
                    <a:pt x="0" y="5559"/>
                    <a:pt x="0" y="5559"/>
                  </a:cubicBezTo>
                  <a:cubicBezTo>
                    <a:pt x="5891" y="10165"/>
                    <a:pt x="12764" y="14929"/>
                    <a:pt x="19636" y="19694"/>
                  </a:cubicBezTo>
                  <a:cubicBezTo>
                    <a:pt x="19636" y="20329"/>
                    <a:pt x="20618" y="20965"/>
                    <a:pt x="21600" y="21600"/>
                  </a:cubicBezTo>
                  <a:close/>
                </a:path>
              </a:pathLst>
            </a:custGeom>
            <a:solidFill>
              <a:srgbClr val="647252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205" name="Freeform 12"/>
            <p:cNvSpPr/>
            <p:nvPr/>
          </p:nvSpPr>
          <p:spPr>
            <a:xfrm>
              <a:off x="128598" y="2927929"/>
              <a:ext cx="646718" cy="232221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3269" y="15000"/>
                  </a:moveTo>
                  <a:cubicBezTo>
                    <a:pt x="15891" y="17229"/>
                    <a:pt x="18514" y="19414"/>
                    <a:pt x="21446" y="21600"/>
                  </a:cubicBezTo>
                  <a:cubicBezTo>
                    <a:pt x="21446" y="21214"/>
                    <a:pt x="21446" y="20871"/>
                    <a:pt x="21600" y="20486"/>
                  </a:cubicBezTo>
                  <a:cubicBezTo>
                    <a:pt x="19131" y="18643"/>
                    <a:pt x="16817" y="16757"/>
                    <a:pt x="14657" y="14871"/>
                  </a:cubicBezTo>
                  <a:cubicBezTo>
                    <a:pt x="8949" y="9986"/>
                    <a:pt x="4166" y="5014"/>
                    <a:pt x="0" y="0"/>
                  </a:cubicBezTo>
                  <a:cubicBezTo>
                    <a:pt x="309" y="857"/>
                    <a:pt x="617" y="1757"/>
                    <a:pt x="926" y="2614"/>
                  </a:cubicBezTo>
                  <a:cubicBezTo>
                    <a:pt x="4629" y="6771"/>
                    <a:pt x="8640" y="10929"/>
                    <a:pt x="13269" y="15000"/>
                  </a:cubicBezTo>
                  <a:close/>
                </a:path>
              </a:pathLst>
            </a:custGeom>
            <a:solidFill>
              <a:srgbClr val="647252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206" name="Freeform 13"/>
            <p:cNvSpPr/>
            <p:nvPr/>
          </p:nvSpPr>
          <p:spPr>
            <a:xfrm>
              <a:off x="806998" y="5218460"/>
              <a:ext cx="609443" cy="142016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309" y="1543"/>
                  </a:moveTo>
                  <a:cubicBezTo>
                    <a:pt x="818" y="1052"/>
                    <a:pt x="327" y="561"/>
                    <a:pt x="0" y="0"/>
                  </a:cubicBezTo>
                  <a:cubicBezTo>
                    <a:pt x="0" y="701"/>
                    <a:pt x="0" y="1332"/>
                    <a:pt x="0" y="2034"/>
                  </a:cubicBezTo>
                  <a:cubicBezTo>
                    <a:pt x="3436" y="5961"/>
                    <a:pt x="7200" y="9818"/>
                    <a:pt x="11127" y="13605"/>
                  </a:cubicBezTo>
                  <a:cubicBezTo>
                    <a:pt x="13909" y="16270"/>
                    <a:pt x="17018" y="18935"/>
                    <a:pt x="20127" y="21600"/>
                  </a:cubicBezTo>
                  <a:cubicBezTo>
                    <a:pt x="21600" y="21600"/>
                    <a:pt x="21600" y="21600"/>
                    <a:pt x="21600" y="21600"/>
                  </a:cubicBezTo>
                  <a:cubicBezTo>
                    <a:pt x="18491" y="18865"/>
                    <a:pt x="15382" y="16130"/>
                    <a:pt x="12600" y="13325"/>
                  </a:cubicBezTo>
                  <a:cubicBezTo>
                    <a:pt x="8509" y="9468"/>
                    <a:pt x="4745" y="5540"/>
                    <a:pt x="1309" y="1543"/>
                  </a:cubicBezTo>
                  <a:close/>
                </a:path>
              </a:pathLst>
            </a:custGeom>
            <a:solidFill>
              <a:srgbClr val="647252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207" name="Freeform 14"/>
            <p:cNvSpPr/>
            <p:nvPr/>
          </p:nvSpPr>
          <p:spPr>
            <a:xfrm>
              <a:off x="959824" y="6275198"/>
              <a:ext cx="171465" cy="36343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6346" y="21600"/>
                  </a:moveTo>
                  <a:cubicBezTo>
                    <a:pt x="21600" y="21600"/>
                    <a:pt x="21600" y="21600"/>
                    <a:pt x="21600" y="21600"/>
                  </a:cubicBezTo>
                  <a:cubicBezTo>
                    <a:pt x="14011" y="14491"/>
                    <a:pt x="7005" y="7382"/>
                    <a:pt x="0" y="0"/>
                  </a:cubicBezTo>
                  <a:cubicBezTo>
                    <a:pt x="4670" y="7382"/>
                    <a:pt x="9924" y="14491"/>
                    <a:pt x="16346" y="21600"/>
                  </a:cubicBezTo>
                  <a:close/>
                </a:path>
              </a:pathLst>
            </a:custGeom>
            <a:solidFill>
              <a:srgbClr val="647252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208" name="Freeform 15"/>
            <p:cNvSpPr/>
            <p:nvPr/>
          </p:nvSpPr>
          <p:spPr>
            <a:xfrm>
              <a:off x="100641" y="2972659"/>
              <a:ext cx="821909" cy="332863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9658" y="19745"/>
                  </a:moveTo>
                  <a:cubicBezTo>
                    <a:pt x="17596" y="18489"/>
                    <a:pt x="15775" y="17232"/>
                    <a:pt x="14076" y="15976"/>
                  </a:cubicBezTo>
                  <a:cubicBezTo>
                    <a:pt x="10193" y="13074"/>
                    <a:pt x="7160" y="10082"/>
                    <a:pt x="4854" y="7060"/>
                  </a:cubicBezTo>
                  <a:cubicBezTo>
                    <a:pt x="3519" y="5235"/>
                    <a:pt x="2427" y="3381"/>
                    <a:pt x="1456" y="1526"/>
                  </a:cubicBezTo>
                  <a:cubicBezTo>
                    <a:pt x="971" y="1017"/>
                    <a:pt x="485" y="509"/>
                    <a:pt x="0" y="0"/>
                  </a:cubicBezTo>
                  <a:cubicBezTo>
                    <a:pt x="971" y="2363"/>
                    <a:pt x="2306" y="4757"/>
                    <a:pt x="4004" y="7090"/>
                  </a:cubicBezTo>
                  <a:cubicBezTo>
                    <a:pt x="6189" y="10142"/>
                    <a:pt x="9222" y="13134"/>
                    <a:pt x="12984" y="16065"/>
                  </a:cubicBezTo>
                  <a:cubicBezTo>
                    <a:pt x="14926" y="17531"/>
                    <a:pt x="17110" y="18967"/>
                    <a:pt x="19416" y="20373"/>
                  </a:cubicBezTo>
                  <a:cubicBezTo>
                    <a:pt x="20144" y="20792"/>
                    <a:pt x="20872" y="21181"/>
                    <a:pt x="21600" y="21600"/>
                  </a:cubicBezTo>
                  <a:cubicBezTo>
                    <a:pt x="21357" y="21450"/>
                    <a:pt x="21236" y="21331"/>
                    <a:pt x="21115" y="21181"/>
                  </a:cubicBezTo>
                  <a:cubicBezTo>
                    <a:pt x="20508" y="20702"/>
                    <a:pt x="20022" y="20224"/>
                    <a:pt x="19658" y="19745"/>
                  </a:cubicBezTo>
                  <a:close/>
                </a:path>
              </a:pathLst>
            </a:custGeom>
            <a:solidFill>
              <a:srgbClr val="647252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209" name="Freeform 16"/>
            <p:cNvSpPr/>
            <p:nvPr/>
          </p:nvSpPr>
          <p:spPr>
            <a:xfrm>
              <a:off x="26126" y="0"/>
              <a:ext cx="102473" cy="292793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835" h="21600" fill="norm" stroke="1" extrusionOk="0">
                  <a:moveTo>
                    <a:pt x="9565" y="19627"/>
                  </a:moveTo>
                  <a:cubicBezTo>
                    <a:pt x="10505" y="19763"/>
                    <a:pt x="10505" y="19899"/>
                    <a:pt x="10505" y="20035"/>
                  </a:cubicBezTo>
                  <a:cubicBezTo>
                    <a:pt x="13322" y="20511"/>
                    <a:pt x="17078" y="20988"/>
                    <a:pt x="19896" y="21498"/>
                  </a:cubicBezTo>
                  <a:cubicBezTo>
                    <a:pt x="19896" y="21532"/>
                    <a:pt x="19896" y="21566"/>
                    <a:pt x="20835" y="21600"/>
                  </a:cubicBezTo>
                  <a:cubicBezTo>
                    <a:pt x="18957" y="20920"/>
                    <a:pt x="17078" y="20273"/>
                    <a:pt x="15200" y="19593"/>
                  </a:cubicBezTo>
                  <a:cubicBezTo>
                    <a:pt x="7687" y="16123"/>
                    <a:pt x="3931" y="12654"/>
                    <a:pt x="3931" y="9150"/>
                  </a:cubicBezTo>
                  <a:cubicBezTo>
                    <a:pt x="4870" y="6089"/>
                    <a:pt x="7687" y="3061"/>
                    <a:pt x="13322" y="0"/>
                  </a:cubicBezTo>
                  <a:cubicBezTo>
                    <a:pt x="10505" y="0"/>
                    <a:pt x="10505" y="0"/>
                    <a:pt x="10505" y="0"/>
                  </a:cubicBezTo>
                  <a:cubicBezTo>
                    <a:pt x="3931" y="3027"/>
                    <a:pt x="1113" y="6089"/>
                    <a:pt x="174" y="9150"/>
                  </a:cubicBezTo>
                  <a:cubicBezTo>
                    <a:pt x="-765" y="12654"/>
                    <a:pt x="2052" y="16123"/>
                    <a:pt x="9565" y="19627"/>
                  </a:cubicBezTo>
                  <a:close/>
                </a:path>
              </a:pathLst>
            </a:custGeom>
            <a:solidFill>
              <a:srgbClr val="647252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210" name="Freeform 17"/>
            <p:cNvSpPr/>
            <p:nvPr/>
          </p:nvSpPr>
          <p:spPr>
            <a:xfrm>
              <a:off x="78276" y="2715463"/>
              <a:ext cx="78278" cy="49389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2541" y="3836"/>
                    <a:pt x="3812" y="7469"/>
                    <a:pt x="6353" y="11305"/>
                  </a:cubicBezTo>
                  <a:cubicBezTo>
                    <a:pt x="11435" y="14736"/>
                    <a:pt x="16518" y="18168"/>
                    <a:pt x="21600" y="21600"/>
                  </a:cubicBezTo>
                  <a:cubicBezTo>
                    <a:pt x="19059" y="17563"/>
                    <a:pt x="16518" y="13323"/>
                    <a:pt x="13976" y="9286"/>
                  </a:cubicBezTo>
                  <a:cubicBezTo>
                    <a:pt x="12706" y="9084"/>
                    <a:pt x="12706" y="8882"/>
                    <a:pt x="12706" y="8680"/>
                  </a:cubicBezTo>
                  <a:cubicBezTo>
                    <a:pt x="8894" y="5652"/>
                    <a:pt x="3812" y="2826"/>
                    <a:pt x="0" y="0"/>
                  </a:cubicBezTo>
                  <a:close/>
                </a:path>
              </a:pathLst>
            </a:custGeom>
            <a:solidFill>
              <a:srgbClr val="647252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211" name="Freeform 18"/>
            <p:cNvSpPr/>
            <p:nvPr/>
          </p:nvSpPr>
          <p:spPr>
            <a:xfrm>
              <a:off x="769723" y="5250144"/>
              <a:ext cx="190102" cy="102505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0" y="3016"/>
                    <a:pt x="1054" y="6032"/>
                    <a:pt x="2634" y="9049"/>
                  </a:cubicBezTo>
                  <a:cubicBezTo>
                    <a:pt x="4215" y="11384"/>
                    <a:pt x="6322" y="13816"/>
                    <a:pt x="8956" y="16151"/>
                  </a:cubicBezTo>
                  <a:cubicBezTo>
                    <a:pt x="10010" y="16735"/>
                    <a:pt x="11590" y="17319"/>
                    <a:pt x="12644" y="17903"/>
                  </a:cubicBezTo>
                  <a:cubicBezTo>
                    <a:pt x="15805" y="19168"/>
                    <a:pt x="18439" y="20335"/>
                    <a:pt x="21600" y="21600"/>
                  </a:cubicBezTo>
                  <a:cubicBezTo>
                    <a:pt x="21073" y="21308"/>
                    <a:pt x="20546" y="20919"/>
                    <a:pt x="20020" y="20627"/>
                  </a:cubicBezTo>
                  <a:cubicBezTo>
                    <a:pt x="13698" y="16735"/>
                    <a:pt x="9483" y="12843"/>
                    <a:pt x="6849" y="8951"/>
                  </a:cubicBezTo>
                  <a:cubicBezTo>
                    <a:pt x="5795" y="6616"/>
                    <a:pt x="4741" y="4378"/>
                    <a:pt x="4215" y="2141"/>
                  </a:cubicBezTo>
                  <a:cubicBezTo>
                    <a:pt x="4215" y="2043"/>
                    <a:pt x="3688" y="1946"/>
                    <a:pt x="3688" y="1751"/>
                  </a:cubicBezTo>
                  <a:cubicBezTo>
                    <a:pt x="2634" y="1168"/>
                    <a:pt x="1054" y="584"/>
                    <a:pt x="0" y="0"/>
                  </a:cubicBezTo>
                  <a:close/>
                </a:path>
              </a:pathLst>
            </a:custGeom>
            <a:solidFill>
              <a:srgbClr val="647252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212" name="Freeform 19"/>
            <p:cNvSpPr/>
            <p:nvPr/>
          </p:nvSpPr>
          <p:spPr>
            <a:xfrm>
              <a:off x="775314" y="1170426"/>
              <a:ext cx="2076203" cy="404803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336" y="21010"/>
                  </a:moveTo>
                  <a:cubicBezTo>
                    <a:pt x="480" y="18992"/>
                    <a:pt x="1248" y="17000"/>
                    <a:pt x="2400" y="15081"/>
                  </a:cubicBezTo>
                  <a:cubicBezTo>
                    <a:pt x="3600" y="13162"/>
                    <a:pt x="5232" y="11317"/>
                    <a:pt x="7152" y="9545"/>
                  </a:cubicBezTo>
                  <a:cubicBezTo>
                    <a:pt x="9072" y="7774"/>
                    <a:pt x="11280" y="6101"/>
                    <a:pt x="13680" y="4502"/>
                  </a:cubicBezTo>
                  <a:cubicBezTo>
                    <a:pt x="14880" y="3715"/>
                    <a:pt x="16176" y="2928"/>
                    <a:pt x="17472" y="2190"/>
                  </a:cubicBezTo>
                  <a:cubicBezTo>
                    <a:pt x="18144" y="1821"/>
                    <a:pt x="18816" y="1427"/>
                    <a:pt x="19488" y="1082"/>
                  </a:cubicBezTo>
                  <a:cubicBezTo>
                    <a:pt x="20208" y="713"/>
                    <a:pt x="20880" y="369"/>
                    <a:pt x="21600" y="25"/>
                  </a:cubicBezTo>
                  <a:cubicBezTo>
                    <a:pt x="21600" y="0"/>
                    <a:pt x="21600" y="0"/>
                    <a:pt x="21600" y="0"/>
                  </a:cubicBezTo>
                  <a:cubicBezTo>
                    <a:pt x="20832" y="344"/>
                    <a:pt x="20160" y="689"/>
                    <a:pt x="19440" y="1058"/>
                  </a:cubicBezTo>
                  <a:cubicBezTo>
                    <a:pt x="18768" y="1402"/>
                    <a:pt x="18096" y="1771"/>
                    <a:pt x="17424" y="2165"/>
                  </a:cubicBezTo>
                  <a:cubicBezTo>
                    <a:pt x="16080" y="2903"/>
                    <a:pt x="14784" y="3666"/>
                    <a:pt x="13584" y="4453"/>
                  </a:cubicBezTo>
                  <a:cubicBezTo>
                    <a:pt x="11136" y="6052"/>
                    <a:pt x="8880" y="7725"/>
                    <a:pt x="6960" y="9496"/>
                  </a:cubicBezTo>
                  <a:cubicBezTo>
                    <a:pt x="4992" y="11243"/>
                    <a:pt x="3360" y="13113"/>
                    <a:pt x="2160" y="15031"/>
                  </a:cubicBezTo>
                  <a:cubicBezTo>
                    <a:pt x="912" y="16975"/>
                    <a:pt x="144" y="18968"/>
                    <a:pt x="0" y="21010"/>
                  </a:cubicBezTo>
                  <a:cubicBezTo>
                    <a:pt x="0" y="21059"/>
                    <a:pt x="0" y="21083"/>
                    <a:pt x="0" y="21133"/>
                  </a:cubicBezTo>
                  <a:cubicBezTo>
                    <a:pt x="96" y="21280"/>
                    <a:pt x="192" y="21452"/>
                    <a:pt x="336" y="21600"/>
                  </a:cubicBezTo>
                  <a:cubicBezTo>
                    <a:pt x="336" y="21403"/>
                    <a:pt x="336" y="21206"/>
                    <a:pt x="336" y="21010"/>
                  </a:cubicBezTo>
                  <a:close/>
                </a:path>
              </a:pathLst>
            </a:custGeom>
            <a:solidFill>
              <a:srgbClr val="647252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213" name="Freeform 20"/>
            <p:cNvSpPr/>
            <p:nvPr/>
          </p:nvSpPr>
          <p:spPr>
            <a:xfrm>
              <a:off x="922549" y="6301291"/>
              <a:ext cx="162147" cy="33733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4320" y="7101"/>
                    <a:pt x="9874" y="14499"/>
                    <a:pt x="16046" y="21600"/>
                  </a:cubicBezTo>
                  <a:cubicBezTo>
                    <a:pt x="21600" y="21600"/>
                    <a:pt x="21600" y="21600"/>
                    <a:pt x="21600" y="21600"/>
                  </a:cubicBezTo>
                  <a:cubicBezTo>
                    <a:pt x="14194" y="14499"/>
                    <a:pt x="6789" y="7101"/>
                    <a:pt x="0" y="0"/>
                  </a:cubicBezTo>
                  <a:close/>
                </a:path>
              </a:pathLst>
            </a:custGeom>
            <a:solidFill>
              <a:srgbClr val="647252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214" name="Freeform 21"/>
            <p:cNvSpPr/>
            <p:nvPr/>
          </p:nvSpPr>
          <p:spPr>
            <a:xfrm>
              <a:off x="769723" y="5130865"/>
              <a:ext cx="37276" cy="22178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8900" y="19800"/>
                  </a:moveTo>
                  <a:cubicBezTo>
                    <a:pt x="18900" y="20700"/>
                    <a:pt x="21600" y="21150"/>
                    <a:pt x="21600" y="21600"/>
                  </a:cubicBezTo>
                  <a:cubicBezTo>
                    <a:pt x="21600" y="17100"/>
                    <a:pt x="21600" y="13050"/>
                    <a:pt x="21600" y="8550"/>
                  </a:cubicBezTo>
                  <a:cubicBezTo>
                    <a:pt x="13500" y="5850"/>
                    <a:pt x="8100" y="2700"/>
                    <a:pt x="2700" y="0"/>
                  </a:cubicBezTo>
                  <a:cubicBezTo>
                    <a:pt x="0" y="4050"/>
                    <a:pt x="0" y="7650"/>
                    <a:pt x="0" y="11700"/>
                  </a:cubicBezTo>
                  <a:cubicBezTo>
                    <a:pt x="5400" y="14400"/>
                    <a:pt x="13500" y="17100"/>
                    <a:pt x="18900" y="19800"/>
                  </a:cubicBezTo>
                  <a:close/>
                </a:path>
              </a:pathLst>
            </a:custGeom>
            <a:solidFill>
              <a:srgbClr val="647252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215" name="Freeform 22"/>
            <p:cNvSpPr/>
            <p:nvPr/>
          </p:nvSpPr>
          <p:spPr>
            <a:xfrm>
              <a:off x="849863" y="6016139"/>
              <a:ext cx="238559" cy="62248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908" y="2880"/>
                  </a:moveTo>
                  <a:cubicBezTo>
                    <a:pt x="2077" y="1920"/>
                    <a:pt x="831" y="960"/>
                    <a:pt x="0" y="0"/>
                  </a:cubicBezTo>
                  <a:cubicBezTo>
                    <a:pt x="1246" y="2560"/>
                    <a:pt x="2908" y="5120"/>
                    <a:pt x="4985" y="7680"/>
                  </a:cubicBezTo>
                  <a:cubicBezTo>
                    <a:pt x="5400" y="8480"/>
                    <a:pt x="5815" y="9120"/>
                    <a:pt x="6646" y="9920"/>
                  </a:cubicBezTo>
                  <a:cubicBezTo>
                    <a:pt x="11215" y="13760"/>
                    <a:pt x="16200" y="17760"/>
                    <a:pt x="21185" y="21600"/>
                  </a:cubicBezTo>
                  <a:cubicBezTo>
                    <a:pt x="21600" y="21600"/>
                    <a:pt x="21600" y="21600"/>
                    <a:pt x="21600" y="21600"/>
                  </a:cubicBezTo>
                  <a:cubicBezTo>
                    <a:pt x="17031" y="17440"/>
                    <a:pt x="13292" y="13280"/>
                    <a:pt x="9969" y="8960"/>
                  </a:cubicBezTo>
                  <a:cubicBezTo>
                    <a:pt x="7477" y="6880"/>
                    <a:pt x="5400" y="4960"/>
                    <a:pt x="2908" y="2880"/>
                  </a:cubicBezTo>
                  <a:close/>
                </a:path>
              </a:pathLst>
            </a:custGeom>
            <a:solidFill>
              <a:srgbClr val="647252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</p:grpSp>
      <p:grpSp>
        <p:nvGrpSpPr>
          <p:cNvPr id="229" name="Group 9"/>
          <p:cNvGrpSpPr/>
          <p:nvPr/>
        </p:nvGrpSpPr>
        <p:grpSpPr>
          <a:xfrm>
            <a:off x="27221" y="-32"/>
            <a:ext cx="2356674" cy="6853285"/>
            <a:chOff x="0" y="0"/>
            <a:chExt cx="2356673" cy="6853284"/>
          </a:xfrm>
        </p:grpSpPr>
        <p:sp>
          <p:nvSpPr>
            <p:cNvPr id="217" name="Freeform 27"/>
            <p:cNvSpPr/>
            <p:nvPr/>
          </p:nvSpPr>
          <p:spPr>
            <a:xfrm>
              <a:off x="0" y="0"/>
              <a:ext cx="494327" cy="440104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468" y="4930"/>
                  </a:moveTo>
                  <a:cubicBezTo>
                    <a:pt x="2307" y="6762"/>
                    <a:pt x="3565" y="8617"/>
                    <a:pt x="5452" y="10448"/>
                  </a:cubicBezTo>
                  <a:cubicBezTo>
                    <a:pt x="7130" y="12279"/>
                    <a:pt x="9227" y="14110"/>
                    <a:pt x="11953" y="15942"/>
                  </a:cubicBezTo>
                  <a:cubicBezTo>
                    <a:pt x="14470" y="17773"/>
                    <a:pt x="17616" y="19581"/>
                    <a:pt x="21181" y="21389"/>
                  </a:cubicBezTo>
                  <a:cubicBezTo>
                    <a:pt x="21390" y="21459"/>
                    <a:pt x="21600" y="21530"/>
                    <a:pt x="21600" y="21600"/>
                  </a:cubicBezTo>
                  <a:cubicBezTo>
                    <a:pt x="21390" y="21248"/>
                    <a:pt x="20971" y="20872"/>
                    <a:pt x="20761" y="20520"/>
                  </a:cubicBezTo>
                  <a:cubicBezTo>
                    <a:pt x="20761" y="20450"/>
                    <a:pt x="20761" y="20379"/>
                    <a:pt x="20761" y="20332"/>
                  </a:cubicBezTo>
                  <a:cubicBezTo>
                    <a:pt x="17825" y="18853"/>
                    <a:pt x="15309" y="17397"/>
                    <a:pt x="13212" y="15918"/>
                  </a:cubicBezTo>
                  <a:cubicBezTo>
                    <a:pt x="10485" y="14087"/>
                    <a:pt x="8179" y="12279"/>
                    <a:pt x="6291" y="10424"/>
                  </a:cubicBezTo>
                  <a:cubicBezTo>
                    <a:pt x="4404" y="8593"/>
                    <a:pt x="2936" y="6762"/>
                    <a:pt x="1887" y="4907"/>
                  </a:cubicBezTo>
                  <a:cubicBezTo>
                    <a:pt x="1468" y="3991"/>
                    <a:pt x="1049" y="3076"/>
                    <a:pt x="629" y="2160"/>
                  </a:cubicBezTo>
                  <a:cubicBezTo>
                    <a:pt x="419" y="1432"/>
                    <a:pt x="210" y="728"/>
                    <a:pt x="210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728"/>
                    <a:pt x="210" y="1432"/>
                    <a:pt x="210" y="2160"/>
                  </a:cubicBezTo>
                  <a:cubicBezTo>
                    <a:pt x="629" y="3076"/>
                    <a:pt x="839" y="3991"/>
                    <a:pt x="1468" y="4930"/>
                  </a:cubicBezTo>
                  <a:close/>
                </a:path>
              </a:pathLst>
            </a:custGeom>
            <a:solidFill>
              <a:srgbClr val="647252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218" name="Freeform 28"/>
            <p:cNvSpPr/>
            <p:nvPr/>
          </p:nvSpPr>
          <p:spPr>
            <a:xfrm>
              <a:off x="523067" y="4316505"/>
              <a:ext cx="423436" cy="158069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3009" y="14989"/>
                  </a:moveTo>
                  <a:cubicBezTo>
                    <a:pt x="15709" y="17215"/>
                    <a:pt x="18409" y="19440"/>
                    <a:pt x="21600" y="21600"/>
                  </a:cubicBezTo>
                  <a:cubicBezTo>
                    <a:pt x="21600" y="21142"/>
                    <a:pt x="21600" y="20618"/>
                    <a:pt x="21600" y="20160"/>
                  </a:cubicBezTo>
                  <a:cubicBezTo>
                    <a:pt x="21600" y="20095"/>
                    <a:pt x="21600" y="19964"/>
                    <a:pt x="21600" y="19898"/>
                  </a:cubicBezTo>
                  <a:cubicBezTo>
                    <a:pt x="19391" y="18196"/>
                    <a:pt x="17182" y="16495"/>
                    <a:pt x="15218" y="14793"/>
                  </a:cubicBezTo>
                  <a:cubicBezTo>
                    <a:pt x="9327" y="9949"/>
                    <a:pt x="4173" y="4975"/>
                    <a:pt x="0" y="0"/>
                  </a:cubicBezTo>
                  <a:cubicBezTo>
                    <a:pt x="491" y="1375"/>
                    <a:pt x="982" y="2749"/>
                    <a:pt x="1718" y="4124"/>
                  </a:cubicBezTo>
                  <a:cubicBezTo>
                    <a:pt x="5155" y="7789"/>
                    <a:pt x="8836" y="11389"/>
                    <a:pt x="13009" y="14989"/>
                  </a:cubicBezTo>
                  <a:close/>
                </a:path>
              </a:pathLst>
            </a:custGeom>
            <a:solidFill>
              <a:srgbClr val="647252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219" name="Freeform 29"/>
            <p:cNvSpPr/>
            <p:nvPr/>
          </p:nvSpPr>
          <p:spPr>
            <a:xfrm>
              <a:off x="979074" y="5862714"/>
              <a:ext cx="431100" cy="99057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440" y="1565"/>
                  </a:moveTo>
                  <a:cubicBezTo>
                    <a:pt x="960" y="1043"/>
                    <a:pt x="480" y="522"/>
                    <a:pt x="0" y="0"/>
                  </a:cubicBezTo>
                  <a:cubicBezTo>
                    <a:pt x="0" y="939"/>
                    <a:pt x="0" y="1983"/>
                    <a:pt x="240" y="3026"/>
                  </a:cubicBezTo>
                  <a:cubicBezTo>
                    <a:pt x="3360" y="6470"/>
                    <a:pt x="6480" y="9913"/>
                    <a:pt x="10080" y="13252"/>
                  </a:cubicBezTo>
                  <a:cubicBezTo>
                    <a:pt x="12960" y="16070"/>
                    <a:pt x="16080" y="18887"/>
                    <a:pt x="19200" y="21600"/>
                  </a:cubicBezTo>
                  <a:cubicBezTo>
                    <a:pt x="21600" y="21600"/>
                    <a:pt x="21600" y="21600"/>
                    <a:pt x="21600" y="21600"/>
                  </a:cubicBezTo>
                  <a:cubicBezTo>
                    <a:pt x="18240" y="18783"/>
                    <a:pt x="15120" y="15861"/>
                    <a:pt x="12000" y="12835"/>
                  </a:cubicBezTo>
                  <a:cubicBezTo>
                    <a:pt x="8160" y="9183"/>
                    <a:pt x="4800" y="5322"/>
                    <a:pt x="1440" y="1565"/>
                  </a:cubicBezTo>
                  <a:close/>
                </a:path>
              </a:pathLst>
            </a:custGeom>
            <a:solidFill>
              <a:srgbClr val="647252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220" name="Freeform 30"/>
            <p:cNvSpPr/>
            <p:nvPr/>
          </p:nvSpPr>
          <p:spPr>
            <a:xfrm>
              <a:off x="494326" y="4364406"/>
              <a:ext cx="551808" cy="223596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8970" y="18917"/>
                  </a:moveTo>
                  <a:cubicBezTo>
                    <a:pt x="17468" y="17946"/>
                    <a:pt x="15965" y="16928"/>
                    <a:pt x="14650" y="15911"/>
                  </a:cubicBezTo>
                  <a:cubicBezTo>
                    <a:pt x="10706" y="12997"/>
                    <a:pt x="7701" y="9991"/>
                    <a:pt x="5447" y="6984"/>
                  </a:cubicBezTo>
                  <a:cubicBezTo>
                    <a:pt x="4132" y="5504"/>
                    <a:pt x="3193" y="3978"/>
                    <a:pt x="2442" y="2451"/>
                  </a:cubicBezTo>
                  <a:cubicBezTo>
                    <a:pt x="1690" y="1619"/>
                    <a:pt x="751" y="833"/>
                    <a:pt x="0" y="0"/>
                  </a:cubicBezTo>
                  <a:cubicBezTo>
                    <a:pt x="939" y="2359"/>
                    <a:pt x="2254" y="4718"/>
                    <a:pt x="3944" y="7030"/>
                  </a:cubicBezTo>
                  <a:cubicBezTo>
                    <a:pt x="6198" y="10083"/>
                    <a:pt x="9203" y="13090"/>
                    <a:pt x="12960" y="16050"/>
                  </a:cubicBezTo>
                  <a:cubicBezTo>
                    <a:pt x="14838" y="17484"/>
                    <a:pt x="16904" y="18964"/>
                    <a:pt x="19346" y="20397"/>
                  </a:cubicBezTo>
                  <a:cubicBezTo>
                    <a:pt x="20097" y="20767"/>
                    <a:pt x="20849" y="21184"/>
                    <a:pt x="21600" y="21600"/>
                  </a:cubicBezTo>
                  <a:cubicBezTo>
                    <a:pt x="21412" y="21461"/>
                    <a:pt x="21224" y="21322"/>
                    <a:pt x="21037" y="21184"/>
                  </a:cubicBezTo>
                  <a:cubicBezTo>
                    <a:pt x="20285" y="20444"/>
                    <a:pt x="19534" y="19657"/>
                    <a:pt x="18970" y="18917"/>
                  </a:cubicBezTo>
                  <a:close/>
                </a:path>
              </a:pathLst>
            </a:custGeom>
            <a:solidFill>
              <a:srgbClr val="647252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221" name="Freeform 31"/>
            <p:cNvSpPr/>
            <p:nvPr/>
          </p:nvSpPr>
          <p:spPr>
            <a:xfrm>
              <a:off x="444311" y="1289233"/>
              <a:ext cx="170725" cy="302727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50" h="21600" fill="norm" stroke="1" extrusionOk="0">
                  <a:moveTo>
                    <a:pt x="9750" y="21600"/>
                  </a:moveTo>
                  <a:cubicBezTo>
                    <a:pt x="8550" y="21191"/>
                    <a:pt x="7950" y="20781"/>
                    <a:pt x="7350" y="20372"/>
                  </a:cubicBezTo>
                  <a:cubicBezTo>
                    <a:pt x="4350" y="18085"/>
                    <a:pt x="2550" y="15833"/>
                    <a:pt x="2550" y="13581"/>
                  </a:cubicBezTo>
                  <a:cubicBezTo>
                    <a:pt x="2550" y="11295"/>
                    <a:pt x="4350" y="9043"/>
                    <a:pt x="7350" y="6756"/>
                  </a:cubicBezTo>
                  <a:cubicBezTo>
                    <a:pt x="8550" y="5630"/>
                    <a:pt x="10350" y="4504"/>
                    <a:pt x="12750" y="3378"/>
                  </a:cubicBezTo>
                  <a:cubicBezTo>
                    <a:pt x="15150" y="2252"/>
                    <a:pt x="17550" y="1126"/>
                    <a:pt x="21150" y="0"/>
                  </a:cubicBezTo>
                  <a:cubicBezTo>
                    <a:pt x="20550" y="0"/>
                    <a:pt x="20550" y="0"/>
                    <a:pt x="20550" y="0"/>
                  </a:cubicBezTo>
                  <a:cubicBezTo>
                    <a:pt x="16950" y="1126"/>
                    <a:pt x="13950" y="2252"/>
                    <a:pt x="11550" y="3378"/>
                  </a:cubicBezTo>
                  <a:cubicBezTo>
                    <a:pt x="9150" y="4504"/>
                    <a:pt x="7350" y="5630"/>
                    <a:pt x="5550" y="6756"/>
                  </a:cubicBezTo>
                  <a:cubicBezTo>
                    <a:pt x="1950" y="9009"/>
                    <a:pt x="150" y="11295"/>
                    <a:pt x="150" y="13581"/>
                  </a:cubicBezTo>
                  <a:cubicBezTo>
                    <a:pt x="-450" y="15731"/>
                    <a:pt x="750" y="17915"/>
                    <a:pt x="3750" y="20099"/>
                  </a:cubicBezTo>
                  <a:cubicBezTo>
                    <a:pt x="5550" y="20576"/>
                    <a:pt x="7350" y="21088"/>
                    <a:pt x="9150" y="21566"/>
                  </a:cubicBezTo>
                  <a:cubicBezTo>
                    <a:pt x="9150" y="21566"/>
                    <a:pt x="9750" y="21600"/>
                    <a:pt x="9750" y="21600"/>
                  </a:cubicBezTo>
                  <a:close/>
                </a:path>
              </a:pathLst>
            </a:custGeom>
            <a:solidFill>
              <a:srgbClr val="647252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222" name="Freeform 32"/>
            <p:cNvSpPr/>
            <p:nvPr/>
          </p:nvSpPr>
          <p:spPr>
            <a:xfrm>
              <a:off x="1084453" y="6571632"/>
              <a:ext cx="134120" cy="28165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6971" y="21600"/>
                  </a:moveTo>
                  <a:cubicBezTo>
                    <a:pt x="21600" y="21600"/>
                    <a:pt x="21600" y="21600"/>
                    <a:pt x="21600" y="21600"/>
                  </a:cubicBezTo>
                  <a:cubicBezTo>
                    <a:pt x="13886" y="14644"/>
                    <a:pt x="6943" y="7322"/>
                    <a:pt x="0" y="0"/>
                  </a:cubicBezTo>
                  <a:cubicBezTo>
                    <a:pt x="4629" y="7322"/>
                    <a:pt x="10029" y="14644"/>
                    <a:pt x="16971" y="21600"/>
                  </a:cubicBezTo>
                  <a:close/>
                </a:path>
              </a:pathLst>
            </a:custGeom>
            <a:solidFill>
              <a:srgbClr val="647252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223" name="Freeform 33"/>
            <p:cNvSpPr/>
            <p:nvPr/>
          </p:nvSpPr>
          <p:spPr>
            <a:xfrm>
              <a:off x="475166" y="4107663"/>
              <a:ext cx="82390" cy="51157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5082" y="10901"/>
                  </a:moveTo>
                  <a:cubicBezTo>
                    <a:pt x="10165" y="14535"/>
                    <a:pt x="16518" y="17966"/>
                    <a:pt x="21600" y="21600"/>
                  </a:cubicBezTo>
                  <a:cubicBezTo>
                    <a:pt x="17788" y="17361"/>
                    <a:pt x="15247" y="13121"/>
                    <a:pt x="12706" y="8882"/>
                  </a:cubicBezTo>
                  <a:cubicBezTo>
                    <a:pt x="12706" y="8882"/>
                    <a:pt x="11435" y="8680"/>
                    <a:pt x="11435" y="8680"/>
                  </a:cubicBezTo>
                  <a:cubicBezTo>
                    <a:pt x="7624" y="5854"/>
                    <a:pt x="3812" y="2826"/>
                    <a:pt x="0" y="0"/>
                  </a:cubicBezTo>
                  <a:cubicBezTo>
                    <a:pt x="0" y="404"/>
                    <a:pt x="0" y="1009"/>
                    <a:pt x="0" y="1615"/>
                  </a:cubicBezTo>
                  <a:cubicBezTo>
                    <a:pt x="1271" y="4643"/>
                    <a:pt x="3812" y="7873"/>
                    <a:pt x="5082" y="10901"/>
                  </a:cubicBezTo>
                  <a:close/>
                </a:path>
              </a:pathLst>
            </a:custGeom>
            <a:solidFill>
              <a:srgbClr val="647252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224" name="Freeform 34"/>
            <p:cNvSpPr/>
            <p:nvPr/>
          </p:nvSpPr>
          <p:spPr>
            <a:xfrm>
              <a:off x="946501" y="3145833"/>
              <a:ext cx="1410173" cy="271688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588" y="21030"/>
                  </a:moveTo>
                  <a:cubicBezTo>
                    <a:pt x="661" y="19052"/>
                    <a:pt x="1396" y="17037"/>
                    <a:pt x="2571" y="15097"/>
                  </a:cubicBezTo>
                  <a:cubicBezTo>
                    <a:pt x="3747" y="13196"/>
                    <a:pt x="5363" y="11332"/>
                    <a:pt x="7273" y="9583"/>
                  </a:cubicBezTo>
                  <a:cubicBezTo>
                    <a:pt x="9110" y="7796"/>
                    <a:pt x="11314" y="6123"/>
                    <a:pt x="13739" y="4525"/>
                  </a:cubicBezTo>
                  <a:cubicBezTo>
                    <a:pt x="14914" y="3727"/>
                    <a:pt x="16163" y="2928"/>
                    <a:pt x="17486" y="2206"/>
                  </a:cubicBezTo>
                  <a:cubicBezTo>
                    <a:pt x="18147" y="1825"/>
                    <a:pt x="18808" y="1445"/>
                    <a:pt x="19469" y="1065"/>
                  </a:cubicBezTo>
                  <a:cubicBezTo>
                    <a:pt x="20131" y="723"/>
                    <a:pt x="20865" y="342"/>
                    <a:pt x="21600" y="0"/>
                  </a:cubicBezTo>
                  <a:cubicBezTo>
                    <a:pt x="21527" y="0"/>
                    <a:pt x="21527" y="0"/>
                    <a:pt x="21527" y="0"/>
                  </a:cubicBezTo>
                  <a:cubicBezTo>
                    <a:pt x="20792" y="342"/>
                    <a:pt x="20057" y="685"/>
                    <a:pt x="19396" y="1027"/>
                  </a:cubicBezTo>
                  <a:cubicBezTo>
                    <a:pt x="18735" y="1407"/>
                    <a:pt x="18073" y="1787"/>
                    <a:pt x="17412" y="2130"/>
                  </a:cubicBezTo>
                  <a:cubicBezTo>
                    <a:pt x="16016" y="2890"/>
                    <a:pt x="14767" y="3651"/>
                    <a:pt x="13592" y="4449"/>
                  </a:cubicBezTo>
                  <a:cubicBezTo>
                    <a:pt x="11094" y="6046"/>
                    <a:pt x="8890" y="7720"/>
                    <a:pt x="6980" y="9469"/>
                  </a:cubicBezTo>
                  <a:cubicBezTo>
                    <a:pt x="4996" y="11256"/>
                    <a:pt x="3380" y="13120"/>
                    <a:pt x="2204" y="15059"/>
                  </a:cubicBezTo>
                  <a:cubicBezTo>
                    <a:pt x="955" y="16923"/>
                    <a:pt x="220" y="18900"/>
                    <a:pt x="0" y="20877"/>
                  </a:cubicBezTo>
                  <a:cubicBezTo>
                    <a:pt x="220" y="21106"/>
                    <a:pt x="367" y="21334"/>
                    <a:pt x="514" y="21600"/>
                  </a:cubicBezTo>
                  <a:cubicBezTo>
                    <a:pt x="514" y="21410"/>
                    <a:pt x="514" y="21220"/>
                    <a:pt x="588" y="21030"/>
                  </a:cubicBezTo>
                  <a:close/>
                </a:path>
              </a:pathLst>
            </a:custGeom>
            <a:solidFill>
              <a:srgbClr val="647252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225" name="Freeform 35"/>
            <p:cNvSpPr/>
            <p:nvPr/>
          </p:nvSpPr>
          <p:spPr>
            <a:xfrm>
              <a:off x="1046133" y="6600372"/>
              <a:ext cx="120709" cy="25291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4320" y="7336"/>
                    <a:pt x="10368" y="14672"/>
                    <a:pt x="16416" y="21600"/>
                  </a:cubicBezTo>
                  <a:cubicBezTo>
                    <a:pt x="21600" y="21600"/>
                    <a:pt x="21600" y="21600"/>
                    <a:pt x="21600" y="21600"/>
                  </a:cubicBezTo>
                  <a:cubicBezTo>
                    <a:pt x="13824" y="14672"/>
                    <a:pt x="6912" y="7336"/>
                    <a:pt x="0" y="0"/>
                  </a:cubicBezTo>
                  <a:close/>
                </a:path>
              </a:pathLst>
            </a:custGeom>
            <a:solidFill>
              <a:srgbClr val="647252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226" name="Freeform 36"/>
            <p:cNvSpPr/>
            <p:nvPr/>
          </p:nvSpPr>
          <p:spPr>
            <a:xfrm>
              <a:off x="946501" y="5897202"/>
              <a:ext cx="137953" cy="67443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0" y="4596"/>
                    <a:pt x="1490" y="9191"/>
                    <a:pt x="5214" y="13634"/>
                  </a:cubicBezTo>
                  <a:cubicBezTo>
                    <a:pt x="8193" y="15013"/>
                    <a:pt x="10428" y="16545"/>
                    <a:pt x="13407" y="17923"/>
                  </a:cubicBezTo>
                  <a:cubicBezTo>
                    <a:pt x="16386" y="19149"/>
                    <a:pt x="18621" y="20374"/>
                    <a:pt x="21600" y="21600"/>
                  </a:cubicBezTo>
                  <a:cubicBezTo>
                    <a:pt x="20855" y="21294"/>
                    <a:pt x="20855" y="20987"/>
                    <a:pt x="20110" y="20681"/>
                  </a:cubicBezTo>
                  <a:cubicBezTo>
                    <a:pt x="11917" y="15013"/>
                    <a:pt x="7448" y="9191"/>
                    <a:pt x="5959" y="3370"/>
                  </a:cubicBezTo>
                  <a:cubicBezTo>
                    <a:pt x="5214" y="2757"/>
                    <a:pt x="3724" y="2298"/>
                    <a:pt x="2979" y="1685"/>
                  </a:cubicBezTo>
                  <a:cubicBezTo>
                    <a:pt x="1490" y="1072"/>
                    <a:pt x="745" y="460"/>
                    <a:pt x="0" y="0"/>
                  </a:cubicBezTo>
                  <a:close/>
                </a:path>
              </a:pathLst>
            </a:custGeom>
            <a:solidFill>
              <a:srgbClr val="647252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227" name="Freeform 37"/>
            <p:cNvSpPr/>
            <p:nvPr/>
          </p:nvSpPr>
          <p:spPr>
            <a:xfrm>
              <a:off x="946501" y="5772662"/>
              <a:ext cx="38321" cy="22800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11700"/>
                  </a:moveTo>
                  <a:cubicBezTo>
                    <a:pt x="2700" y="13050"/>
                    <a:pt x="5400" y="14850"/>
                    <a:pt x="10800" y="16650"/>
                  </a:cubicBezTo>
                  <a:cubicBezTo>
                    <a:pt x="13500" y="18450"/>
                    <a:pt x="18900" y="19800"/>
                    <a:pt x="21600" y="21600"/>
                  </a:cubicBezTo>
                  <a:cubicBezTo>
                    <a:pt x="18900" y="17100"/>
                    <a:pt x="18900" y="12600"/>
                    <a:pt x="18900" y="8550"/>
                  </a:cubicBezTo>
                  <a:cubicBezTo>
                    <a:pt x="13500" y="5400"/>
                    <a:pt x="8100" y="2700"/>
                    <a:pt x="0" y="0"/>
                  </a:cubicBezTo>
                  <a:cubicBezTo>
                    <a:pt x="0" y="450"/>
                    <a:pt x="0" y="1350"/>
                    <a:pt x="0" y="1800"/>
                  </a:cubicBezTo>
                  <a:cubicBezTo>
                    <a:pt x="0" y="4950"/>
                    <a:pt x="0" y="8550"/>
                    <a:pt x="0" y="11700"/>
                  </a:cubicBezTo>
                  <a:close/>
                </a:path>
              </a:pathLst>
            </a:custGeom>
            <a:solidFill>
              <a:srgbClr val="647252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228" name="Freeform 38"/>
            <p:cNvSpPr/>
            <p:nvPr/>
          </p:nvSpPr>
          <p:spPr>
            <a:xfrm>
              <a:off x="979074" y="6322553"/>
              <a:ext cx="210760" cy="53073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5400" y="5449"/>
                  </a:moveTo>
                  <a:cubicBezTo>
                    <a:pt x="3436" y="3697"/>
                    <a:pt x="1964" y="1751"/>
                    <a:pt x="0" y="0"/>
                  </a:cubicBezTo>
                  <a:cubicBezTo>
                    <a:pt x="1473" y="3114"/>
                    <a:pt x="3436" y="6422"/>
                    <a:pt x="5400" y="9535"/>
                  </a:cubicBezTo>
                  <a:cubicBezTo>
                    <a:pt x="5891" y="10119"/>
                    <a:pt x="6382" y="10703"/>
                    <a:pt x="6873" y="11286"/>
                  </a:cubicBezTo>
                  <a:cubicBezTo>
                    <a:pt x="10800" y="14789"/>
                    <a:pt x="14727" y="18292"/>
                    <a:pt x="19145" y="21600"/>
                  </a:cubicBezTo>
                  <a:cubicBezTo>
                    <a:pt x="21600" y="21600"/>
                    <a:pt x="21600" y="21600"/>
                    <a:pt x="21600" y="21600"/>
                  </a:cubicBezTo>
                  <a:cubicBezTo>
                    <a:pt x="17182" y="17903"/>
                    <a:pt x="13745" y="14011"/>
                    <a:pt x="10800" y="10119"/>
                  </a:cubicBezTo>
                  <a:cubicBezTo>
                    <a:pt x="8836" y="8562"/>
                    <a:pt x="7364" y="7005"/>
                    <a:pt x="5400" y="5449"/>
                  </a:cubicBezTo>
                  <a:close/>
                </a:path>
              </a:pathLst>
            </a:custGeom>
            <a:solidFill>
              <a:srgbClr val="647252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</p:grpSp>
      <p:sp>
        <p:nvSpPr>
          <p:cNvPr id="230" name="Rectangle 6"/>
          <p:cNvSpPr/>
          <p:nvPr/>
        </p:nvSpPr>
        <p:spPr>
          <a:xfrm>
            <a:off x="-1" y="0"/>
            <a:ext cx="182882" cy="6858000"/>
          </a:xfrm>
          <a:prstGeom prst="rect">
            <a:avLst/>
          </a:prstGeom>
          <a:solidFill>
            <a:srgbClr val="647252"/>
          </a:solidFill>
          <a:ln w="12700">
            <a:miter lim="400000"/>
          </a:ln>
        </p:spPr>
        <p:txBody>
          <a:bodyPr lIns="45719" rIns="45719"/>
          <a:lstStyle/>
          <a:p>
            <a:pPr/>
          </a:p>
        </p:txBody>
      </p:sp>
      <p:sp>
        <p:nvSpPr>
          <p:cNvPr id="231" name="Text názvu"/>
          <p:cNvSpPr txBox="1"/>
          <p:nvPr>
            <p:ph type="title"/>
          </p:nvPr>
        </p:nvSpPr>
        <p:spPr>
          <a:xfrm>
            <a:off x="2589211" y="609600"/>
            <a:ext cx="8915401" cy="3117040"/>
          </a:xfrm>
          <a:prstGeom prst="rect">
            <a:avLst/>
          </a:prstGeom>
        </p:spPr>
        <p:txBody>
          <a:bodyPr anchor="ctr"/>
          <a:lstStyle>
            <a:lvl1pPr>
              <a:defRPr sz="4800"/>
            </a:lvl1pPr>
          </a:lstStyle>
          <a:p>
            <a:pPr/>
            <a:r>
              <a:t>Text názvu</a:t>
            </a:r>
          </a:p>
        </p:txBody>
      </p:sp>
      <p:sp>
        <p:nvSpPr>
          <p:cNvPr id="232" name="Text úrovně 1…"/>
          <p:cNvSpPr txBox="1"/>
          <p:nvPr>
            <p:ph type="body" sz="quarter" idx="1"/>
          </p:nvPr>
        </p:nvSpPr>
        <p:spPr>
          <a:xfrm>
            <a:off x="2589211" y="4354045"/>
            <a:ext cx="8915401" cy="1555865"/>
          </a:xfrm>
          <a:prstGeom prst="rect">
            <a:avLst/>
          </a:prstGeom>
        </p:spPr>
        <p:txBody>
          <a:bodyPr anchor="ctr"/>
          <a:lstStyle>
            <a:lvl1pPr marL="0" indent="0">
              <a:buClrTx/>
              <a:buSzTx/>
              <a:buNone/>
              <a:defRPr>
                <a:solidFill>
                  <a:srgbClr val="595959"/>
                </a:solidFill>
              </a:defRPr>
            </a:lvl1pPr>
            <a:lvl2pPr marL="0" indent="457200">
              <a:buClrTx/>
              <a:buSzTx/>
              <a:buNone/>
              <a:defRPr>
                <a:solidFill>
                  <a:srgbClr val="595959"/>
                </a:solidFill>
              </a:defRPr>
            </a:lvl2pPr>
            <a:lvl3pPr marL="0" indent="914400">
              <a:buClrTx/>
              <a:buSzTx/>
              <a:buNone/>
              <a:defRPr>
                <a:solidFill>
                  <a:srgbClr val="595959"/>
                </a:solidFill>
              </a:defRPr>
            </a:lvl3pPr>
            <a:lvl4pPr marL="0" indent="1371600">
              <a:buClrTx/>
              <a:buSzTx/>
              <a:buNone/>
              <a:defRPr>
                <a:solidFill>
                  <a:srgbClr val="595959"/>
                </a:solidFill>
              </a:defRPr>
            </a:lvl4pPr>
            <a:lvl5pPr marL="0" indent="1828800">
              <a:buClrTx/>
              <a:buSzTx/>
              <a:buNone/>
              <a:defRPr>
                <a:solidFill>
                  <a:srgbClr val="595959"/>
                </a:solidFill>
              </a:defRPr>
            </a:lvl5pPr>
          </a:lstStyle>
          <a:p>
            <a:pPr/>
            <a:r>
              <a:t>Text úrovně 1</a:t>
            </a:r>
          </a:p>
          <a:p>
            <a:pPr lvl="1"/>
            <a:r>
              <a:t>Text úrovně 2</a:t>
            </a:r>
          </a:p>
          <a:p>
            <a:pPr lvl="2"/>
            <a:r>
              <a:t>Text úrovně 3</a:t>
            </a:r>
          </a:p>
          <a:p>
            <a:pPr lvl="3"/>
            <a:r>
              <a:t>Text úrovně 4</a:t>
            </a:r>
          </a:p>
          <a:p>
            <a:pPr lvl="4"/>
            <a:r>
              <a:t>Text úrovně 5</a:t>
            </a:r>
          </a:p>
        </p:txBody>
      </p:sp>
      <p:sp>
        <p:nvSpPr>
          <p:cNvPr id="233" name="Freeform 11"/>
          <p:cNvSpPr/>
          <p:nvPr/>
        </p:nvSpPr>
        <p:spPr>
          <a:xfrm flipV="1">
            <a:off x="-4189" y="3178175"/>
            <a:ext cx="1595613" cy="50729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568" h="21600" fill="norm" stroke="1" extrusionOk="0">
                <a:moveTo>
                  <a:pt x="21472" y="10154"/>
                </a:moveTo>
                <a:lnTo>
                  <a:pt x="18377" y="406"/>
                </a:lnTo>
                <a:cubicBezTo>
                  <a:pt x="18356" y="337"/>
                  <a:pt x="18331" y="272"/>
                  <a:pt x="18310" y="203"/>
                </a:cubicBezTo>
                <a:cubicBezTo>
                  <a:pt x="18247" y="0"/>
                  <a:pt x="18182" y="0"/>
                  <a:pt x="18117" y="0"/>
                </a:cubicBezTo>
                <a:lnTo>
                  <a:pt x="16891" y="0"/>
                </a:lnTo>
                <a:lnTo>
                  <a:pt x="0" y="151"/>
                </a:lnTo>
                <a:cubicBezTo>
                  <a:pt x="19" y="7301"/>
                  <a:pt x="39" y="14450"/>
                  <a:pt x="58" y="21600"/>
                </a:cubicBezTo>
                <a:lnTo>
                  <a:pt x="16891" y="21527"/>
                </a:lnTo>
                <a:lnTo>
                  <a:pt x="18117" y="21527"/>
                </a:lnTo>
                <a:cubicBezTo>
                  <a:pt x="18182" y="21527"/>
                  <a:pt x="18247" y="21324"/>
                  <a:pt x="18310" y="21324"/>
                </a:cubicBezTo>
                <a:cubicBezTo>
                  <a:pt x="18310" y="21120"/>
                  <a:pt x="18377" y="21120"/>
                  <a:pt x="18377" y="21120"/>
                </a:cubicBezTo>
                <a:lnTo>
                  <a:pt x="21472" y="11372"/>
                </a:lnTo>
                <a:cubicBezTo>
                  <a:pt x="21600" y="10966"/>
                  <a:pt x="21600" y="10560"/>
                  <a:pt x="21472" y="10154"/>
                </a:cubicBezTo>
                <a:close/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45719" rIns="45719"/>
          <a:lstStyle/>
          <a:p>
            <a:pPr/>
          </a:p>
        </p:txBody>
      </p:sp>
      <p:sp>
        <p:nvSpPr>
          <p:cNvPr id="234" name="Číslo snímku"/>
          <p:cNvSpPr txBox="1"/>
          <p:nvPr>
            <p:ph type="sldNum" sz="quarter" idx="2"/>
          </p:nvPr>
        </p:nvSpPr>
        <p:spPr>
          <a:xfrm>
            <a:off x="925905" y="3228581"/>
            <a:ext cx="385675" cy="396241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Citace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3" name="Group 22"/>
          <p:cNvGrpSpPr/>
          <p:nvPr/>
        </p:nvGrpSpPr>
        <p:grpSpPr>
          <a:xfrm>
            <a:off x="0" y="228599"/>
            <a:ext cx="2851518" cy="6638630"/>
            <a:chOff x="0" y="0"/>
            <a:chExt cx="2851516" cy="6638628"/>
          </a:xfrm>
        </p:grpSpPr>
        <p:sp>
          <p:nvSpPr>
            <p:cNvPr id="241" name="Freeform 11"/>
            <p:cNvSpPr/>
            <p:nvPr/>
          </p:nvSpPr>
          <p:spPr>
            <a:xfrm>
              <a:off x="-1" y="2346443"/>
              <a:ext cx="100643" cy="62621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21600"/>
                  </a:moveTo>
                  <a:cubicBezTo>
                    <a:pt x="19636" y="18582"/>
                    <a:pt x="18655" y="15724"/>
                    <a:pt x="16691" y="12706"/>
                  </a:cubicBezTo>
                  <a:cubicBezTo>
                    <a:pt x="10800" y="8576"/>
                    <a:pt x="5891" y="4288"/>
                    <a:pt x="0" y="0"/>
                  </a:cubicBezTo>
                  <a:cubicBezTo>
                    <a:pt x="0" y="5559"/>
                    <a:pt x="0" y="5559"/>
                    <a:pt x="0" y="5559"/>
                  </a:cubicBezTo>
                  <a:cubicBezTo>
                    <a:pt x="5891" y="10165"/>
                    <a:pt x="12764" y="14929"/>
                    <a:pt x="19636" y="19694"/>
                  </a:cubicBezTo>
                  <a:cubicBezTo>
                    <a:pt x="19636" y="20329"/>
                    <a:pt x="20618" y="20965"/>
                    <a:pt x="21600" y="21600"/>
                  </a:cubicBezTo>
                  <a:close/>
                </a:path>
              </a:pathLst>
            </a:custGeom>
            <a:solidFill>
              <a:srgbClr val="647252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242" name="Freeform 12"/>
            <p:cNvSpPr/>
            <p:nvPr/>
          </p:nvSpPr>
          <p:spPr>
            <a:xfrm>
              <a:off x="128598" y="2927929"/>
              <a:ext cx="646718" cy="232221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3269" y="15000"/>
                  </a:moveTo>
                  <a:cubicBezTo>
                    <a:pt x="15891" y="17229"/>
                    <a:pt x="18514" y="19414"/>
                    <a:pt x="21446" y="21600"/>
                  </a:cubicBezTo>
                  <a:cubicBezTo>
                    <a:pt x="21446" y="21214"/>
                    <a:pt x="21446" y="20871"/>
                    <a:pt x="21600" y="20486"/>
                  </a:cubicBezTo>
                  <a:cubicBezTo>
                    <a:pt x="19131" y="18643"/>
                    <a:pt x="16817" y="16757"/>
                    <a:pt x="14657" y="14871"/>
                  </a:cubicBezTo>
                  <a:cubicBezTo>
                    <a:pt x="8949" y="9986"/>
                    <a:pt x="4166" y="5014"/>
                    <a:pt x="0" y="0"/>
                  </a:cubicBezTo>
                  <a:cubicBezTo>
                    <a:pt x="309" y="857"/>
                    <a:pt x="617" y="1757"/>
                    <a:pt x="926" y="2614"/>
                  </a:cubicBezTo>
                  <a:cubicBezTo>
                    <a:pt x="4629" y="6771"/>
                    <a:pt x="8640" y="10929"/>
                    <a:pt x="13269" y="15000"/>
                  </a:cubicBezTo>
                  <a:close/>
                </a:path>
              </a:pathLst>
            </a:custGeom>
            <a:solidFill>
              <a:srgbClr val="647252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243" name="Freeform 13"/>
            <p:cNvSpPr/>
            <p:nvPr/>
          </p:nvSpPr>
          <p:spPr>
            <a:xfrm>
              <a:off x="806998" y="5218460"/>
              <a:ext cx="609443" cy="142016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309" y="1543"/>
                  </a:moveTo>
                  <a:cubicBezTo>
                    <a:pt x="818" y="1052"/>
                    <a:pt x="327" y="561"/>
                    <a:pt x="0" y="0"/>
                  </a:cubicBezTo>
                  <a:cubicBezTo>
                    <a:pt x="0" y="701"/>
                    <a:pt x="0" y="1332"/>
                    <a:pt x="0" y="2034"/>
                  </a:cubicBezTo>
                  <a:cubicBezTo>
                    <a:pt x="3436" y="5961"/>
                    <a:pt x="7200" y="9818"/>
                    <a:pt x="11127" y="13605"/>
                  </a:cubicBezTo>
                  <a:cubicBezTo>
                    <a:pt x="13909" y="16270"/>
                    <a:pt x="17018" y="18935"/>
                    <a:pt x="20127" y="21600"/>
                  </a:cubicBezTo>
                  <a:cubicBezTo>
                    <a:pt x="21600" y="21600"/>
                    <a:pt x="21600" y="21600"/>
                    <a:pt x="21600" y="21600"/>
                  </a:cubicBezTo>
                  <a:cubicBezTo>
                    <a:pt x="18491" y="18865"/>
                    <a:pt x="15382" y="16130"/>
                    <a:pt x="12600" y="13325"/>
                  </a:cubicBezTo>
                  <a:cubicBezTo>
                    <a:pt x="8509" y="9468"/>
                    <a:pt x="4745" y="5540"/>
                    <a:pt x="1309" y="1543"/>
                  </a:cubicBezTo>
                  <a:close/>
                </a:path>
              </a:pathLst>
            </a:custGeom>
            <a:solidFill>
              <a:srgbClr val="647252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244" name="Freeform 14"/>
            <p:cNvSpPr/>
            <p:nvPr/>
          </p:nvSpPr>
          <p:spPr>
            <a:xfrm>
              <a:off x="959824" y="6275198"/>
              <a:ext cx="171465" cy="36343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6346" y="21600"/>
                  </a:moveTo>
                  <a:cubicBezTo>
                    <a:pt x="21600" y="21600"/>
                    <a:pt x="21600" y="21600"/>
                    <a:pt x="21600" y="21600"/>
                  </a:cubicBezTo>
                  <a:cubicBezTo>
                    <a:pt x="14011" y="14491"/>
                    <a:pt x="7005" y="7382"/>
                    <a:pt x="0" y="0"/>
                  </a:cubicBezTo>
                  <a:cubicBezTo>
                    <a:pt x="4670" y="7382"/>
                    <a:pt x="9924" y="14491"/>
                    <a:pt x="16346" y="21600"/>
                  </a:cubicBezTo>
                  <a:close/>
                </a:path>
              </a:pathLst>
            </a:custGeom>
            <a:solidFill>
              <a:srgbClr val="647252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245" name="Freeform 15"/>
            <p:cNvSpPr/>
            <p:nvPr/>
          </p:nvSpPr>
          <p:spPr>
            <a:xfrm>
              <a:off x="100641" y="2972659"/>
              <a:ext cx="821909" cy="332863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9658" y="19745"/>
                  </a:moveTo>
                  <a:cubicBezTo>
                    <a:pt x="17596" y="18489"/>
                    <a:pt x="15775" y="17232"/>
                    <a:pt x="14076" y="15976"/>
                  </a:cubicBezTo>
                  <a:cubicBezTo>
                    <a:pt x="10193" y="13074"/>
                    <a:pt x="7160" y="10082"/>
                    <a:pt x="4854" y="7060"/>
                  </a:cubicBezTo>
                  <a:cubicBezTo>
                    <a:pt x="3519" y="5235"/>
                    <a:pt x="2427" y="3381"/>
                    <a:pt x="1456" y="1526"/>
                  </a:cubicBezTo>
                  <a:cubicBezTo>
                    <a:pt x="971" y="1017"/>
                    <a:pt x="485" y="509"/>
                    <a:pt x="0" y="0"/>
                  </a:cubicBezTo>
                  <a:cubicBezTo>
                    <a:pt x="971" y="2363"/>
                    <a:pt x="2306" y="4757"/>
                    <a:pt x="4004" y="7090"/>
                  </a:cubicBezTo>
                  <a:cubicBezTo>
                    <a:pt x="6189" y="10142"/>
                    <a:pt x="9222" y="13134"/>
                    <a:pt x="12984" y="16065"/>
                  </a:cubicBezTo>
                  <a:cubicBezTo>
                    <a:pt x="14926" y="17531"/>
                    <a:pt x="17110" y="18967"/>
                    <a:pt x="19416" y="20373"/>
                  </a:cubicBezTo>
                  <a:cubicBezTo>
                    <a:pt x="20144" y="20792"/>
                    <a:pt x="20872" y="21181"/>
                    <a:pt x="21600" y="21600"/>
                  </a:cubicBezTo>
                  <a:cubicBezTo>
                    <a:pt x="21357" y="21450"/>
                    <a:pt x="21236" y="21331"/>
                    <a:pt x="21115" y="21181"/>
                  </a:cubicBezTo>
                  <a:cubicBezTo>
                    <a:pt x="20508" y="20702"/>
                    <a:pt x="20022" y="20224"/>
                    <a:pt x="19658" y="19745"/>
                  </a:cubicBezTo>
                  <a:close/>
                </a:path>
              </a:pathLst>
            </a:custGeom>
            <a:solidFill>
              <a:srgbClr val="647252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246" name="Freeform 16"/>
            <p:cNvSpPr/>
            <p:nvPr/>
          </p:nvSpPr>
          <p:spPr>
            <a:xfrm>
              <a:off x="26126" y="0"/>
              <a:ext cx="102473" cy="292793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835" h="21600" fill="norm" stroke="1" extrusionOk="0">
                  <a:moveTo>
                    <a:pt x="9565" y="19627"/>
                  </a:moveTo>
                  <a:cubicBezTo>
                    <a:pt x="10505" y="19763"/>
                    <a:pt x="10505" y="19899"/>
                    <a:pt x="10505" y="20035"/>
                  </a:cubicBezTo>
                  <a:cubicBezTo>
                    <a:pt x="13322" y="20511"/>
                    <a:pt x="17078" y="20988"/>
                    <a:pt x="19896" y="21498"/>
                  </a:cubicBezTo>
                  <a:cubicBezTo>
                    <a:pt x="19896" y="21532"/>
                    <a:pt x="19896" y="21566"/>
                    <a:pt x="20835" y="21600"/>
                  </a:cubicBezTo>
                  <a:cubicBezTo>
                    <a:pt x="18957" y="20920"/>
                    <a:pt x="17078" y="20273"/>
                    <a:pt x="15200" y="19593"/>
                  </a:cubicBezTo>
                  <a:cubicBezTo>
                    <a:pt x="7687" y="16123"/>
                    <a:pt x="3931" y="12654"/>
                    <a:pt x="3931" y="9150"/>
                  </a:cubicBezTo>
                  <a:cubicBezTo>
                    <a:pt x="4870" y="6089"/>
                    <a:pt x="7687" y="3061"/>
                    <a:pt x="13322" y="0"/>
                  </a:cubicBezTo>
                  <a:cubicBezTo>
                    <a:pt x="10505" y="0"/>
                    <a:pt x="10505" y="0"/>
                    <a:pt x="10505" y="0"/>
                  </a:cubicBezTo>
                  <a:cubicBezTo>
                    <a:pt x="3931" y="3027"/>
                    <a:pt x="1113" y="6089"/>
                    <a:pt x="174" y="9150"/>
                  </a:cubicBezTo>
                  <a:cubicBezTo>
                    <a:pt x="-765" y="12654"/>
                    <a:pt x="2052" y="16123"/>
                    <a:pt x="9565" y="19627"/>
                  </a:cubicBezTo>
                  <a:close/>
                </a:path>
              </a:pathLst>
            </a:custGeom>
            <a:solidFill>
              <a:srgbClr val="647252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247" name="Freeform 17"/>
            <p:cNvSpPr/>
            <p:nvPr/>
          </p:nvSpPr>
          <p:spPr>
            <a:xfrm>
              <a:off x="78276" y="2715463"/>
              <a:ext cx="78278" cy="49389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2541" y="3836"/>
                    <a:pt x="3812" y="7469"/>
                    <a:pt x="6353" y="11305"/>
                  </a:cubicBezTo>
                  <a:cubicBezTo>
                    <a:pt x="11435" y="14736"/>
                    <a:pt x="16518" y="18168"/>
                    <a:pt x="21600" y="21600"/>
                  </a:cubicBezTo>
                  <a:cubicBezTo>
                    <a:pt x="19059" y="17563"/>
                    <a:pt x="16518" y="13323"/>
                    <a:pt x="13976" y="9286"/>
                  </a:cubicBezTo>
                  <a:cubicBezTo>
                    <a:pt x="12706" y="9084"/>
                    <a:pt x="12706" y="8882"/>
                    <a:pt x="12706" y="8680"/>
                  </a:cubicBezTo>
                  <a:cubicBezTo>
                    <a:pt x="8894" y="5652"/>
                    <a:pt x="3812" y="2826"/>
                    <a:pt x="0" y="0"/>
                  </a:cubicBezTo>
                  <a:close/>
                </a:path>
              </a:pathLst>
            </a:custGeom>
            <a:solidFill>
              <a:srgbClr val="647252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248" name="Freeform 18"/>
            <p:cNvSpPr/>
            <p:nvPr/>
          </p:nvSpPr>
          <p:spPr>
            <a:xfrm>
              <a:off x="769723" y="5250144"/>
              <a:ext cx="190102" cy="102505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0" y="3016"/>
                    <a:pt x="1054" y="6032"/>
                    <a:pt x="2634" y="9049"/>
                  </a:cubicBezTo>
                  <a:cubicBezTo>
                    <a:pt x="4215" y="11384"/>
                    <a:pt x="6322" y="13816"/>
                    <a:pt x="8956" y="16151"/>
                  </a:cubicBezTo>
                  <a:cubicBezTo>
                    <a:pt x="10010" y="16735"/>
                    <a:pt x="11590" y="17319"/>
                    <a:pt x="12644" y="17903"/>
                  </a:cubicBezTo>
                  <a:cubicBezTo>
                    <a:pt x="15805" y="19168"/>
                    <a:pt x="18439" y="20335"/>
                    <a:pt x="21600" y="21600"/>
                  </a:cubicBezTo>
                  <a:cubicBezTo>
                    <a:pt x="21073" y="21308"/>
                    <a:pt x="20546" y="20919"/>
                    <a:pt x="20020" y="20627"/>
                  </a:cubicBezTo>
                  <a:cubicBezTo>
                    <a:pt x="13698" y="16735"/>
                    <a:pt x="9483" y="12843"/>
                    <a:pt x="6849" y="8951"/>
                  </a:cubicBezTo>
                  <a:cubicBezTo>
                    <a:pt x="5795" y="6616"/>
                    <a:pt x="4741" y="4378"/>
                    <a:pt x="4215" y="2141"/>
                  </a:cubicBezTo>
                  <a:cubicBezTo>
                    <a:pt x="4215" y="2043"/>
                    <a:pt x="3688" y="1946"/>
                    <a:pt x="3688" y="1751"/>
                  </a:cubicBezTo>
                  <a:cubicBezTo>
                    <a:pt x="2634" y="1168"/>
                    <a:pt x="1054" y="584"/>
                    <a:pt x="0" y="0"/>
                  </a:cubicBezTo>
                  <a:close/>
                </a:path>
              </a:pathLst>
            </a:custGeom>
            <a:solidFill>
              <a:srgbClr val="647252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249" name="Freeform 19"/>
            <p:cNvSpPr/>
            <p:nvPr/>
          </p:nvSpPr>
          <p:spPr>
            <a:xfrm>
              <a:off x="775314" y="1170426"/>
              <a:ext cx="2076203" cy="404803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336" y="21010"/>
                  </a:moveTo>
                  <a:cubicBezTo>
                    <a:pt x="480" y="18992"/>
                    <a:pt x="1248" y="17000"/>
                    <a:pt x="2400" y="15081"/>
                  </a:cubicBezTo>
                  <a:cubicBezTo>
                    <a:pt x="3600" y="13162"/>
                    <a:pt x="5232" y="11317"/>
                    <a:pt x="7152" y="9545"/>
                  </a:cubicBezTo>
                  <a:cubicBezTo>
                    <a:pt x="9072" y="7774"/>
                    <a:pt x="11280" y="6101"/>
                    <a:pt x="13680" y="4502"/>
                  </a:cubicBezTo>
                  <a:cubicBezTo>
                    <a:pt x="14880" y="3715"/>
                    <a:pt x="16176" y="2928"/>
                    <a:pt x="17472" y="2190"/>
                  </a:cubicBezTo>
                  <a:cubicBezTo>
                    <a:pt x="18144" y="1821"/>
                    <a:pt x="18816" y="1427"/>
                    <a:pt x="19488" y="1082"/>
                  </a:cubicBezTo>
                  <a:cubicBezTo>
                    <a:pt x="20208" y="713"/>
                    <a:pt x="20880" y="369"/>
                    <a:pt x="21600" y="25"/>
                  </a:cubicBezTo>
                  <a:cubicBezTo>
                    <a:pt x="21600" y="0"/>
                    <a:pt x="21600" y="0"/>
                    <a:pt x="21600" y="0"/>
                  </a:cubicBezTo>
                  <a:cubicBezTo>
                    <a:pt x="20832" y="344"/>
                    <a:pt x="20160" y="689"/>
                    <a:pt x="19440" y="1058"/>
                  </a:cubicBezTo>
                  <a:cubicBezTo>
                    <a:pt x="18768" y="1402"/>
                    <a:pt x="18096" y="1771"/>
                    <a:pt x="17424" y="2165"/>
                  </a:cubicBezTo>
                  <a:cubicBezTo>
                    <a:pt x="16080" y="2903"/>
                    <a:pt x="14784" y="3666"/>
                    <a:pt x="13584" y="4453"/>
                  </a:cubicBezTo>
                  <a:cubicBezTo>
                    <a:pt x="11136" y="6052"/>
                    <a:pt x="8880" y="7725"/>
                    <a:pt x="6960" y="9496"/>
                  </a:cubicBezTo>
                  <a:cubicBezTo>
                    <a:pt x="4992" y="11243"/>
                    <a:pt x="3360" y="13113"/>
                    <a:pt x="2160" y="15031"/>
                  </a:cubicBezTo>
                  <a:cubicBezTo>
                    <a:pt x="912" y="16975"/>
                    <a:pt x="144" y="18968"/>
                    <a:pt x="0" y="21010"/>
                  </a:cubicBezTo>
                  <a:cubicBezTo>
                    <a:pt x="0" y="21059"/>
                    <a:pt x="0" y="21083"/>
                    <a:pt x="0" y="21133"/>
                  </a:cubicBezTo>
                  <a:cubicBezTo>
                    <a:pt x="96" y="21280"/>
                    <a:pt x="192" y="21452"/>
                    <a:pt x="336" y="21600"/>
                  </a:cubicBezTo>
                  <a:cubicBezTo>
                    <a:pt x="336" y="21403"/>
                    <a:pt x="336" y="21206"/>
                    <a:pt x="336" y="21010"/>
                  </a:cubicBezTo>
                  <a:close/>
                </a:path>
              </a:pathLst>
            </a:custGeom>
            <a:solidFill>
              <a:srgbClr val="647252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250" name="Freeform 20"/>
            <p:cNvSpPr/>
            <p:nvPr/>
          </p:nvSpPr>
          <p:spPr>
            <a:xfrm>
              <a:off x="922549" y="6301291"/>
              <a:ext cx="162147" cy="33733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4320" y="7101"/>
                    <a:pt x="9874" y="14499"/>
                    <a:pt x="16046" y="21600"/>
                  </a:cubicBezTo>
                  <a:cubicBezTo>
                    <a:pt x="21600" y="21600"/>
                    <a:pt x="21600" y="21600"/>
                    <a:pt x="21600" y="21600"/>
                  </a:cubicBezTo>
                  <a:cubicBezTo>
                    <a:pt x="14194" y="14499"/>
                    <a:pt x="6789" y="7101"/>
                    <a:pt x="0" y="0"/>
                  </a:cubicBezTo>
                  <a:close/>
                </a:path>
              </a:pathLst>
            </a:custGeom>
            <a:solidFill>
              <a:srgbClr val="647252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251" name="Freeform 21"/>
            <p:cNvSpPr/>
            <p:nvPr/>
          </p:nvSpPr>
          <p:spPr>
            <a:xfrm>
              <a:off x="769723" y="5130865"/>
              <a:ext cx="37276" cy="22178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8900" y="19800"/>
                  </a:moveTo>
                  <a:cubicBezTo>
                    <a:pt x="18900" y="20700"/>
                    <a:pt x="21600" y="21150"/>
                    <a:pt x="21600" y="21600"/>
                  </a:cubicBezTo>
                  <a:cubicBezTo>
                    <a:pt x="21600" y="17100"/>
                    <a:pt x="21600" y="13050"/>
                    <a:pt x="21600" y="8550"/>
                  </a:cubicBezTo>
                  <a:cubicBezTo>
                    <a:pt x="13500" y="5850"/>
                    <a:pt x="8100" y="2700"/>
                    <a:pt x="2700" y="0"/>
                  </a:cubicBezTo>
                  <a:cubicBezTo>
                    <a:pt x="0" y="4050"/>
                    <a:pt x="0" y="7650"/>
                    <a:pt x="0" y="11700"/>
                  </a:cubicBezTo>
                  <a:cubicBezTo>
                    <a:pt x="5400" y="14400"/>
                    <a:pt x="13500" y="17100"/>
                    <a:pt x="18900" y="19800"/>
                  </a:cubicBezTo>
                  <a:close/>
                </a:path>
              </a:pathLst>
            </a:custGeom>
            <a:solidFill>
              <a:srgbClr val="647252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252" name="Freeform 22"/>
            <p:cNvSpPr/>
            <p:nvPr/>
          </p:nvSpPr>
          <p:spPr>
            <a:xfrm>
              <a:off x="849863" y="6016139"/>
              <a:ext cx="238559" cy="62248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908" y="2880"/>
                  </a:moveTo>
                  <a:cubicBezTo>
                    <a:pt x="2077" y="1920"/>
                    <a:pt x="831" y="960"/>
                    <a:pt x="0" y="0"/>
                  </a:cubicBezTo>
                  <a:cubicBezTo>
                    <a:pt x="1246" y="2560"/>
                    <a:pt x="2908" y="5120"/>
                    <a:pt x="4985" y="7680"/>
                  </a:cubicBezTo>
                  <a:cubicBezTo>
                    <a:pt x="5400" y="8480"/>
                    <a:pt x="5815" y="9120"/>
                    <a:pt x="6646" y="9920"/>
                  </a:cubicBezTo>
                  <a:cubicBezTo>
                    <a:pt x="11215" y="13760"/>
                    <a:pt x="16200" y="17760"/>
                    <a:pt x="21185" y="21600"/>
                  </a:cubicBezTo>
                  <a:cubicBezTo>
                    <a:pt x="21600" y="21600"/>
                    <a:pt x="21600" y="21600"/>
                    <a:pt x="21600" y="21600"/>
                  </a:cubicBezTo>
                  <a:cubicBezTo>
                    <a:pt x="17031" y="17440"/>
                    <a:pt x="13292" y="13280"/>
                    <a:pt x="9969" y="8960"/>
                  </a:cubicBezTo>
                  <a:cubicBezTo>
                    <a:pt x="7477" y="6880"/>
                    <a:pt x="5400" y="4960"/>
                    <a:pt x="2908" y="2880"/>
                  </a:cubicBezTo>
                  <a:close/>
                </a:path>
              </a:pathLst>
            </a:custGeom>
            <a:solidFill>
              <a:srgbClr val="647252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</p:grpSp>
      <p:grpSp>
        <p:nvGrpSpPr>
          <p:cNvPr id="266" name="Group 9"/>
          <p:cNvGrpSpPr/>
          <p:nvPr/>
        </p:nvGrpSpPr>
        <p:grpSpPr>
          <a:xfrm>
            <a:off x="27221" y="-32"/>
            <a:ext cx="2356674" cy="6853285"/>
            <a:chOff x="0" y="0"/>
            <a:chExt cx="2356673" cy="6853284"/>
          </a:xfrm>
        </p:grpSpPr>
        <p:sp>
          <p:nvSpPr>
            <p:cNvPr id="254" name="Freeform 27"/>
            <p:cNvSpPr/>
            <p:nvPr/>
          </p:nvSpPr>
          <p:spPr>
            <a:xfrm>
              <a:off x="0" y="0"/>
              <a:ext cx="494327" cy="440104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468" y="4930"/>
                  </a:moveTo>
                  <a:cubicBezTo>
                    <a:pt x="2307" y="6762"/>
                    <a:pt x="3565" y="8617"/>
                    <a:pt x="5452" y="10448"/>
                  </a:cubicBezTo>
                  <a:cubicBezTo>
                    <a:pt x="7130" y="12279"/>
                    <a:pt x="9227" y="14110"/>
                    <a:pt x="11953" y="15942"/>
                  </a:cubicBezTo>
                  <a:cubicBezTo>
                    <a:pt x="14470" y="17773"/>
                    <a:pt x="17616" y="19581"/>
                    <a:pt x="21181" y="21389"/>
                  </a:cubicBezTo>
                  <a:cubicBezTo>
                    <a:pt x="21390" y="21459"/>
                    <a:pt x="21600" y="21530"/>
                    <a:pt x="21600" y="21600"/>
                  </a:cubicBezTo>
                  <a:cubicBezTo>
                    <a:pt x="21390" y="21248"/>
                    <a:pt x="20971" y="20872"/>
                    <a:pt x="20761" y="20520"/>
                  </a:cubicBezTo>
                  <a:cubicBezTo>
                    <a:pt x="20761" y="20450"/>
                    <a:pt x="20761" y="20379"/>
                    <a:pt x="20761" y="20332"/>
                  </a:cubicBezTo>
                  <a:cubicBezTo>
                    <a:pt x="17825" y="18853"/>
                    <a:pt x="15309" y="17397"/>
                    <a:pt x="13212" y="15918"/>
                  </a:cubicBezTo>
                  <a:cubicBezTo>
                    <a:pt x="10485" y="14087"/>
                    <a:pt x="8179" y="12279"/>
                    <a:pt x="6291" y="10424"/>
                  </a:cubicBezTo>
                  <a:cubicBezTo>
                    <a:pt x="4404" y="8593"/>
                    <a:pt x="2936" y="6762"/>
                    <a:pt x="1887" y="4907"/>
                  </a:cubicBezTo>
                  <a:cubicBezTo>
                    <a:pt x="1468" y="3991"/>
                    <a:pt x="1049" y="3076"/>
                    <a:pt x="629" y="2160"/>
                  </a:cubicBezTo>
                  <a:cubicBezTo>
                    <a:pt x="419" y="1432"/>
                    <a:pt x="210" y="728"/>
                    <a:pt x="210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728"/>
                    <a:pt x="210" y="1432"/>
                    <a:pt x="210" y="2160"/>
                  </a:cubicBezTo>
                  <a:cubicBezTo>
                    <a:pt x="629" y="3076"/>
                    <a:pt x="839" y="3991"/>
                    <a:pt x="1468" y="4930"/>
                  </a:cubicBezTo>
                  <a:close/>
                </a:path>
              </a:pathLst>
            </a:custGeom>
            <a:solidFill>
              <a:srgbClr val="647252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255" name="Freeform 28"/>
            <p:cNvSpPr/>
            <p:nvPr/>
          </p:nvSpPr>
          <p:spPr>
            <a:xfrm>
              <a:off x="523067" y="4316505"/>
              <a:ext cx="423436" cy="158069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3009" y="14989"/>
                  </a:moveTo>
                  <a:cubicBezTo>
                    <a:pt x="15709" y="17215"/>
                    <a:pt x="18409" y="19440"/>
                    <a:pt x="21600" y="21600"/>
                  </a:cubicBezTo>
                  <a:cubicBezTo>
                    <a:pt x="21600" y="21142"/>
                    <a:pt x="21600" y="20618"/>
                    <a:pt x="21600" y="20160"/>
                  </a:cubicBezTo>
                  <a:cubicBezTo>
                    <a:pt x="21600" y="20095"/>
                    <a:pt x="21600" y="19964"/>
                    <a:pt x="21600" y="19898"/>
                  </a:cubicBezTo>
                  <a:cubicBezTo>
                    <a:pt x="19391" y="18196"/>
                    <a:pt x="17182" y="16495"/>
                    <a:pt x="15218" y="14793"/>
                  </a:cubicBezTo>
                  <a:cubicBezTo>
                    <a:pt x="9327" y="9949"/>
                    <a:pt x="4173" y="4975"/>
                    <a:pt x="0" y="0"/>
                  </a:cubicBezTo>
                  <a:cubicBezTo>
                    <a:pt x="491" y="1375"/>
                    <a:pt x="982" y="2749"/>
                    <a:pt x="1718" y="4124"/>
                  </a:cubicBezTo>
                  <a:cubicBezTo>
                    <a:pt x="5155" y="7789"/>
                    <a:pt x="8836" y="11389"/>
                    <a:pt x="13009" y="14989"/>
                  </a:cubicBezTo>
                  <a:close/>
                </a:path>
              </a:pathLst>
            </a:custGeom>
            <a:solidFill>
              <a:srgbClr val="647252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256" name="Freeform 29"/>
            <p:cNvSpPr/>
            <p:nvPr/>
          </p:nvSpPr>
          <p:spPr>
            <a:xfrm>
              <a:off x="979074" y="5862714"/>
              <a:ext cx="431100" cy="99057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440" y="1565"/>
                  </a:moveTo>
                  <a:cubicBezTo>
                    <a:pt x="960" y="1043"/>
                    <a:pt x="480" y="522"/>
                    <a:pt x="0" y="0"/>
                  </a:cubicBezTo>
                  <a:cubicBezTo>
                    <a:pt x="0" y="939"/>
                    <a:pt x="0" y="1983"/>
                    <a:pt x="240" y="3026"/>
                  </a:cubicBezTo>
                  <a:cubicBezTo>
                    <a:pt x="3360" y="6470"/>
                    <a:pt x="6480" y="9913"/>
                    <a:pt x="10080" y="13252"/>
                  </a:cubicBezTo>
                  <a:cubicBezTo>
                    <a:pt x="12960" y="16070"/>
                    <a:pt x="16080" y="18887"/>
                    <a:pt x="19200" y="21600"/>
                  </a:cubicBezTo>
                  <a:cubicBezTo>
                    <a:pt x="21600" y="21600"/>
                    <a:pt x="21600" y="21600"/>
                    <a:pt x="21600" y="21600"/>
                  </a:cubicBezTo>
                  <a:cubicBezTo>
                    <a:pt x="18240" y="18783"/>
                    <a:pt x="15120" y="15861"/>
                    <a:pt x="12000" y="12835"/>
                  </a:cubicBezTo>
                  <a:cubicBezTo>
                    <a:pt x="8160" y="9183"/>
                    <a:pt x="4800" y="5322"/>
                    <a:pt x="1440" y="1565"/>
                  </a:cubicBezTo>
                  <a:close/>
                </a:path>
              </a:pathLst>
            </a:custGeom>
            <a:solidFill>
              <a:srgbClr val="647252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257" name="Freeform 30"/>
            <p:cNvSpPr/>
            <p:nvPr/>
          </p:nvSpPr>
          <p:spPr>
            <a:xfrm>
              <a:off x="494326" y="4364406"/>
              <a:ext cx="551808" cy="223596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8970" y="18917"/>
                  </a:moveTo>
                  <a:cubicBezTo>
                    <a:pt x="17468" y="17946"/>
                    <a:pt x="15965" y="16928"/>
                    <a:pt x="14650" y="15911"/>
                  </a:cubicBezTo>
                  <a:cubicBezTo>
                    <a:pt x="10706" y="12997"/>
                    <a:pt x="7701" y="9991"/>
                    <a:pt x="5447" y="6984"/>
                  </a:cubicBezTo>
                  <a:cubicBezTo>
                    <a:pt x="4132" y="5504"/>
                    <a:pt x="3193" y="3978"/>
                    <a:pt x="2442" y="2451"/>
                  </a:cubicBezTo>
                  <a:cubicBezTo>
                    <a:pt x="1690" y="1619"/>
                    <a:pt x="751" y="833"/>
                    <a:pt x="0" y="0"/>
                  </a:cubicBezTo>
                  <a:cubicBezTo>
                    <a:pt x="939" y="2359"/>
                    <a:pt x="2254" y="4718"/>
                    <a:pt x="3944" y="7030"/>
                  </a:cubicBezTo>
                  <a:cubicBezTo>
                    <a:pt x="6198" y="10083"/>
                    <a:pt x="9203" y="13090"/>
                    <a:pt x="12960" y="16050"/>
                  </a:cubicBezTo>
                  <a:cubicBezTo>
                    <a:pt x="14838" y="17484"/>
                    <a:pt x="16904" y="18964"/>
                    <a:pt x="19346" y="20397"/>
                  </a:cubicBezTo>
                  <a:cubicBezTo>
                    <a:pt x="20097" y="20767"/>
                    <a:pt x="20849" y="21184"/>
                    <a:pt x="21600" y="21600"/>
                  </a:cubicBezTo>
                  <a:cubicBezTo>
                    <a:pt x="21412" y="21461"/>
                    <a:pt x="21224" y="21322"/>
                    <a:pt x="21037" y="21184"/>
                  </a:cubicBezTo>
                  <a:cubicBezTo>
                    <a:pt x="20285" y="20444"/>
                    <a:pt x="19534" y="19657"/>
                    <a:pt x="18970" y="18917"/>
                  </a:cubicBezTo>
                  <a:close/>
                </a:path>
              </a:pathLst>
            </a:custGeom>
            <a:solidFill>
              <a:srgbClr val="647252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258" name="Freeform 31"/>
            <p:cNvSpPr/>
            <p:nvPr/>
          </p:nvSpPr>
          <p:spPr>
            <a:xfrm>
              <a:off x="444311" y="1289233"/>
              <a:ext cx="170725" cy="302727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50" h="21600" fill="norm" stroke="1" extrusionOk="0">
                  <a:moveTo>
                    <a:pt x="9750" y="21600"/>
                  </a:moveTo>
                  <a:cubicBezTo>
                    <a:pt x="8550" y="21191"/>
                    <a:pt x="7950" y="20781"/>
                    <a:pt x="7350" y="20372"/>
                  </a:cubicBezTo>
                  <a:cubicBezTo>
                    <a:pt x="4350" y="18085"/>
                    <a:pt x="2550" y="15833"/>
                    <a:pt x="2550" y="13581"/>
                  </a:cubicBezTo>
                  <a:cubicBezTo>
                    <a:pt x="2550" y="11295"/>
                    <a:pt x="4350" y="9043"/>
                    <a:pt x="7350" y="6756"/>
                  </a:cubicBezTo>
                  <a:cubicBezTo>
                    <a:pt x="8550" y="5630"/>
                    <a:pt x="10350" y="4504"/>
                    <a:pt x="12750" y="3378"/>
                  </a:cubicBezTo>
                  <a:cubicBezTo>
                    <a:pt x="15150" y="2252"/>
                    <a:pt x="17550" y="1126"/>
                    <a:pt x="21150" y="0"/>
                  </a:cubicBezTo>
                  <a:cubicBezTo>
                    <a:pt x="20550" y="0"/>
                    <a:pt x="20550" y="0"/>
                    <a:pt x="20550" y="0"/>
                  </a:cubicBezTo>
                  <a:cubicBezTo>
                    <a:pt x="16950" y="1126"/>
                    <a:pt x="13950" y="2252"/>
                    <a:pt x="11550" y="3378"/>
                  </a:cubicBezTo>
                  <a:cubicBezTo>
                    <a:pt x="9150" y="4504"/>
                    <a:pt x="7350" y="5630"/>
                    <a:pt x="5550" y="6756"/>
                  </a:cubicBezTo>
                  <a:cubicBezTo>
                    <a:pt x="1950" y="9009"/>
                    <a:pt x="150" y="11295"/>
                    <a:pt x="150" y="13581"/>
                  </a:cubicBezTo>
                  <a:cubicBezTo>
                    <a:pt x="-450" y="15731"/>
                    <a:pt x="750" y="17915"/>
                    <a:pt x="3750" y="20099"/>
                  </a:cubicBezTo>
                  <a:cubicBezTo>
                    <a:pt x="5550" y="20576"/>
                    <a:pt x="7350" y="21088"/>
                    <a:pt x="9150" y="21566"/>
                  </a:cubicBezTo>
                  <a:cubicBezTo>
                    <a:pt x="9150" y="21566"/>
                    <a:pt x="9750" y="21600"/>
                    <a:pt x="9750" y="21600"/>
                  </a:cubicBezTo>
                  <a:close/>
                </a:path>
              </a:pathLst>
            </a:custGeom>
            <a:solidFill>
              <a:srgbClr val="647252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259" name="Freeform 32"/>
            <p:cNvSpPr/>
            <p:nvPr/>
          </p:nvSpPr>
          <p:spPr>
            <a:xfrm>
              <a:off x="1084453" y="6571632"/>
              <a:ext cx="134120" cy="28165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6971" y="21600"/>
                  </a:moveTo>
                  <a:cubicBezTo>
                    <a:pt x="21600" y="21600"/>
                    <a:pt x="21600" y="21600"/>
                    <a:pt x="21600" y="21600"/>
                  </a:cubicBezTo>
                  <a:cubicBezTo>
                    <a:pt x="13886" y="14644"/>
                    <a:pt x="6943" y="7322"/>
                    <a:pt x="0" y="0"/>
                  </a:cubicBezTo>
                  <a:cubicBezTo>
                    <a:pt x="4629" y="7322"/>
                    <a:pt x="10029" y="14644"/>
                    <a:pt x="16971" y="21600"/>
                  </a:cubicBezTo>
                  <a:close/>
                </a:path>
              </a:pathLst>
            </a:custGeom>
            <a:solidFill>
              <a:srgbClr val="647252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260" name="Freeform 33"/>
            <p:cNvSpPr/>
            <p:nvPr/>
          </p:nvSpPr>
          <p:spPr>
            <a:xfrm>
              <a:off x="475166" y="4107663"/>
              <a:ext cx="82390" cy="51157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5082" y="10901"/>
                  </a:moveTo>
                  <a:cubicBezTo>
                    <a:pt x="10165" y="14535"/>
                    <a:pt x="16518" y="17966"/>
                    <a:pt x="21600" y="21600"/>
                  </a:cubicBezTo>
                  <a:cubicBezTo>
                    <a:pt x="17788" y="17361"/>
                    <a:pt x="15247" y="13121"/>
                    <a:pt x="12706" y="8882"/>
                  </a:cubicBezTo>
                  <a:cubicBezTo>
                    <a:pt x="12706" y="8882"/>
                    <a:pt x="11435" y="8680"/>
                    <a:pt x="11435" y="8680"/>
                  </a:cubicBezTo>
                  <a:cubicBezTo>
                    <a:pt x="7624" y="5854"/>
                    <a:pt x="3812" y="2826"/>
                    <a:pt x="0" y="0"/>
                  </a:cubicBezTo>
                  <a:cubicBezTo>
                    <a:pt x="0" y="404"/>
                    <a:pt x="0" y="1009"/>
                    <a:pt x="0" y="1615"/>
                  </a:cubicBezTo>
                  <a:cubicBezTo>
                    <a:pt x="1271" y="4643"/>
                    <a:pt x="3812" y="7873"/>
                    <a:pt x="5082" y="10901"/>
                  </a:cubicBezTo>
                  <a:close/>
                </a:path>
              </a:pathLst>
            </a:custGeom>
            <a:solidFill>
              <a:srgbClr val="647252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261" name="Freeform 34"/>
            <p:cNvSpPr/>
            <p:nvPr/>
          </p:nvSpPr>
          <p:spPr>
            <a:xfrm>
              <a:off x="946501" y="3145833"/>
              <a:ext cx="1410173" cy="271688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588" y="21030"/>
                  </a:moveTo>
                  <a:cubicBezTo>
                    <a:pt x="661" y="19052"/>
                    <a:pt x="1396" y="17037"/>
                    <a:pt x="2571" y="15097"/>
                  </a:cubicBezTo>
                  <a:cubicBezTo>
                    <a:pt x="3747" y="13196"/>
                    <a:pt x="5363" y="11332"/>
                    <a:pt x="7273" y="9583"/>
                  </a:cubicBezTo>
                  <a:cubicBezTo>
                    <a:pt x="9110" y="7796"/>
                    <a:pt x="11314" y="6123"/>
                    <a:pt x="13739" y="4525"/>
                  </a:cubicBezTo>
                  <a:cubicBezTo>
                    <a:pt x="14914" y="3727"/>
                    <a:pt x="16163" y="2928"/>
                    <a:pt x="17486" y="2206"/>
                  </a:cubicBezTo>
                  <a:cubicBezTo>
                    <a:pt x="18147" y="1825"/>
                    <a:pt x="18808" y="1445"/>
                    <a:pt x="19469" y="1065"/>
                  </a:cubicBezTo>
                  <a:cubicBezTo>
                    <a:pt x="20131" y="723"/>
                    <a:pt x="20865" y="342"/>
                    <a:pt x="21600" y="0"/>
                  </a:cubicBezTo>
                  <a:cubicBezTo>
                    <a:pt x="21527" y="0"/>
                    <a:pt x="21527" y="0"/>
                    <a:pt x="21527" y="0"/>
                  </a:cubicBezTo>
                  <a:cubicBezTo>
                    <a:pt x="20792" y="342"/>
                    <a:pt x="20057" y="685"/>
                    <a:pt x="19396" y="1027"/>
                  </a:cubicBezTo>
                  <a:cubicBezTo>
                    <a:pt x="18735" y="1407"/>
                    <a:pt x="18073" y="1787"/>
                    <a:pt x="17412" y="2130"/>
                  </a:cubicBezTo>
                  <a:cubicBezTo>
                    <a:pt x="16016" y="2890"/>
                    <a:pt x="14767" y="3651"/>
                    <a:pt x="13592" y="4449"/>
                  </a:cubicBezTo>
                  <a:cubicBezTo>
                    <a:pt x="11094" y="6046"/>
                    <a:pt x="8890" y="7720"/>
                    <a:pt x="6980" y="9469"/>
                  </a:cubicBezTo>
                  <a:cubicBezTo>
                    <a:pt x="4996" y="11256"/>
                    <a:pt x="3380" y="13120"/>
                    <a:pt x="2204" y="15059"/>
                  </a:cubicBezTo>
                  <a:cubicBezTo>
                    <a:pt x="955" y="16923"/>
                    <a:pt x="220" y="18900"/>
                    <a:pt x="0" y="20877"/>
                  </a:cubicBezTo>
                  <a:cubicBezTo>
                    <a:pt x="220" y="21106"/>
                    <a:pt x="367" y="21334"/>
                    <a:pt x="514" y="21600"/>
                  </a:cubicBezTo>
                  <a:cubicBezTo>
                    <a:pt x="514" y="21410"/>
                    <a:pt x="514" y="21220"/>
                    <a:pt x="588" y="21030"/>
                  </a:cubicBezTo>
                  <a:close/>
                </a:path>
              </a:pathLst>
            </a:custGeom>
            <a:solidFill>
              <a:srgbClr val="647252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262" name="Freeform 35"/>
            <p:cNvSpPr/>
            <p:nvPr/>
          </p:nvSpPr>
          <p:spPr>
            <a:xfrm>
              <a:off x="1046133" y="6600372"/>
              <a:ext cx="120709" cy="25291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4320" y="7336"/>
                    <a:pt x="10368" y="14672"/>
                    <a:pt x="16416" y="21600"/>
                  </a:cubicBezTo>
                  <a:cubicBezTo>
                    <a:pt x="21600" y="21600"/>
                    <a:pt x="21600" y="21600"/>
                    <a:pt x="21600" y="21600"/>
                  </a:cubicBezTo>
                  <a:cubicBezTo>
                    <a:pt x="13824" y="14672"/>
                    <a:pt x="6912" y="7336"/>
                    <a:pt x="0" y="0"/>
                  </a:cubicBezTo>
                  <a:close/>
                </a:path>
              </a:pathLst>
            </a:custGeom>
            <a:solidFill>
              <a:srgbClr val="647252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263" name="Freeform 36"/>
            <p:cNvSpPr/>
            <p:nvPr/>
          </p:nvSpPr>
          <p:spPr>
            <a:xfrm>
              <a:off x="946501" y="5897202"/>
              <a:ext cx="137953" cy="67443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0" y="4596"/>
                    <a:pt x="1490" y="9191"/>
                    <a:pt x="5214" y="13634"/>
                  </a:cubicBezTo>
                  <a:cubicBezTo>
                    <a:pt x="8193" y="15013"/>
                    <a:pt x="10428" y="16545"/>
                    <a:pt x="13407" y="17923"/>
                  </a:cubicBezTo>
                  <a:cubicBezTo>
                    <a:pt x="16386" y="19149"/>
                    <a:pt x="18621" y="20374"/>
                    <a:pt x="21600" y="21600"/>
                  </a:cubicBezTo>
                  <a:cubicBezTo>
                    <a:pt x="20855" y="21294"/>
                    <a:pt x="20855" y="20987"/>
                    <a:pt x="20110" y="20681"/>
                  </a:cubicBezTo>
                  <a:cubicBezTo>
                    <a:pt x="11917" y="15013"/>
                    <a:pt x="7448" y="9191"/>
                    <a:pt x="5959" y="3370"/>
                  </a:cubicBezTo>
                  <a:cubicBezTo>
                    <a:pt x="5214" y="2757"/>
                    <a:pt x="3724" y="2298"/>
                    <a:pt x="2979" y="1685"/>
                  </a:cubicBezTo>
                  <a:cubicBezTo>
                    <a:pt x="1490" y="1072"/>
                    <a:pt x="745" y="460"/>
                    <a:pt x="0" y="0"/>
                  </a:cubicBezTo>
                  <a:close/>
                </a:path>
              </a:pathLst>
            </a:custGeom>
            <a:solidFill>
              <a:srgbClr val="647252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264" name="Freeform 37"/>
            <p:cNvSpPr/>
            <p:nvPr/>
          </p:nvSpPr>
          <p:spPr>
            <a:xfrm>
              <a:off x="946501" y="5772662"/>
              <a:ext cx="38321" cy="22800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11700"/>
                  </a:moveTo>
                  <a:cubicBezTo>
                    <a:pt x="2700" y="13050"/>
                    <a:pt x="5400" y="14850"/>
                    <a:pt x="10800" y="16650"/>
                  </a:cubicBezTo>
                  <a:cubicBezTo>
                    <a:pt x="13500" y="18450"/>
                    <a:pt x="18900" y="19800"/>
                    <a:pt x="21600" y="21600"/>
                  </a:cubicBezTo>
                  <a:cubicBezTo>
                    <a:pt x="18900" y="17100"/>
                    <a:pt x="18900" y="12600"/>
                    <a:pt x="18900" y="8550"/>
                  </a:cubicBezTo>
                  <a:cubicBezTo>
                    <a:pt x="13500" y="5400"/>
                    <a:pt x="8100" y="2700"/>
                    <a:pt x="0" y="0"/>
                  </a:cubicBezTo>
                  <a:cubicBezTo>
                    <a:pt x="0" y="450"/>
                    <a:pt x="0" y="1350"/>
                    <a:pt x="0" y="1800"/>
                  </a:cubicBezTo>
                  <a:cubicBezTo>
                    <a:pt x="0" y="4950"/>
                    <a:pt x="0" y="8550"/>
                    <a:pt x="0" y="11700"/>
                  </a:cubicBezTo>
                  <a:close/>
                </a:path>
              </a:pathLst>
            </a:custGeom>
            <a:solidFill>
              <a:srgbClr val="647252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265" name="Freeform 38"/>
            <p:cNvSpPr/>
            <p:nvPr/>
          </p:nvSpPr>
          <p:spPr>
            <a:xfrm>
              <a:off x="979074" y="6322553"/>
              <a:ext cx="210760" cy="53073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5400" y="5449"/>
                  </a:moveTo>
                  <a:cubicBezTo>
                    <a:pt x="3436" y="3697"/>
                    <a:pt x="1964" y="1751"/>
                    <a:pt x="0" y="0"/>
                  </a:cubicBezTo>
                  <a:cubicBezTo>
                    <a:pt x="1473" y="3114"/>
                    <a:pt x="3436" y="6422"/>
                    <a:pt x="5400" y="9535"/>
                  </a:cubicBezTo>
                  <a:cubicBezTo>
                    <a:pt x="5891" y="10119"/>
                    <a:pt x="6382" y="10703"/>
                    <a:pt x="6873" y="11286"/>
                  </a:cubicBezTo>
                  <a:cubicBezTo>
                    <a:pt x="10800" y="14789"/>
                    <a:pt x="14727" y="18292"/>
                    <a:pt x="19145" y="21600"/>
                  </a:cubicBezTo>
                  <a:cubicBezTo>
                    <a:pt x="21600" y="21600"/>
                    <a:pt x="21600" y="21600"/>
                    <a:pt x="21600" y="21600"/>
                  </a:cubicBezTo>
                  <a:cubicBezTo>
                    <a:pt x="17182" y="17903"/>
                    <a:pt x="13745" y="14011"/>
                    <a:pt x="10800" y="10119"/>
                  </a:cubicBezTo>
                  <a:cubicBezTo>
                    <a:pt x="8836" y="8562"/>
                    <a:pt x="7364" y="7005"/>
                    <a:pt x="5400" y="5449"/>
                  </a:cubicBezTo>
                  <a:close/>
                </a:path>
              </a:pathLst>
            </a:custGeom>
            <a:solidFill>
              <a:srgbClr val="647252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</p:grpSp>
      <p:sp>
        <p:nvSpPr>
          <p:cNvPr id="267" name="Rectangle 6"/>
          <p:cNvSpPr/>
          <p:nvPr/>
        </p:nvSpPr>
        <p:spPr>
          <a:xfrm>
            <a:off x="-1" y="0"/>
            <a:ext cx="182882" cy="6858000"/>
          </a:xfrm>
          <a:prstGeom prst="rect">
            <a:avLst/>
          </a:prstGeom>
          <a:solidFill>
            <a:srgbClr val="647252"/>
          </a:solidFill>
          <a:ln w="12700">
            <a:miter lim="400000"/>
          </a:ln>
        </p:spPr>
        <p:txBody>
          <a:bodyPr lIns="45719" rIns="45719"/>
          <a:lstStyle/>
          <a:p>
            <a:pPr/>
          </a:p>
        </p:txBody>
      </p:sp>
      <p:sp>
        <p:nvSpPr>
          <p:cNvPr id="268" name="Text názvu"/>
          <p:cNvSpPr txBox="1"/>
          <p:nvPr>
            <p:ph type="title"/>
          </p:nvPr>
        </p:nvSpPr>
        <p:spPr>
          <a:xfrm>
            <a:off x="2849948" y="609600"/>
            <a:ext cx="8393927" cy="2895600"/>
          </a:xfrm>
          <a:prstGeom prst="rect">
            <a:avLst/>
          </a:prstGeom>
        </p:spPr>
        <p:txBody>
          <a:bodyPr anchor="ctr"/>
          <a:lstStyle>
            <a:lvl1pPr>
              <a:defRPr sz="4800"/>
            </a:lvl1pPr>
          </a:lstStyle>
          <a:p>
            <a:pPr/>
            <a:r>
              <a:t>Text názvu</a:t>
            </a:r>
          </a:p>
        </p:txBody>
      </p:sp>
      <p:sp>
        <p:nvSpPr>
          <p:cNvPr id="269" name="Text úrovně 1…"/>
          <p:cNvSpPr txBox="1"/>
          <p:nvPr>
            <p:ph type="body" sz="quarter" idx="1"/>
          </p:nvPr>
        </p:nvSpPr>
        <p:spPr>
          <a:xfrm>
            <a:off x="3275012" y="3505200"/>
            <a:ext cx="7536555" cy="381000"/>
          </a:xfrm>
          <a:prstGeom prst="rect">
            <a:avLst/>
          </a:prstGeom>
        </p:spPr>
        <p:txBody>
          <a:bodyPr anchor="ctr"/>
          <a:lstStyle>
            <a:lvl1pPr marL="0" indent="0">
              <a:buClrTx/>
              <a:buSzTx/>
              <a:buNone/>
              <a:defRPr sz="1600">
                <a:solidFill>
                  <a:srgbClr val="808080"/>
                </a:solidFill>
              </a:defRPr>
            </a:lvl1pPr>
            <a:lvl2pPr marL="0" indent="457200">
              <a:buClrTx/>
              <a:buSzTx/>
              <a:buNone/>
              <a:defRPr sz="1600">
                <a:solidFill>
                  <a:srgbClr val="808080"/>
                </a:solidFill>
              </a:defRPr>
            </a:lvl2pPr>
            <a:lvl3pPr marL="0" indent="914400">
              <a:buClrTx/>
              <a:buSzTx/>
              <a:buNone/>
              <a:defRPr sz="1600">
                <a:solidFill>
                  <a:srgbClr val="808080"/>
                </a:solidFill>
              </a:defRPr>
            </a:lvl3pPr>
            <a:lvl4pPr marL="0" indent="1371600">
              <a:buClrTx/>
              <a:buSzTx/>
              <a:buNone/>
              <a:defRPr sz="1600">
                <a:solidFill>
                  <a:srgbClr val="808080"/>
                </a:solidFill>
              </a:defRPr>
            </a:lvl4pPr>
            <a:lvl5pPr marL="0" indent="1828800">
              <a:buClrTx/>
              <a:buSzTx/>
              <a:buNone/>
              <a:defRPr sz="1600">
                <a:solidFill>
                  <a:srgbClr val="808080"/>
                </a:solidFill>
              </a:defRPr>
            </a:lvl5pPr>
          </a:lstStyle>
          <a:p>
            <a:pPr/>
            <a:r>
              <a:t>Text úrovně 1</a:t>
            </a:r>
          </a:p>
          <a:p>
            <a:pPr lvl="1"/>
            <a:r>
              <a:t>Text úrovně 2</a:t>
            </a:r>
          </a:p>
          <a:p>
            <a:pPr lvl="2"/>
            <a:r>
              <a:t>Text úrovně 3</a:t>
            </a:r>
          </a:p>
          <a:p>
            <a:pPr lvl="3"/>
            <a:r>
              <a:t>Text úrovně 4</a:t>
            </a:r>
          </a:p>
          <a:p>
            <a:pPr lvl="4"/>
            <a:r>
              <a:t>Text úrovně 5</a:t>
            </a:r>
          </a:p>
        </p:txBody>
      </p:sp>
      <p:sp>
        <p:nvSpPr>
          <p:cNvPr id="270" name="Text Placeholder 2"/>
          <p:cNvSpPr/>
          <p:nvPr>
            <p:ph type="body" sz="quarter" idx="21"/>
          </p:nvPr>
        </p:nvSpPr>
        <p:spPr>
          <a:xfrm>
            <a:off x="2589211" y="4354045"/>
            <a:ext cx="8915401" cy="1555865"/>
          </a:xfrm>
          <a:prstGeom prst="rect">
            <a:avLst/>
          </a:prstGeom>
        </p:spPr>
        <p:txBody>
          <a:bodyPr anchor="ctr"/>
          <a:lstStyle/>
          <a:p>
            <a:pPr marL="0" indent="0">
              <a:buClrTx/>
              <a:buSzTx/>
              <a:buNone/>
              <a:defRPr>
                <a:solidFill>
                  <a:srgbClr val="595959"/>
                </a:solidFill>
              </a:defRPr>
            </a:pPr>
          </a:p>
        </p:txBody>
      </p:sp>
      <p:sp>
        <p:nvSpPr>
          <p:cNvPr id="271" name="Freeform 11"/>
          <p:cNvSpPr/>
          <p:nvPr/>
        </p:nvSpPr>
        <p:spPr>
          <a:xfrm flipV="1">
            <a:off x="-4189" y="3178175"/>
            <a:ext cx="1595613" cy="50729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568" h="21600" fill="norm" stroke="1" extrusionOk="0">
                <a:moveTo>
                  <a:pt x="21472" y="10154"/>
                </a:moveTo>
                <a:lnTo>
                  <a:pt x="18377" y="406"/>
                </a:lnTo>
                <a:cubicBezTo>
                  <a:pt x="18356" y="337"/>
                  <a:pt x="18331" y="272"/>
                  <a:pt x="18310" y="203"/>
                </a:cubicBezTo>
                <a:cubicBezTo>
                  <a:pt x="18247" y="0"/>
                  <a:pt x="18182" y="0"/>
                  <a:pt x="18117" y="0"/>
                </a:cubicBezTo>
                <a:lnTo>
                  <a:pt x="16891" y="0"/>
                </a:lnTo>
                <a:lnTo>
                  <a:pt x="0" y="151"/>
                </a:lnTo>
                <a:cubicBezTo>
                  <a:pt x="19" y="7301"/>
                  <a:pt x="39" y="14450"/>
                  <a:pt x="58" y="21600"/>
                </a:cubicBezTo>
                <a:lnTo>
                  <a:pt x="16891" y="21527"/>
                </a:lnTo>
                <a:lnTo>
                  <a:pt x="18117" y="21527"/>
                </a:lnTo>
                <a:cubicBezTo>
                  <a:pt x="18182" y="21527"/>
                  <a:pt x="18247" y="21324"/>
                  <a:pt x="18310" y="21324"/>
                </a:cubicBezTo>
                <a:cubicBezTo>
                  <a:pt x="18310" y="21120"/>
                  <a:pt x="18377" y="21120"/>
                  <a:pt x="18377" y="21120"/>
                </a:cubicBezTo>
                <a:lnTo>
                  <a:pt x="21472" y="11372"/>
                </a:lnTo>
                <a:cubicBezTo>
                  <a:pt x="21600" y="10966"/>
                  <a:pt x="21600" y="10560"/>
                  <a:pt x="21472" y="10154"/>
                </a:cubicBezTo>
                <a:close/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45719" rIns="45719"/>
          <a:lstStyle/>
          <a:p>
            <a:pPr/>
          </a:p>
        </p:txBody>
      </p:sp>
      <p:sp>
        <p:nvSpPr>
          <p:cNvPr id="272" name="TextBox 13"/>
          <p:cNvSpPr txBox="1"/>
          <p:nvPr/>
        </p:nvSpPr>
        <p:spPr>
          <a:xfrm>
            <a:off x="2513372" y="327092"/>
            <a:ext cx="518161" cy="122660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ctr">
            <a:spAutoFit/>
          </a:bodyPr>
          <a:lstStyle>
            <a:lvl1pPr>
              <a:defRPr sz="8000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“</a:t>
            </a:r>
          </a:p>
        </p:txBody>
      </p:sp>
      <p:sp>
        <p:nvSpPr>
          <p:cNvPr id="273" name="TextBox 14"/>
          <p:cNvSpPr txBox="1"/>
          <p:nvPr/>
        </p:nvSpPr>
        <p:spPr>
          <a:xfrm>
            <a:off x="11160571" y="2584393"/>
            <a:ext cx="518161" cy="122660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ctr">
            <a:spAutoFit/>
          </a:bodyPr>
          <a:lstStyle>
            <a:lvl1pPr>
              <a:defRPr sz="8000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”</a:t>
            </a:r>
          </a:p>
        </p:txBody>
      </p:sp>
      <p:sp>
        <p:nvSpPr>
          <p:cNvPr id="274" name="Číslo snímku"/>
          <p:cNvSpPr txBox="1"/>
          <p:nvPr>
            <p:ph type="sldNum" sz="quarter" idx="2"/>
          </p:nvPr>
        </p:nvSpPr>
        <p:spPr>
          <a:xfrm>
            <a:off x="925905" y="3228581"/>
            <a:ext cx="385675" cy="396241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Jmenov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3" name="Group 22"/>
          <p:cNvGrpSpPr/>
          <p:nvPr/>
        </p:nvGrpSpPr>
        <p:grpSpPr>
          <a:xfrm>
            <a:off x="0" y="228599"/>
            <a:ext cx="2851518" cy="6638630"/>
            <a:chOff x="0" y="0"/>
            <a:chExt cx="2851516" cy="6638628"/>
          </a:xfrm>
        </p:grpSpPr>
        <p:sp>
          <p:nvSpPr>
            <p:cNvPr id="281" name="Freeform 11"/>
            <p:cNvSpPr/>
            <p:nvPr/>
          </p:nvSpPr>
          <p:spPr>
            <a:xfrm>
              <a:off x="-1" y="2346443"/>
              <a:ext cx="100643" cy="62621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21600"/>
                  </a:moveTo>
                  <a:cubicBezTo>
                    <a:pt x="19636" y="18582"/>
                    <a:pt x="18655" y="15724"/>
                    <a:pt x="16691" y="12706"/>
                  </a:cubicBezTo>
                  <a:cubicBezTo>
                    <a:pt x="10800" y="8576"/>
                    <a:pt x="5891" y="4288"/>
                    <a:pt x="0" y="0"/>
                  </a:cubicBezTo>
                  <a:cubicBezTo>
                    <a:pt x="0" y="5559"/>
                    <a:pt x="0" y="5559"/>
                    <a:pt x="0" y="5559"/>
                  </a:cubicBezTo>
                  <a:cubicBezTo>
                    <a:pt x="5891" y="10165"/>
                    <a:pt x="12764" y="14929"/>
                    <a:pt x="19636" y="19694"/>
                  </a:cubicBezTo>
                  <a:cubicBezTo>
                    <a:pt x="19636" y="20329"/>
                    <a:pt x="20618" y="20965"/>
                    <a:pt x="21600" y="21600"/>
                  </a:cubicBezTo>
                  <a:close/>
                </a:path>
              </a:pathLst>
            </a:custGeom>
            <a:solidFill>
              <a:srgbClr val="647252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282" name="Freeform 12"/>
            <p:cNvSpPr/>
            <p:nvPr/>
          </p:nvSpPr>
          <p:spPr>
            <a:xfrm>
              <a:off x="128598" y="2927929"/>
              <a:ext cx="646718" cy="232221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3269" y="15000"/>
                  </a:moveTo>
                  <a:cubicBezTo>
                    <a:pt x="15891" y="17229"/>
                    <a:pt x="18514" y="19414"/>
                    <a:pt x="21446" y="21600"/>
                  </a:cubicBezTo>
                  <a:cubicBezTo>
                    <a:pt x="21446" y="21214"/>
                    <a:pt x="21446" y="20871"/>
                    <a:pt x="21600" y="20486"/>
                  </a:cubicBezTo>
                  <a:cubicBezTo>
                    <a:pt x="19131" y="18643"/>
                    <a:pt x="16817" y="16757"/>
                    <a:pt x="14657" y="14871"/>
                  </a:cubicBezTo>
                  <a:cubicBezTo>
                    <a:pt x="8949" y="9986"/>
                    <a:pt x="4166" y="5014"/>
                    <a:pt x="0" y="0"/>
                  </a:cubicBezTo>
                  <a:cubicBezTo>
                    <a:pt x="309" y="857"/>
                    <a:pt x="617" y="1757"/>
                    <a:pt x="926" y="2614"/>
                  </a:cubicBezTo>
                  <a:cubicBezTo>
                    <a:pt x="4629" y="6771"/>
                    <a:pt x="8640" y="10929"/>
                    <a:pt x="13269" y="15000"/>
                  </a:cubicBezTo>
                  <a:close/>
                </a:path>
              </a:pathLst>
            </a:custGeom>
            <a:solidFill>
              <a:srgbClr val="647252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283" name="Freeform 13"/>
            <p:cNvSpPr/>
            <p:nvPr/>
          </p:nvSpPr>
          <p:spPr>
            <a:xfrm>
              <a:off x="806998" y="5218460"/>
              <a:ext cx="609443" cy="142016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309" y="1543"/>
                  </a:moveTo>
                  <a:cubicBezTo>
                    <a:pt x="818" y="1052"/>
                    <a:pt x="327" y="561"/>
                    <a:pt x="0" y="0"/>
                  </a:cubicBezTo>
                  <a:cubicBezTo>
                    <a:pt x="0" y="701"/>
                    <a:pt x="0" y="1332"/>
                    <a:pt x="0" y="2034"/>
                  </a:cubicBezTo>
                  <a:cubicBezTo>
                    <a:pt x="3436" y="5961"/>
                    <a:pt x="7200" y="9818"/>
                    <a:pt x="11127" y="13605"/>
                  </a:cubicBezTo>
                  <a:cubicBezTo>
                    <a:pt x="13909" y="16270"/>
                    <a:pt x="17018" y="18935"/>
                    <a:pt x="20127" y="21600"/>
                  </a:cubicBezTo>
                  <a:cubicBezTo>
                    <a:pt x="21600" y="21600"/>
                    <a:pt x="21600" y="21600"/>
                    <a:pt x="21600" y="21600"/>
                  </a:cubicBezTo>
                  <a:cubicBezTo>
                    <a:pt x="18491" y="18865"/>
                    <a:pt x="15382" y="16130"/>
                    <a:pt x="12600" y="13325"/>
                  </a:cubicBezTo>
                  <a:cubicBezTo>
                    <a:pt x="8509" y="9468"/>
                    <a:pt x="4745" y="5540"/>
                    <a:pt x="1309" y="1543"/>
                  </a:cubicBezTo>
                  <a:close/>
                </a:path>
              </a:pathLst>
            </a:custGeom>
            <a:solidFill>
              <a:srgbClr val="647252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284" name="Freeform 14"/>
            <p:cNvSpPr/>
            <p:nvPr/>
          </p:nvSpPr>
          <p:spPr>
            <a:xfrm>
              <a:off x="959824" y="6275198"/>
              <a:ext cx="171465" cy="36343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6346" y="21600"/>
                  </a:moveTo>
                  <a:cubicBezTo>
                    <a:pt x="21600" y="21600"/>
                    <a:pt x="21600" y="21600"/>
                    <a:pt x="21600" y="21600"/>
                  </a:cubicBezTo>
                  <a:cubicBezTo>
                    <a:pt x="14011" y="14491"/>
                    <a:pt x="7005" y="7382"/>
                    <a:pt x="0" y="0"/>
                  </a:cubicBezTo>
                  <a:cubicBezTo>
                    <a:pt x="4670" y="7382"/>
                    <a:pt x="9924" y="14491"/>
                    <a:pt x="16346" y="21600"/>
                  </a:cubicBezTo>
                  <a:close/>
                </a:path>
              </a:pathLst>
            </a:custGeom>
            <a:solidFill>
              <a:srgbClr val="647252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285" name="Freeform 15"/>
            <p:cNvSpPr/>
            <p:nvPr/>
          </p:nvSpPr>
          <p:spPr>
            <a:xfrm>
              <a:off x="100641" y="2972659"/>
              <a:ext cx="821909" cy="332863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9658" y="19745"/>
                  </a:moveTo>
                  <a:cubicBezTo>
                    <a:pt x="17596" y="18489"/>
                    <a:pt x="15775" y="17232"/>
                    <a:pt x="14076" y="15976"/>
                  </a:cubicBezTo>
                  <a:cubicBezTo>
                    <a:pt x="10193" y="13074"/>
                    <a:pt x="7160" y="10082"/>
                    <a:pt x="4854" y="7060"/>
                  </a:cubicBezTo>
                  <a:cubicBezTo>
                    <a:pt x="3519" y="5235"/>
                    <a:pt x="2427" y="3381"/>
                    <a:pt x="1456" y="1526"/>
                  </a:cubicBezTo>
                  <a:cubicBezTo>
                    <a:pt x="971" y="1017"/>
                    <a:pt x="485" y="509"/>
                    <a:pt x="0" y="0"/>
                  </a:cubicBezTo>
                  <a:cubicBezTo>
                    <a:pt x="971" y="2363"/>
                    <a:pt x="2306" y="4757"/>
                    <a:pt x="4004" y="7090"/>
                  </a:cubicBezTo>
                  <a:cubicBezTo>
                    <a:pt x="6189" y="10142"/>
                    <a:pt x="9222" y="13134"/>
                    <a:pt x="12984" y="16065"/>
                  </a:cubicBezTo>
                  <a:cubicBezTo>
                    <a:pt x="14926" y="17531"/>
                    <a:pt x="17110" y="18967"/>
                    <a:pt x="19416" y="20373"/>
                  </a:cubicBezTo>
                  <a:cubicBezTo>
                    <a:pt x="20144" y="20792"/>
                    <a:pt x="20872" y="21181"/>
                    <a:pt x="21600" y="21600"/>
                  </a:cubicBezTo>
                  <a:cubicBezTo>
                    <a:pt x="21357" y="21450"/>
                    <a:pt x="21236" y="21331"/>
                    <a:pt x="21115" y="21181"/>
                  </a:cubicBezTo>
                  <a:cubicBezTo>
                    <a:pt x="20508" y="20702"/>
                    <a:pt x="20022" y="20224"/>
                    <a:pt x="19658" y="19745"/>
                  </a:cubicBezTo>
                  <a:close/>
                </a:path>
              </a:pathLst>
            </a:custGeom>
            <a:solidFill>
              <a:srgbClr val="647252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286" name="Freeform 16"/>
            <p:cNvSpPr/>
            <p:nvPr/>
          </p:nvSpPr>
          <p:spPr>
            <a:xfrm>
              <a:off x="26126" y="0"/>
              <a:ext cx="102473" cy="292793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835" h="21600" fill="norm" stroke="1" extrusionOk="0">
                  <a:moveTo>
                    <a:pt x="9565" y="19627"/>
                  </a:moveTo>
                  <a:cubicBezTo>
                    <a:pt x="10505" y="19763"/>
                    <a:pt x="10505" y="19899"/>
                    <a:pt x="10505" y="20035"/>
                  </a:cubicBezTo>
                  <a:cubicBezTo>
                    <a:pt x="13322" y="20511"/>
                    <a:pt x="17078" y="20988"/>
                    <a:pt x="19896" y="21498"/>
                  </a:cubicBezTo>
                  <a:cubicBezTo>
                    <a:pt x="19896" y="21532"/>
                    <a:pt x="19896" y="21566"/>
                    <a:pt x="20835" y="21600"/>
                  </a:cubicBezTo>
                  <a:cubicBezTo>
                    <a:pt x="18957" y="20920"/>
                    <a:pt x="17078" y="20273"/>
                    <a:pt x="15200" y="19593"/>
                  </a:cubicBezTo>
                  <a:cubicBezTo>
                    <a:pt x="7687" y="16123"/>
                    <a:pt x="3931" y="12654"/>
                    <a:pt x="3931" y="9150"/>
                  </a:cubicBezTo>
                  <a:cubicBezTo>
                    <a:pt x="4870" y="6089"/>
                    <a:pt x="7687" y="3061"/>
                    <a:pt x="13322" y="0"/>
                  </a:cubicBezTo>
                  <a:cubicBezTo>
                    <a:pt x="10505" y="0"/>
                    <a:pt x="10505" y="0"/>
                    <a:pt x="10505" y="0"/>
                  </a:cubicBezTo>
                  <a:cubicBezTo>
                    <a:pt x="3931" y="3027"/>
                    <a:pt x="1113" y="6089"/>
                    <a:pt x="174" y="9150"/>
                  </a:cubicBezTo>
                  <a:cubicBezTo>
                    <a:pt x="-765" y="12654"/>
                    <a:pt x="2052" y="16123"/>
                    <a:pt x="9565" y="19627"/>
                  </a:cubicBezTo>
                  <a:close/>
                </a:path>
              </a:pathLst>
            </a:custGeom>
            <a:solidFill>
              <a:srgbClr val="647252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287" name="Freeform 17"/>
            <p:cNvSpPr/>
            <p:nvPr/>
          </p:nvSpPr>
          <p:spPr>
            <a:xfrm>
              <a:off x="78276" y="2715463"/>
              <a:ext cx="78278" cy="49389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2541" y="3836"/>
                    <a:pt x="3812" y="7469"/>
                    <a:pt x="6353" y="11305"/>
                  </a:cubicBezTo>
                  <a:cubicBezTo>
                    <a:pt x="11435" y="14736"/>
                    <a:pt x="16518" y="18168"/>
                    <a:pt x="21600" y="21600"/>
                  </a:cubicBezTo>
                  <a:cubicBezTo>
                    <a:pt x="19059" y="17563"/>
                    <a:pt x="16518" y="13323"/>
                    <a:pt x="13976" y="9286"/>
                  </a:cubicBezTo>
                  <a:cubicBezTo>
                    <a:pt x="12706" y="9084"/>
                    <a:pt x="12706" y="8882"/>
                    <a:pt x="12706" y="8680"/>
                  </a:cubicBezTo>
                  <a:cubicBezTo>
                    <a:pt x="8894" y="5652"/>
                    <a:pt x="3812" y="2826"/>
                    <a:pt x="0" y="0"/>
                  </a:cubicBezTo>
                  <a:close/>
                </a:path>
              </a:pathLst>
            </a:custGeom>
            <a:solidFill>
              <a:srgbClr val="647252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288" name="Freeform 18"/>
            <p:cNvSpPr/>
            <p:nvPr/>
          </p:nvSpPr>
          <p:spPr>
            <a:xfrm>
              <a:off x="769723" y="5250144"/>
              <a:ext cx="190102" cy="102505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0" y="3016"/>
                    <a:pt x="1054" y="6032"/>
                    <a:pt x="2634" y="9049"/>
                  </a:cubicBezTo>
                  <a:cubicBezTo>
                    <a:pt x="4215" y="11384"/>
                    <a:pt x="6322" y="13816"/>
                    <a:pt x="8956" y="16151"/>
                  </a:cubicBezTo>
                  <a:cubicBezTo>
                    <a:pt x="10010" y="16735"/>
                    <a:pt x="11590" y="17319"/>
                    <a:pt x="12644" y="17903"/>
                  </a:cubicBezTo>
                  <a:cubicBezTo>
                    <a:pt x="15805" y="19168"/>
                    <a:pt x="18439" y="20335"/>
                    <a:pt x="21600" y="21600"/>
                  </a:cubicBezTo>
                  <a:cubicBezTo>
                    <a:pt x="21073" y="21308"/>
                    <a:pt x="20546" y="20919"/>
                    <a:pt x="20020" y="20627"/>
                  </a:cubicBezTo>
                  <a:cubicBezTo>
                    <a:pt x="13698" y="16735"/>
                    <a:pt x="9483" y="12843"/>
                    <a:pt x="6849" y="8951"/>
                  </a:cubicBezTo>
                  <a:cubicBezTo>
                    <a:pt x="5795" y="6616"/>
                    <a:pt x="4741" y="4378"/>
                    <a:pt x="4215" y="2141"/>
                  </a:cubicBezTo>
                  <a:cubicBezTo>
                    <a:pt x="4215" y="2043"/>
                    <a:pt x="3688" y="1946"/>
                    <a:pt x="3688" y="1751"/>
                  </a:cubicBezTo>
                  <a:cubicBezTo>
                    <a:pt x="2634" y="1168"/>
                    <a:pt x="1054" y="584"/>
                    <a:pt x="0" y="0"/>
                  </a:cubicBezTo>
                  <a:close/>
                </a:path>
              </a:pathLst>
            </a:custGeom>
            <a:solidFill>
              <a:srgbClr val="647252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289" name="Freeform 19"/>
            <p:cNvSpPr/>
            <p:nvPr/>
          </p:nvSpPr>
          <p:spPr>
            <a:xfrm>
              <a:off x="775314" y="1170426"/>
              <a:ext cx="2076203" cy="404803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336" y="21010"/>
                  </a:moveTo>
                  <a:cubicBezTo>
                    <a:pt x="480" y="18992"/>
                    <a:pt x="1248" y="17000"/>
                    <a:pt x="2400" y="15081"/>
                  </a:cubicBezTo>
                  <a:cubicBezTo>
                    <a:pt x="3600" y="13162"/>
                    <a:pt x="5232" y="11317"/>
                    <a:pt x="7152" y="9545"/>
                  </a:cubicBezTo>
                  <a:cubicBezTo>
                    <a:pt x="9072" y="7774"/>
                    <a:pt x="11280" y="6101"/>
                    <a:pt x="13680" y="4502"/>
                  </a:cubicBezTo>
                  <a:cubicBezTo>
                    <a:pt x="14880" y="3715"/>
                    <a:pt x="16176" y="2928"/>
                    <a:pt x="17472" y="2190"/>
                  </a:cubicBezTo>
                  <a:cubicBezTo>
                    <a:pt x="18144" y="1821"/>
                    <a:pt x="18816" y="1427"/>
                    <a:pt x="19488" y="1082"/>
                  </a:cubicBezTo>
                  <a:cubicBezTo>
                    <a:pt x="20208" y="713"/>
                    <a:pt x="20880" y="369"/>
                    <a:pt x="21600" y="25"/>
                  </a:cubicBezTo>
                  <a:cubicBezTo>
                    <a:pt x="21600" y="0"/>
                    <a:pt x="21600" y="0"/>
                    <a:pt x="21600" y="0"/>
                  </a:cubicBezTo>
                  <a:cubicBezTo>
                    <a:pt x="20832" y="344"/>
                    <a:pt x="20160" y="689"/>
                    <a:pt x="19440" y="1058"/>
                  </a:cubicBezTo>
                  <a:cubicBezTo>
                    <a:pt x="18768" y="1402"/>
                    <a:pt x="18096" y="1771"/>
                    <a:pt x="17424" y="2165"/>
                  </a:cubicBezTo>
                  <a:cubicBezTo>
                    <a:pt x="16080" y="2903"/>
                    <a:pt x="14784" y="3666"/>
                    <a:pt x="13584" y="4453"/>
                  </a:cubicBezTo>
                  <a:cubicBezTo>
                    <a:pt x="11136" y="6052"/>
                    <a:pt x="8880" y="7725"/>
                    <a:pt x="6960" y="9496"/>
                  </a:cubicBezTo>
                  <a:cubicBezTo>
                    <a:pt x="4992" y="11243"/>
                    <a:pt x="3360" y="13113"/>
                    <a:pt x="2160" y="15031"/>
                  </a:cubicBezTo>
                  <a:cubicBezTo>
                    <a:pt x="912" y="16975"/>
                    <a:pt x="144" y="18968"/>
                    <a:pt x="0" y="21010"/>
                  </a:cubicBezTo>
                  <a:cubicBezTo>
                    <a:pt x="0" y="21059"/>
                    <a:pt x="0" y="21083"/>
                    <a:pt x="0" y="21133"/>
                  </a:cubicBezTo>
                  <a:cubicBezTo>
                    <a:pt x="96" y="21280"/>
                    <a:pt x="192" y="21452"/>
                    <a:pt x="336" y="21600"/>
                  </a:cubicBezTo>
                  <a:cubicBezTo>
                    <a:pt x="336" y="21403"/>
                    <a:pt x="336" y="21206"/>
                    <a:pt x="336" y="21010"/>
                  </a:cubicBezTo>
                  <a:close/>
                </a:path>
              </a:pathLst>
            </a:custGeom>
            <a:solidFill>
              <a:srgbClr val="647252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290" name="Freeform 20"/>
            <p:cNvSpPr/>
            <p:nvPr/>
          </p:nvSpPr>
          <p:spPr>
            <a:xfrm>
              <a:off x="922549" y="6301291"/>
              <a:ext cx="162147" cy="33733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4320" y="7101"/>
                    <a:pt x="9874" y="14499"/>
                    <a:pt x="16046" y="21600"/>
                  </a:cubicBezTo>
                  <a:cubicBezTo>
                    <a:pt x="21600" y="21600"/>
                    <a:pt x="21600" y="21600"/>
                    <a:pt x="21600" y="21600"/>
                  </a:cubicBezTo>
                  <a:cubicBezTo>
                    <a:pt x="14194" y="14499"/>
                    <a:pt x="6789" y="7101"/>
                    <a:pt x="0" y="0"/>
                  </a:cubicBezTo>
                  <a:close/>
                </a:path>
              </a:pathLst>
            </a:custGeom>
            <a:solidFill>
              <a:srgbClr val="647252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291" name="Freeform 21"/>
            <p:cNvSpPr/>
            <p:nvPr/>
          </p:nvSpPr>
          <p:spPr>
            <a:xfrm>
              <a:off x="769723" y="5130865"/>
              <a:ext cx="37276" cy="22178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8900" y="19800"/>
                  </a:moveTo>
                  <a:cubicBezTo>
                    <a:pt x="18900" y="20700"/>
                    <a:pt x="21600" y="21150"/>
                    <a:pt x="21600" y="21600"/>
                  </a:cubicBezTo>
                  <a:cubicBezTo>
                    <a:pt x="21600" y="17100"/>
                    <a:pt x="21600" y="13050"/>
                    <a:pt x="21600" y="8550"/>
                  </a:cubicBezTo>
                  <a:cubicBezTo>
                    <a:pt x="13500" y="5850"/>
                    <a:pt x="8100" y="2700"/>
                    <a:pt x="2700" y="0"/>
                  </a:cubicBezTo>
                  <a:cubicBezTo>
                    <a:pt x="0" y="4050"/>
                    <a:pt x="0" y="7650"/>
                    <a:pt x="0" y="11700"/>
                  </a:cubicBezTo>
                  <a:cubicBezTo>
                    <a:pt x="5400" y="14400"/>
                    <a:pt x="13500" y="17100"/>
                    <a:pt x="18900" y="19800"/>
                  </a:cubicBezTo>
                  <a:close/>
                </a:path>
              </a:pathLst>
            </a:custGeom>
            <a:solidFill>
              <a:srgbClr val="647252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292" name="Freeform 22"/>
            <p:cNvSpPr/>
            <p:nvPr/>
          </p:nvSpPr>
          <p:spPr>
            <a:xfrm>
              <a:off x="849863" y="6016139"/>
              <a:ext cx="238559" cy="62248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908" y="2880"/>
                  </a:moveTo>
                  <a:cubicBezTo>
                    <a:pt x="2077" y="1920"/>
                    <a:pt x="831" y="960"/>
                    <a:pt x="0" y="0"/>
                  </a:cubicBezTo>
                  <a:cubicBezTo>
                    <a:pt x="1246" y="2560"/>
                    <a:pt x="2908" y="5120"/>
                    <a:pt x="4985" y="7680"/>
                  </a:cubicBezTo>
                  <a:cubicBezTo>
                    <a:pt x="5400" y="8480"/>
                    <a:pt x="5815" y="9120"/>
                    <a:pt x="6646" y="9920"/>
                  </a:cubicBezTo>
                  <a:cubicBezTo>
                    <a:pt x="11215" y="13760"/>
                    <a:pt x="16200" y="17760"/>
                    <a:pt x="21185" y="21600"/>
                  </a:cubicBezTo>
                  <a:cubicBezTo>
                    <a:pt x="21600" y="21600"/>
                    <a:pt x="21600" y="21600"/>
                    <a:pt x="21600" y="21600"/>
                  </a:cubicBezTo>
                  <a:cubicBezTo>
                    <a:pt x="17031" y="17440"/>
                    <a:pt x="13292" y="13280"/>
                    <a:pt x="9969" y="8960"/>
                  </a:cubicBezTo>
                  <a:cubicBezTo>
                    <a:pt x="7477" y="6880"/>
                    <a:pt x="5400" y="4960"/>
                    <a:pt x="2908" y="2880"/>
                  </a:cubicBezTo>
                  <a:close/>
                </a:path>
              </a:pathLst>
            </a:custGeom>
            <a:solidFill>
              <a:srgbClr val="647252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</p:grpSp>
      <p:grpSp>
        <p:nvGrpSpPr>
          <p:cNvPr id="306" name="Group 9"/>
          <p:cNvGrpSpPr/>
          <p:nvPr/>
        </p:nvGrpSpPr>
        <p:grpSpPr>
          <a:xfrm>
            <a:off x="27221" y="-32"/>
            <a:ext cx="2356674" cy="6853285"/>
            <a:chOff x="0" y="0"/>
            <a:chExt cx="2356673" cy="6853284"/>
          </a:xfrm>
        </p:grpSpPr>
        <p:sp>
          <p:nvSpPr>
            <p:cNvPr id="294" name="Freeform 27"/>
            <p:cNvSpPr/>
            <p:nvPr/>
          </p:nvSpPr>
          <p:spPr>
            <a:xfrm>
              <a:off x="0" y="0"/>
              <a:ext cx="494327" cy="440104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468" y="4930"/>
                  </a:moveTo>
                  <a:cubicBezTo>
                    <a:pt x="2307" y="6762"/>
                    <a:pt x="3565" y="8617"/>
                    <a:pt x="5452" y="10448"/>
                  </a:cubicBezTo>
                  <a:cubicBezTo>
                    <a:pt x="7130" y="12279"/>
                    <a:pt x="9227" y="14110"/>
                    <a:pt x="11953" y="15942"/>
                  </a:cubicBezTo>
                  <a:cubicBezTo>
                    <a:pt x="14470" y="17773"/>
                    <a:pt x="17616" y="19581"/>
                    <a:pt x="21181" y="21389"/>
                  </a:cubicBezTo>
                  <a:cubicBezTo>
                    <a:pt x="21390" y="21459"/>
                    <a:pt x="21600" y="21530"/>
                    <a:pt x="21600" y="21600"/>
                  </a:cubicBezTo>
                  <a:cubicBezTo>
                    <a:pt x="21390" y="21248"/>
                    <a:pt x="20971" y="20872"/>
                    <a:pt x="20761" y="20520"/>
                  </a:cubicBezTo>
                  <a:cubicBezTo>
                    <a:pt x="20761" y="20450"/>
                    <a:pt x="20761" y="20379"/>
                    <a:pt x="20761" y="20332"/>
                  </a:cubicBezTo>
                  <a:cubicBezTo>
                    <a:pt x="17825" y="18853"/>
                    <a:pt x="15309" y="17397"/>
                    <a:pt x="13212" y="15918"/>
                  </a:cubicBezTo>
                  <a:cubicBezTo>
                    <a:pt x="10485" y="14087"/>
                    <a:pt x="8179" y="12279"/>
                    <a:pt x="6291" y="10424"/>
                  </a:cubicBezTo>
                  <a:cubicBezTo>
                    <a:pt x="4404" y="8593"/>
                    <a:pt x="2936" y="6762"/>
                    <a:pt x="1887" y="4907"/>
                  </a:cubicBezTo>
                  <a:cubicBezTo>
                    <a:pt x="1468" y="3991"/>
                    <a:pt x="1049" y="3076"/>
                    <a:pt x="629" y="2160"/>
                  </a:cubicBezTo>
                  <a:cubicBezTo>
                    <a:pt x="419" y="1432"/>
                    <a:pt x="210" y="728"/>
                    <a:pt x="210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728"/>
                    <a:pt x="210" y="1432"/>
                    <a:pt x="210" y="2160"/>
                  </a:cubicBezTo>
                  <a:cubicBezTo>
                    <a:pt x="629" y="3076"/>
                    <a:pt x="839" y="3991"/>
                    <a:pt x="1468" y="4930"/>
                  </a:cubicBezTo>
                  <a:close/>
                </a:path>
              </a:pathLst>
            </a:custGeom>
            <a:solidFill>
              <a:srgbClr val="647252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295" name="Freeform 28"/>
            <p:cNvSpPr/>
            <p:nvPr/>
          </p:nvSpPr>
          <p:spPr>
            <a:xfrm>
              <a:off x="523067" y="4316505"/>
              <a:ext cx="423436" cy="158069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3009" y="14989"/>
                  </a:moveTo>
                  <a:cubicBezTo>
                    <a:pt x="15709" y="17215"/>
                    <a:pt x="18409" y="19440"/>
                    <a:pt x="21600" y="21600"/>
                  </a:cubicBezTo>
                  <a:cubicBezTo>
                    <a:pt x="21600" y="21142"/>
                    <a:pt x="21600" y="20618"/>
                    <a:pt x="21600" y="20160"/>
                  </a:cubicBezTo>
                  <a:cubicBezTo>
                    <a:pt x="21600" y="20095"/>
                    <a:pt x="21600" y="19964"/>
                    <a:pt x="21600" y="19898"/>
                  </a:cubicBezTo>
                  <a:cubicBezTo>
                    <a:pt x="19391" y="18196"/>
                    <a:pt x="17182" y="16495"/>
                    <a:pt x="15218" y="14793"/>
                  </a:cubicBezTo>
                  <a:cubicBezTo>
                    <a:pt x="9327" y="9949"/>
                    <a:pt x="4173" y="4975"/>
                    <a:pt x="0" y="0"/>
                  </a:cubicBezTo>
                  <a:cubicBezTo>
                    <a:pt x="491" y="1375"/>
                    <a:pt x="982" y="2749"/>
                    <a:pt x="1718" y="4124"/>
                  </a:cubicBezTo>
                  <a:cubicBezTo>
                    <a:pt x="5155" y="7789"/>
                    <a:pt x="8836" y="11389"/>
                    <a:pt x="13009" y="14989"/>
                  </a:cubicBezTo>
                  <a:close/>
                </a:path>
              </a:pathLst>
            </a:custGeom>
            <a:solidFill>
              <a:srgbClr val="647252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296" name="Freeform 29"/>
            <p:cNvSpPr/>
            <p:nvPr/>
          </p:nvSpPr>
          <p:spPr>
            <a:xfrm>
              <a:off x="979074" y="5862714"/>
              <a:ext cx="431100" cy="99057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440" y="1565"/>
                  </a:moveTo>
                  <a:cubicBezTo>
                    <a:pt x="960" y="1043"/>
                    <a:pt x="480" y="522"/>
                    <a:pt x="0" y="0"/>
                  </a:cubicBezTo>
                  <a:cubicBezTo>
                    <a:pt x="0" y="939"/>
                    <a:pt x="0" y="1983"/>
                    <a:pt x="240" y="3026"/>
                  </a:cubicBezTo>
                  <a:cubicBezTo>
                    <a:pt x="3360" y="6470"/>
                    <a:pt x="6480" y="9913"/>
                    <a:pt x="10080" y="13252"/>
                  </a:cubicBezTo>
                  <a:cubicBezTo>
                    <a:pt x="12960" y="16070"/>
                    <a:pt x="16080" y="18887"/>
                    <a:pt x="19200" y="21600"/>
                  </a:cubicBezTo>
                  <a:cubicBezTo>
                    <a:pt x="21600" y="21600"/>
                    <a:pt x="21600" y="21600"/>
                    <a:pt x="21600" y="21600"/>
                  </a:cubicBezTo>
                  <a:cubicBezTo>
                    <a:pt x="18240" y="18783"/>
                    <a:pt x="15120" y="15861"/>
                    <a:pt x="12000" y="12835"/>
                  </a:cubicBezTo>
                  <a:cubicBezTo>
                    <a:pt x="8160" y="9183"/>
                    <a:pt x="4800" y="5322"/>
                    <a:pt x="1440" y="1565"/>
                  </a:cubicBezTo>
                  <a:close/>
                </a:path>
              </a:pathLst>
            </a:custGeom>
            <a:solidFill>
              <a:srgbClr val="647252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297" name="Freeform 30"/>
            <p:cNvSpPr/>
            <p:nvPr/>
          </p:nvSpPr>
          <p:spPr>
            <a:xfrm>
              <a:off x="494326" y="4364406"/>
              <a:ext cx="551808" cy="223596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8970" y="18917"/>
                  </a:moveTo>
                  <a:cubicBezTo>
                    <a:pt x="17468" y="17946"/>
                    <a:pt x="15965" y="16928"/>
                    <a:pt x="14650" y="15911"/>
                  </a:cubicBezTo>
                  <a:cubicBezTo>
                    <a:pt x="10706" y="12997"/>
                    <a:pt x="7701" y="9991"/>
                    <a:pt x="5447" y="6984"/>
                  </a:cubicBezTo>
                  <a:cubicBezTo>
                    <a:pt x="4132" y="5504"/>
                    <a:pt x="3193" y="3978"/>
                    <a:pt x="2442" y="2451"/>
                  </a:cubicBezTo>
                  <a:cubicBezTo>
                    <a:pt x="1690" y="1619"/>
                    <a:pt x="751" y="833"/>
                    <a:pt x="0" y="0"/>
                  </a:cubicBezTo>
                  <a:cubicBezTo>
                    <a:pt x="939" y="2359"/>
                    <a:pt x="2254" y="4718"/>
                    <a:pt x="3944" y="7030"/>
                  </a:cubicBezTo>
                  <a:cubicBezTo>
                    <a:pt x="6198" y="10083"/>
                    <a:pt x="9203" y="13090"/>
                    <a:pt x="12960" y="16050"/>
                  </a:cubicBezTo>
                  <a:cubicBezTo>
                    <a:pt x="14838" y="17484"/>
                    <a:pt x="16904" y="18964"/>
                    <a:pt x="19346" y="20397"/>
                  </a:cubicBezTo>
                  <a:cubicBezTo>
                    <a:pt x="20097" y="20767"/>
                    <a:pt x="20849" y="21184"/>
                    <a:pt x="21600" y="21600"/>
                  </a:cubicBezTo>
                  <a:cubicBezTo>
                    <a:pt x="21412" y="21461"/>
                    <a:pt x="21224" y="21322"/>
                    <a:pt x="21037" y="21184"/>
                  </a:cubicBezTo>
                  <a:cubicBezTo>
                    <a:pt x="20285" y="20444"/>
                    <a:pt x="19534" y="19657"/>
                    <a:pt x="18970" y="18917"/>
                  </a:cubicBezTo>
                  <a:close/>
                </a:path>
              </a:pathLst>
            </a:custGeom>
            <a:solidFill>
              <a:srgbClr val="647252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298" name="Freeform 31"/>
            <p:cNvSpPr/>
            <p:nvPr/>
          </p:nvSpPr>
          <p:spPr>
            <a:xfrm>
              <a:off x="444311" y="1289233"/>
              <a:ext cx="170725" cy="302727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50" h="21600" fill="norm" stroke="1" extrusionOk="0">
                  <a:moveTo>
                    <a:pt x="9750" y="21600"/>
                  </a:moveTo>
                  <a:cubicBezTo>
                    <a:pt x="8550" y="21191"/>
                    <a:pt x="7950" y="20781"/>
                    <a:pt x="7350" y="20372"/>
                  </a:cubicBezTo>
                  <a:cubicBezTo>
                    <a:pt x="4350" y="18085"/>
                    <a:pt x="2550" y="15833"/>
                    <a:pt x="2550" y="13581"/>
                  </a:cubicBezTo>
                  <a:cubicBezTo>
                    <a:pt x="2550" y="11295"/>
                    <a:pt x="4350" y="9043"/>
                    <a:pt x="7350" y="6756"/>
                  </a:cubicBezTo>
                  <a:cubicBezTo>
                    <a:pt x="8550" y="5630"/>
                    <a:pt x="10350" y="4504"/>
                    <a:pt x="12750" y="3378"/>
                  </a:cubicBezTo>
                  <a:cubicBezTo>
                    <a:pt x="15150" y="2252"/>
                    <a:pt x="17550" y="1126"/>
                    <a:pt x="21150" y="0"/>
                  </a:cubicBezTo>
                  <a:cubicBezTo>
                    <a:pt x="20550" y="0"/>
                    <a:pt x="20550" y="0"/>
                    <a:pt x="20550" y="0"/>
                  </a:cubicBezTo>
                  <a:cubicBezTo>
                    <a:pt x="16950" y="1126"/>
                    <a:pt x="13950" y="2252"/>
                    <a:pt x="11550" y="3378"/>
                  </a:cubicBezTo>
                  <a:cubicBezTo>
                    <a:pt x="9150" y="4504"/>
                    <a:pt x="7350" y="5630"/>
                    <a:pt x="5550" y="6756"/>
                  </a:cubicBezTo>
                  <a:cubicBezTo>
                    <a:pt x="1950" y="9009"/>
                    <a:pt x="150" y="11295"/>
                    <a:pt x="150" y="13581"/>
                  </a:cubicBezTo>
                  <a:cubicBezTo>
                    <a:pt x="-450" y="15731"/>
                    <a:pt x="750" y="17915"/>
                    <a:pt x="3750" y="20099"/>
                  </a:cubicBezTo>
                  <a:cubicBezTo>
                    <a:pt x="5550" y="20576"/>
                    <a:pt x="7350" y="21088"/>
                    <a:pt x="9150" y="21566"/>
                  </a:cubicBezTo>
                  <a:cubicBezTo>
                    <a:pt x="9150" y="21566"/>
                    <a:pt x="9750" y="21600"/>
                    <a:pt x="9750" y="21600"/>
                  </a:cubicBezTo>
                  <a:close/>
                </a:path>
              </a:pathLst>
            </a:custGeom>
            <a:solidFill>
              <a:srgbClr val="647252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299" name="Freeform 32"/>
            <p:cNvSpPr/>
            <p:nvPr/>
          </p:nvSpPr>
          <p:spPr>
            <a:xfrm>
              <a:off x="1084453" y="6571632"/>
              <a:ext cx="134120" cy="28165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6971" y="21600"/>
                  </a:moveTo>
                  <a:cubicBezTo>
                    <a:pt x="21600" y="21600"/>
                    <a:pt x="21600" y="21600"/>
                    <a:pt x="21600" y="21600"/>
                  </a:cubicBezTo>
                  <a:cubicBezTo>
                    <a:pt x="13886" y="14644"/>
                    <a:pt x="6943" y="7322"/>
                    <a:pt x="0" y="0"/>
                  </a:cubicBezTo>
                  <a:cubicBezTo>
                    <a:pt x="4629" y="7322"/>
                    <a:pt x="10029" y="14644"/>
                    <a:pt x="16971" y="21600"/>
                  </a:cubicBezTo>
                  <a:close/>
                </a:path>
              </a:pathLst>
            </a:custGeom>
            <a:solidFill>
              <a:srgbClr val="647252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300" name="Freeform 33"/>
            <p:cNvSpPr/>
            <p:nvPr/>
          </p:nvSpPr>
          <p:spPr>
            <a:xfrm>
              <a:off x="475166" y="4107663"/>
              <a:ext cx="82390" cy="51157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5082" y="10901"/>
                  </a:moveTo>
                  <a:cubicBezTo>
                    <a:pt x="10165" y="14535"/>
                    <a:pt x="16518" y="17966"/>
                    <a:pt x="21600" y="21600"/>
                  </a:cubicBezTo>
                  <a:cubicBezTo>
                    <a:pt x="17788" y="17361"/>
                    <a:pt x="15247" y="13121"/>
                    <a:pt x="12706" y="8882"/>
                  </a:cubicBezTo>
                  <a:cubicBezTo>
                    <a:pt x="12706" y="8882"/>
                    <a:pt x="11435" y="8680"/>
                    <a:pt x="11435" y="8680"/>
                  </a:cubicBezTo>
                  <a:cubicBezTo>
                    <a:pt x="7624" y="5854"/>
                    <a:pt x="3812" y="2826"/>
                    <a:pt x="0" y="0"/>
                  </a:cubicBezTo>
                  <a:cubicBezTo>
                    <a:pt x="0" y="404"/>
                    <a:pt x="0" y="1009"/>
                    <a:pt x="0" y="1615"/>
                  </a:cubicBezTo>
                  <a:cubicBezTo>
                    <a:pt x="1271" y="4643"/>
                    <a:pt x="3812" y="7873"/>
                    <a:pt x="5082" y="10901"/>
                  </a:cubicBezTo>
                  <a:close/>
                </a:path>
              </a:pathLst>
            </a:custGeom>
            <a:solidFill>
              <a:srgbClr val="647252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301" name="Freeform 34"/>
            <p:cNvSpPr/>
            <p:nvPr/>
          </p:nvSpPr>
          <p:spPr>
            <a:xfrm>
              <a:off x="946501" y="3145833"/>
              <a:ext cx="1410173" cy="271688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588" y="21030"/>
                  </a:moveTo>
                  <a:cubicBezTo>
                    <a:pt x="661" y="19052"/>
                    <a:pt x="1396" y="17037"/>
                    <a:pt x="2571" y="15097"/>
                  </a:cubicBezTo>
                  <a:cubicBezTo>
                    <a:pt x="3747" y="13196"/>
                    <a:pt x="5363" y="11332"/>
                    <a:pt x="7273" y="9583"/>
                  </a:cubicBezTo>
                  <a:cubicBezTo>
                    <a:pt x="9110" y="7796"/>
                    <a:pt x="11314" y="6123"/>
                    <a:pt x="13739" y="4525"/>
                  </a:cubicBezTo>
                  <a:cubicBezTo>
                    <a:pt x="14914" y="3727"/>
                    <a:pt x="16163" y="2928"/>
                    <a:pt x="17486" y="2206"/>
                  </a:cubicBezTo>
                  <a:cubicBezTo>
                    <a:pt x="18147" y="1825"/>
                    <a:pt x="18808" y="1445"/>
                    <a:pt x="19469" y="1065"/>
                  </a:cubicBezTo>
                  <a:cubicBezTo>
                    <a:pt x="20131" y="723"/>
                    <a:pt x="20865" y="342"/>
                    <a:pt x="21600" y="0"/>
                  </a:cubicBezTo>
                  <a:cubicBezTo>
                    <a:pt x="21527" y="0"/>
                    <a:pt x="21527" y="0"/>
                    <a:pt x="21527" y="0"/>
                  </a:cubicBezTo>
                  <a:cubicBezTo>
                    <a:pt x="20792" y="342"/>
                    <a:pt x="20057" y="685"/>
                    <a:pt x="19396" y="1027"/>
                  </a:cubicBezTo>
                  <a:cubicBezTo>
                    <a:pt x="18735" y="1407"/>
                    <a:pt x="18073" y="1787"/>
                    <a:pt x="17412" y="2130"/>
                  </a:cubicBezTo>
                  <a:cubicBezTo>
                    <a:pt x="16016" y="2890"/>
                    <a:pt x="14767" y="3651"/>
                    <a:pt x="13592" y="4449"/>
                  </a:cubicBezTo>
                  <a:cubicBezTo>
                    <a:pt x="11094" y="6046"/>
                    <a:pt x="8890" y="7720"/>
                    <a:pt x="6980" y="9469"/>
                  </a:cubicBezTo>
                  <a:cubicBezTo>
                    <a:pt x="4996" y="11256"/>
                    <a:pt x="3380" y="13120"/>
                    <a:pt x="2204" y="15059"/>
                  </a:cubicBezTo>
                  <a:cubicBezTo>
                    <a:pt x="955" y="16923"/>
                    <a:pt x="220" y="18900"/>
                    <a:pt x="0" y="20877"/>
                  </a:cubicBezTo>
                  <a:cubicBezTo>
                    <a:pt x="220" y="21106"/>
                    <a:pt x="367" y="21334"/>
                    <a:pt x="514" y="21600"/>
                  </a:cubicBezTo>
                  <a:cubicBezTo>
                    <a:pt x="514" y="21410"/>
                    <a:pt x="514" y="21220"/>
                    <a:pt x="588" y="21030"/>
                  </a:cubicBezTo>
                  <a:close/>
                </a:path>
              </a:pathLst>
            </a:custGeom>
            <a:solidFill>
              <a:srgbClr val="647252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302" name="Freeform 35"/>
            <p:cNvSpPr/>
            <p:nvPr/>
          </p:nvSpPr>
          <p:spPr>
            <a:xfrm>
              <a:off x="1046133" y="6600372"/>
              <a:ext cx="120709" cy="25291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4320" y="7336"/>
                    <a:pt x="10368" y="14672"/>
                    <a:pt x="16416" y="21600"/>
                  </a:cubicBezTo>
                  <a:cubicBezTo>
                    <a:pt x="21600" y="21600"/>
                    <a:pt x="21600" y="21600"/>
                    <a:pt x="21600" y="21600"/>
                  </a:cubicBezTo>
                  <a:cubicBezTo>
                    <a:pt x="13824" y="14672"/>
                    <a:pt x="6912" y="7336"/>
                    <a:pt x="0" y="0"/>
                  </a:cubicBezTo>
                  <a:close/>
                </a:path>
              </a:pathLst>
            </a:custGeom>
            <a:solidFill>
              <a:srgbClr val="647252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303" name="Freeform 36"/>
            <p:cNvSpPr/>
            <p:nvPr/>
          </p:nvSpPr>
          <p:spPr>
            <a:xfrm>
              <a:off x="946501" y="5897202"/>
              <a:ext cx="137953" cy="67443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0" y="4596"/>
                    <a:pt x="1490" y="9191"/>
                    <a:pt x="5214" y="13634"/>
                  </a:cubicBezTo>
                  <a:cubicBezTo>
                    <a:pt x="8193" y="15013"/>
                    <a:pt x="10428" y="16545"/>
                    <a:pt x="13407" y="17923"/>
                  </a:cubicBezTo>
                  <a:cubicBezTo>
                    <a:pt x="16386" y="19149"/>
                    <a:pt x="18621" y="20374"/>
                    <a:pt x="21600" y="21600"/>
                  </a:cubicBezTo>
                  <a:cubicBezTo>
                    <a:pt x="20855" y="21294"/>
                    <a:pt x="20855" y="20987"/>
                    <a:pt x="20110" y="20681"/>
                  </a:cubicBezTo>
                  <a:cubicBezTo>
                    <a:pt x="11917" y="15013"/>
                    <a:pt x="7448" y="9191"/>
                    <a:pt x="5959" y="3370"/>
                  </a:cubicBezTo>
                  <a:cubicBezTo>
                    <a:pt x="5214" y="2757"/>
                    <a:pt x="3724" y="2298"/>
                    <a:pt x="2979" y="1685"/>
                  </a:cubicBezTo>
                  <a:cubicBezTo>
                    <a:pt x="1490" y="1072"/>
                    <a:pt x="745" y="460"/>
                    <a:pt x="0" y="0"/>
                  </a:cubicBezTo>
                  <a:close/>
                </a:path>
              </a:pathLst>
            </a:custGeom>
            <a:solidFill>
              <a:srgbClr val="647252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304" name="Freeform 37"/>
            <p:cNvSpPr/>
            <p:nvPr/>
          </p:nvSpPr>
          <p:spPr>
            <a:xfrm>
              <a:off x="946501" y="5772662"/>
              <a:ext cx="38321" cy="22800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11700"/>
                  </a:moveTo>
                  <a:cubicBezTo>
                    <a:pt x="2700" y="13050"/>
                    <a:pt x="5400" y="14850"/>
                    <a:pt x="10800" y="16650"/>
                  </a:cubicBezTo>
                  <a:cubicBezTo>
                    <a:pt x="13500" y="18450"/>
                    <a:pt x="18900" y="19800"/>
                    <a:pt x="21600" y="21600"/>
                  </a:cubicBezTo>
                  <a:cubicBezTo>
                    <a:pt x="18900" y="17100"/>
                    <a:pt x="18900" y="12600"/>
                    <a:pt x="18900" y="8550"/>
                  </a:cubicBezTo>
                  <a:cubicBezTo>
                    <a:pt x="13500" y="5400"/>
                    <a:pt x="8100" y="2700"/>
                    <a:pt x="0" y="0"/>
                  </a:cubicBezTo>
                  <a:cubicBezTo>
                    <a:pt x="0" y="450"/>
                    <a:pt x="0" y="1350"/>
                    <a:pt x="0" y="1800"/>
                  </a:cubicBezTo>
                  <a:cubicBezTo>
                    <a:pt x="0" y="4950"/>
                    <a:pt x="0" y="8550"/>
                    <a:pt x="0" y="11700"/>
                  </a:cubicBezTo>
                  <a:close/>
                </a:path>
              </a:pathLst>
            </a:custGeom>
            <a:solidFill>
              <a:srgbClr val="647252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305" name="Freeform 38"/>
            <p:cNvSpPr/>
            <p:nvPr/>
          </p:nvSpPr>
          <p:spPr>
            <a:xfrm>
              <a:off x="979074" y="6322553"/>
              <a:ext cx="210760" cy="53073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5400" y="5449"/>
                  </a:moveTo>
                  <a:cubicBezTo>
                    <a:pt x="3436" y="3697"/>
                    <a:pt x="1964" y="1751"/>
                    <a:pt x="0" y="0"/>
                  </a:cubicBezTo>
                  <a:cubicBezTo>
                    <a:pt x="1473" y="3114"/>
                    <a:pt x="3436" y="6422"/>
                    <a:pt x="5400" y="9535"/>
                  </a:cubicBezTo>
                  <a:cubicBezTo>
                    <a:pt x="5891" y="10119"/>
                    <a:pt x="6382" y="10703"/>
                    <a:pt x="6873" y="11286"/>
                  </a:cubicBezTo>
                  <a:cubicBezTo>
                    <a:pt x="10800" y="14789"/>
                    <a:pt x="14727" y="18292"/>
                    <a:pt x="19145" y="21600"/>
                  </a:cubicBezTo>
                  <a:cubicBezTo>
                    <a:pt x="21600" y="21600"/>
                    <a:pt x="21600" y="21600"/>
                    <a:pt x="21600" y="21600"/>
                  </a:cubicBezTo>
                  <a:cubicBezTo>
                    <a:pt x="17182" y="17903"/>
                    <a:pt x="13745" y="14011"/>
                    <a:pt x="10800" y="10119"/>
                  </a:cubicBezTo>
                  <a:cubicBezTo>
                    <a:pt x="8836" y="8562"/>
                    <a:pt x="7364" y="7005"/>
                    <a:pt x="5400" y="5449"/>
                  </a:cubicBezTo>
                  <a:close/>
                </a:path>
              </a:pathLst>
            </a:custGeom>
            <a:solidFill>
              <a:srgbClr val="647252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</p:grpSp>
      <p:sp>
        <p:nvSpPr>
          <p:cNvPr id="307" name="Rectangle 6"/>
          <p:cNvSpPr/>
          <p:nvPr/>
        </p:nvSpPr>
        <p:spPr>
          <a:xfrm>
            <a:off x="-1" y="0"/>
            <a:ext cx="182882" cy="6858000"/>
          </a:xfrm>
          <a:prstGeom prst="rect">
            <a:avLst/>
          </a:prstGeom>
          <a:solidFill>
            <a:srgbClr val="647252"/>
          </a:solidFill>
          <a:ln w="12700">
            <a:miter lim="400000"/>
          </a:ln>
        </p:spPr>
        <p:txBody>
          <a:bodyPr lIns="45719" rIns="45719"/>
          <a:lstStyle/>
          <a:p>
            <a:pPr/>
          </a:p>
        </p:txBody>
      </p:sp>
      <p:sp>
        <p:nvSpPr>
          <p:cNvPr id="308" name="Text názvu"/>
          <p:cNvSpPr txBox="1"/>
          <p:nvPr>
            <p:ph type="title"/>
          </p:nvPr>
        </p:nvSpPr>
        <p:spPr>
          <a:xfrm>
            <a:off x="2589213" y="2438400"/>
            <a:ext cx="8915401" cy="2724845"/>
          </a:xfrm>
          <a:prstGeom prst="rect">
            <a:avLst/>
          </a:prstGeom>
        </p:spPr>
        <p:txBody>
          <a:bodyPr anchor="b"/>
          <a:lstStyle>
            <a:lvl1pPr>
              <a:defRPr sz="4800"/>
            </a:lvl1pPr>
          </a:lstStyle>
          <a:p>
            <a:pPr/>
            <a:r>
              <a:t>Text názvu</a:t>
            </a:r>
          </a:p>
        </p:txBody>
      </p:sp>
      <p:sp>
        <p:nvSpPr>
          <p:cNvPr id="309" name="Text úrovně 1…"/>
          <p:cNvSpPr txBox="1"/>
          <p:nvPr>
            <p:ph type="body" sz="quarter" idx="1"/>
          </p:nvPr>
        </p:nvSpPr>
        <p:spPr>
          <a:xfrm>
            <a:off x="2589213" y="5181600"/>
            <a:ext cx="8915401" cy="729622"/>
          </a:xfrm>
          <a:prstGeom prst="rect">
            <a:avLst/>
          </a:prstGeom>
        </p:spPr>
        <p:txBody>
          <a:bodyPr/>
          <a:lstStyle>
            <a:lvl1pPr marL="0" indent="0">
              <a:buClrTx/>
              <a:buSzTx/>
              <a:buNone/>
              <a:defRPr>
                <a:solidFill>
                  <a:srgbClr val="595959"/>
                </a:solidFill>
              </a:defRPr>
            </a:lvl1pPr>
            <a:lvl2pPr>
              <a:buClrTx/>
              <a:defRPr>
                <a:solidFill>
                  <a:srgbClr val="595959"/>
                </a:solidFill>
              </a:defRPr>
            </a:lvl2pPr>
            <a:lvl3pPr>
              <a:buClrTx/>
              <a:defRPr>
                <a:solidFill>
                  <a:srgbClr val="595959"/>
                </a:solidFill>
              </a:defRPr>
            </a:lvl3pPr>
            <a:lvl4pPr>
              <a:buClrTx/>
              <a:defRPr>
                <a:solidFill>
                  <a:srgbClr val="595959"/>
                </a:solidFill>
              </a:defRPr>
            </a:lvl4pPr>
            <a:lvl5pPr>
              <a:buClrTx/>
              <a:defRPr>
                <a:solidFill>
                  <a:srgbClr val="595959"/>
                </a:solidFill>
              </a:defRPr>
            </a:lvl5pPr>
          </a:lstStyle>
          <a:p>
            <a:pPr/>
            <a:r>
              <a:t>Text úrovně 1</a:t>
            </a:r>
          </a:p>
          <a:p>
            <a:pPr lvl="1"/>
            <a:r>
              <a:t>Text úrovně 2</a:t>
            </a:r>
          </a:p>
          <a:p>
            <a:pPr lvl="2"/>
            <a:r>
              <a:t>Text úrovně 3</a:t>
            </a:r>
          </a:p>
          <a:p>
            <a:pPr lvl="3"/>
            <a:r>
              <a:t>Text úrovně 4</a:t>
            </a:r>
          </a:p>
          <a:p>
            <a:pPr lvl="4"/>
            <a:r>
              <a:t>Text úrovně 5</a:t>
            </a:r>
          </a:p>
        </p:txBody>
      </p:sp>
      <p:sp>
        <p:nvSpPr>
          <p:cNvPr id="310" name="Freeform 11"/>
          <p:cNvSpPr/>
          <p:nvPr/>
        </p:nvSpPr>
        <p:spPr>
          <a:xfrm flipV="1">
            <a:off x="-4189" y="4911725"/>
            <a:ext cx="1595613" cy="50729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568" h="21600" fill="norm" stroke="1" extrusionOk="0">
                <a:moveTo>
                  <a:pt x="21472" y="10154"/>
                </a:moveTo>
                <a:lnTo>
                  <a:pt x="18377" y="406"/>
                </a:lnTo>
                <a:cubicBezTo>
                  <a:pt x="18356" y="337"/>
                  <a:pt x="18331" y="272"/>
                  <a:pt x="18310" y="203"/>
                </a:cubicBezTo>
                <a:cubicBezTo>
                  <a:pt x="18247" y="0"/>
                  <a:pt x="18182" y="0"/>
                  <a:pt x="18117" y="0"/>
                </a:cubicBezTo>
                <a:lnTo>
                  <a:pt x="16891" y="0"/>
                </a:lnTo>
                <a:lnTo>
                  <a:pt x="0" y="151"/>
                </a:lnTo>
                <a:cubicBezTo>
                  <a:pt x="19" y="7301"/>
                  <a:pt x="39" y="14450"/>
                  <a:pt x="58" y="21600"/>
                </a:cubicBezTo>
                <a:lnTo>
                  <a:pt x="16891" y="21527"/>
                </a:lnTo>
                <a:lnTo>
                  <a:pt x="18117" y="21527"/>
                </a:lnTo>
                <a:cubicBezTo>
                  <a:pt x="18182" y="21527"/>
                  <a:pt x="18247" y="21324"/>
                  <a:pt x="18310" y="21324"/>
                </a:cubicBezTo>
                <a:cubicBezTo>
                  <a:pt x="18310" y="21120"/>
                  <a:pt x="18377" y="21120"/>
                  <a:pt x="18377" y="21120"/>
                </a:cubicBezTo>
                <a:lnTo>
                  <a:pt x="21472" y="11372"/>
                </a:lnTo>
                <a:cubicBezTo>
                  <a:pt x="21600" y="10966"/>
                  <a:pt x="21600" y="10560"/>
                  <a:pt x="21472" y="10154"/>
                </a:cubicBezTo>
                <a:close/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45719" rIns="45719"/>
          <a:lstStyle/>
          <a:p>
            <a:pPr/>
          </a:p>
        </p:txBody>
      </p:sp>
      <p:sp>
        <p:nvSpPr>
          <p:cNvPr id="311" name="Číslo snímku"/>
          <p:cNvSpPr txBox="1"/>
          <p:nvPr>
            <p:ph type="sldNum" sz="quarter" idx="2"/>
          </p:nvPr>
        </p:nvSpPr>
        <p:spPr>
          <a:xfrm>
            <a:off x="925905" y="4967529"/>
            <a:ext cx="385675" cy="396241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Jmenovka s citac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0" name="Group 22"/>
          <p:cNvGrpSpPr/>
          <p:nvPr/>
        </p:nvGrpSpPr>
        <p:grpSpPr>
          <a:xfrm>
            <a:off x="0" y="228599"/>
            <a:ext cx="2851518" cy="6638630"/>
            <a:chOff x="0" y="0"/>
            <a:chExt cx="2851516" cy="6638628"/>
          </a:xfrm>
        </p:grpSpPr>
        <p:sp>
          <p:nvSpPr>
            <p:cNvPr id="318" name="Freeform 11"/>
            <p:cNvSpPr/>
            <p:nvPr/>
          </p:nvSpPr>
          <p:spPr>
            <a:xfrm>
              <a:off x="-1" y="2346443"/>
              <a:ext cx="100643" cy="62621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21600"/>
                  </a:moveTo>
                  <a:cubicBezTo>
                    <a:pt x="19636" y="18582"/>
                    <a:pt x="18655" y="15724"/>
                    <a:pt x="16691" y="12706"/>
                  </a:cubicBezTo>
                  <a:cubicBezTo>
                    <a:pt x="10800" y="8576"/>
                    <a:pt x="5891" y="4288"/>
                    <a:pt x="0" y="0"/>
                  </a:cubicBezTo>
                  <a:cubicBezTo>
                    <a:pt x="0" y="5559"/>
                    <a:pt x="0" y="5559"/>
                    <a:pt x="0" y="5559"/>
                  </a:cubicBezTo>
                  <a:cubicBezTo>
                    <a:pt x="5891" y="10165"/>
                    <a:pt x="12764" y="14929"/>
                    <a:pt x="19636" y="19694"/>
                  </a:cubicBezTo>
                  <a:cubicBezTo>
                    <a:pt x="19636" y="20329"/>
                    <a:pt x="20618" y="20965"/>
                    <a:pt x="21600" y="21600"/>
                  </a:cubicBezTo>
                  <a:close/>
                </a:path>
              </a:pathLst>
            </a:custGeom>
            <a:solidFill>
              <a:srgbClr val="647252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319" name="Freeform 12"/>
            <p:cNvSpPr/>
            <p:nvPr/>
          </p:nvSpPr>
          <p:spPr>
            <a:xfrm>
              <a:off x="128598" y="2927929"/>
              <a:ext cx="646718" cy="232221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3269" y="15000"/>
                  </a:moveTo>
                  <a:cubicBezTo>
                    <a:pt x="15891" y="17229"/>
                    <a:pt x="18514" y="19414"/>
                    <a:pt x="21446" y="21600"/>
                  </a:cubicBezTo>
                  <a:cubicBezTo>
                    <a:pt x="21446" y="21214"/>
                    <a:pt x="21446" y="20871"/>
                    <a:pt x="21600" y="20486"/>
                  </a:cubicBezTo>
                  <a:cubicBezTo>
                    <a:pt x="19131" y="18643"/>
                    <a:pt x="16817" y="16757"/>
                    <a:pt x="14657" y="14871"/>
                  </a:cubicBezTo>
                  <a:cubicBezTo>
                    <a:pt x="8949" y="9986"/>
                    <a:pt x="4166" y="5014"/>
                    <a:pt x="0" y="0"/>
                  </a:cubicBezTo>
                  <a:cubicBezTo>
                    <a:pt x="309" y="857"/>
                    <a:pt x="617" y="1757"/>
                    <a:pt x="926" y="2614"/>
                  </a:cubicBezTo>
                  <a:cubicBezTo>
                    <a:pt x="4629" y="6771"/>
                    <a:pt x="8640" y="10929"/>
                    <a:pt x="13269" y="15000"/>
                  </a:cubicBezTo>
                  <a:close/>
                </a:path>
              </a:pathLst>
            </a:custGeom>
            <a:solidFill>
              <a:srgbClr val="647252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320" name="Freeform 13"/>
            <p:cNvSpPr/>
            <p:nvPr/>
          </p:nvSpPr>
          <p:spPr>
            <a:xfrm>
              <a:off x="806998" y="5218460"/>
              <a:ext cx="609443" cy="142016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309" y="1543"/>
                  </a:moveTo>
                  <a:cubicBezTo>
                    <a:pt x="818" y="1052"/>
                    <a:pt x="327" y="561"/>
                    <a:pt x="0" y="0"/>
                  </a:cubicBezTo>
                  <a:cubicBezTo>
                    <a:pt x="0" y="701"/>
                    <a:pt x="0" y="1332"/>
                    <a:pt x="0" y="2034"/>
                  </a:cubicBezTo>
                  <a:cubicBezTo>
                    <a:pt x="3436" y="5961"/>
                    <a:pt x="7200" y="9818"/>
                    <a:pt x="11127" y="13605"/>
                  </a:cubicBezTo>
                  <a:cubicBezTo>
                    <a:pt x="13909" y="16270"/>
                    <a:pt x="17018" y="18935"/>
                    <a:pt x="20127" y="21600"/>
                  </a:cubicBezTo>
                  <a:cubicBezTo>
                    <a:pt x="21600" y="21600"/>
                    <a:pt x="21600" y="21600"/>
                    <a:pt x="21600" y="21600"/>
                  </a:cubicBezTo>
                  <a:cubicBezTo>
                    <a:pt x="18491" y="18865"/>
                    <a:pt x="15382" y="16130"/>
                    <a:pt x="12600" y="13325"/>
                  </a:cubicBezTo>
                  <a:cubicBezTo>
                    <a:pt x="8509" y="9468"/>
                    <a:pt x="4745" y="5540"/>
                    <a:pt x="1309" y="1543"/>
                  </a:cubicBezTo>
                  <a:close/>
                </a:path>
              </a:pathLst>
            </a:custGeom>
            <a:solidFill>
              <a:srgbClr val="647252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321" name="Freeform 14"/>
            <p:cNvSpPr/>
            <p:nvPr/>
          </p:nvSpPr>
          <p:spPr>
            <a:xfrm>
              <a:off x="959824" y="6275198"/>
              <a:ext cx="171465" cy="36343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6346" y="21600"/>
                  </a:moveTo>
                  <a:cubicBezTo>
                    <a:pt x="21600" y="21600"/>
                    <a:pt x="21600" y="21600"/>
                    <a:pt x="21600" y="21600"/>
                  </a:cubicBezTo>
                  <a:cubicBezTo>
                    <a:pt x="14011" y="14491"/>
                    <a:pt x="7005" y="7382"/>
                    <a:pt x="0" y="0"/>
                  </a:cubicBezTo>
                  <a:cubicBezTo>
                    <a:pt x="4670" y="7382"/>
                    <a:pt x="9924" y="14491"/>
                    <a:pt x="16346" y="21600"/>
                  </a:cubicBezTo>
                  <a:close/>
                </a:path>
              </a:pathLst>
            </a:custGeom>
            <a:solidFill>
              <a:srgbClr val="647252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322" name="Freeform 15"/>
            <p:cNvSpPr/>
            <p:nvPr/>
          </p:nvSpPr>
          <p:spPr>
            <a:xfrm>
              <a:off x="100641" y="2972659"/>
              <a:ext cx="821909" cy="332863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9658" y="19745"/>
                  </a:moveTo>
                  <a:cubicBezTo>
                    <a:pt x="17596" y="18489"/>
                    <a:pt x="15775" y="17232"/>
                    <a:pt x="14076" y="15976"/>
                  </a:cubicBezTo>
                  <a:cubicBezTo>
                    <a:pt x="10193" y="13074"/>
                    <a:pt x="7160" y="10082"/>
                    <a:pt x="4854" y="7060"/>
                  </a:cubicBezTo>
                  <a:cubicBezTo>
                    <a:pt x="3519" y="5235"/>
                    <a:pt x="2427" y="3381"/>
                    <a:pt x="1456" y="1526"/>
                  </a:cubicBezTo>
                  <a:cubicBezTo>
                    <a:pt x="971" y="1017"/>
                    <a:pt x="485" y="509"/>
                    <a:pt x="0" y="0"/>
                  </a:cubicBezTo>
                  <a:cubicBezTo>
                    <a:pt x="971" y="2363"/>
                    <a:pt x="2306" y="4757"/>
                    <a:pt x="4004" y="7090"/>
                  </a:cubicBezTo>
                  <a:cubicBezTo>
                    <a:pt x="6189" y="10142"/>
                    <a:pt x="9222" y="13134"/>
                    <a:pt x="12984" y="16065"/>
                  </a:cubicBezTo>
                  <a:cubicBezTo>
                    <a:pt x="14926" y="17531"/>
                    <a:pt x="17110" y="18967"/>
                    <a:pt x="19416" y="20373"/>
                  </a:cubicBezTo>
                  <a:cubicBezTo>
                    <a:pt x="20144" y="20792"/>
                    <a:pt x="20872" y="21181"/>
                    <a:pt x="21600" y="21600"/>
                  </a:cubicBezTo>
                  <a:cubicBezTo>
                    <a:pt x="21357" y="21450"/>
                    <a:pt x="21236" y="21331"/>
                    <a:pt x="21115" y="21181"/>
                  </a:cubicBezTo>
                  <a:cubicBezTo>
                    <a:pt x="20508" y="20702"/>
                    <a:pt x="20022" y="20224"/>
                    <a:pt x="19658" y="19745"/>
                  </a:cubicBezTo>
                  <a:close/>
                </a:path>
              </a:pathLst>
            </a:custGeom>
            <a:solidFill>
              <a:srgbClr val="647252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323" name="Freeform 16"/>
            <p:cNvSpPr/>
            <p:nvPr/>
          </p:nvSpPr>
          <p:spPr>
            <a:xfrm>
              <a:off x="26126" y="0"/>
              <a:ext cx="102473" cy="292793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835" h="21600" fill="norm" stroke="1" extrusionOk="0">
                  <a:moveTo>
                    <a:pt x="9565" y="19627"/>
                  </a:moveTo>
                  <a:cubicBezTo>
                    <a:pt x="10505" y="19763"/>
                    <a:pt x="10505" y="19899"/>
                    <a:pt x="10505" y="20035"/>
                  </a:cubicBezTo>
                  <a:cubicBezTo>
                    <a:pt x="13322" y="20511"/>
                    <a:pt x="17078" y="20988"/>
                    <a:pt x="19896" y="21498"/>
                  </a:cubicBezTo>
                  <a:cubicBezTo>
                    <a:pt x="19896" y="21532"/>
                    <a:pt x="19896" y="21566"/>
                    <a:pt x="20835" y="21600"/>
                  </a:cubicBezTo>
                  <a:cubicBezTo>
                    <a:pt x="18957" y="20920"/>
                    <a:pt x="17078" y="20273"/>
                    <a:pt x="15200" y="19593"/>
                  </a:cubicBezTo>
                  <a:cubicBezTo>
                    <a:pt x="7687" y="16123"/>
                    <a:pt x="3931" y="12654"/>
                    <a:pt x="3931" y="9150"/>
                  </a:cubicBezTo>
                  <a:cubicBezTo>
                    <a:pt x="4870" y="6089"/>
                    <a:pt x="7687" y="3061"/>
                    <a:pt x="13322" y="0"/>
                  </a:cubicBezTo>
                  <a:cubicBezTo>
                    <a:pt x="10505" y="0"/>
                    <a:pt x="10505" y="0"/>
                    <a:pt x="10505" y="0"/>
                  </a:cubicBezTo>
                  <a:cubicBezTo>
                    <a:pt x="3931" y="3027"/>
                    <a:pt x="1113" y="6089"/>
                    <a:pt x="174" y="9150"/>
                  </a:cubicBezTo>
                  <a:cubicBezTo>
                    <a:pt x="-765" y="12654"/>
                    <a:pt x="2052" y="16123"/>
                    <a:pt x="9565" y="19627"/>
                  </a:cubicBezTo>
                  <a:close/>
                </a:path>
              </a:pathLst>
            </a:custGeom>
            <a:solidFill>
              <a:srgbClr val="647252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324" name="Freeform 17"/>
            <p:cNvSpPr/>
            <p:nvPr/>
          </p:nvSpPr>
          <p:spPr>
            <a:xfrm>
              <a:off x="78276" y="2715463"/>
              <a:ext cx="78278" cy="49389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2541" y="3836"/>
                    <a:pt x="3812" y="7469"/>
                    <a:pt x="6353" y="11305"/>
                  </a:cubicBezTo>
                  <a:cubicBezTo>
                    <a:pt x="11435" y="14736"/>
                    <a:pt x="16518" y="18168"/>
                    <a:pt x="21600" y="21600"/>
                  </a:cubicBezTo>
                  <a:cubicBezTo>
                    <a:pt x="19059" y="17563"/>
                    <a:pt x="16518" y="13323"/>
                    <a:pt x="13976" y="9286"/>
                  </a:cubicBezTo>
                  <a:cubicBezTo>
                    <a:pt x="12706" y="9084"/>
                    <a:pt x="12706" y="8882"/>
                    <a:pt x="12706" y="8680"/>
                  </a:cubicBezTo>
                  <a:cubicBezTo>
                    <a:pt x="8894" y="5652"/>
                    <a:pt x="3812" y="2826"/>
                    <a:pt x="0" y="0"/>
                  </a:cubicBezTo>
                  <a:close/>
                </a:path>
              </a:pathLst>
            </a:custGeom>
            <a:solidFill>
              <a:srgbClr val="647252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325" name="Freeform 18"/>
            <p:cNvSpPr/>
            <p:nvPr/>
          </p:nvSpPr>
          <p:spPr>
            <a:xfrm>
              <a:off x="769723" y="5250144"/>
              <a:ext cx="190102" cy="102505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0" y="3016"/>
                    <a:pt x="1054" y="6032"/>
                    <a:pt x="2634" y="9049"/>
                  </a:cubicBezTo>
                  <a:cubicBezTo>
                    <a:pt x="4215" y="11384"/>
                    <a:pt x="6322" y="13816"/>
                    <a:pt x="8956" y="16151"/>
                  </a:cubicBezTo>
                  <a:cubicBezTo>
                    <a:pt x="10010" y="16735"/>
                    <a:pt x="11590" y="17319"/>
                    <a:pt x="12644" y="17903"/>
                  </a:cubicBezTo>
                  <a:cubicBezTo>
                    <a:pt x="15805" y="19168"/>
                    <a:pt x="18439" y="20335"/>
                    <a:pt x="21600" y="21600"/>
                  </a:cubicBezTo>
                  <a:cubicBezTo>
                    <a:pt x="21073" y="21308"/>
                    <a:pt x="20546" y="20919"/>
                    <a:pt x="20020" y="20627"/>
                  </a:cubicBezTo>
                  <a:cubicBezTo>
                    <a:pt x="13698" y="16735"/>
                    <a:pt x="9483" y="12843"/>
                    <a:pt x="6849" y="8951"/>
                  </a:cubicBezTo>
                  <a:cubicBezTo>
                    <a:pt x="5795" y="6616"/>
                    <a:pt x="4741" y="4378"/>
                    <a:pt x="4215" y="2141"/>
                  </a:cubicBezTo>
                  <a:cubicBezTo>
                    <a:pt x="4215" y="2043"/>
                    <a:pt x="3688" y="1946"/>
                    <a:pt x="3688" y="1751"/>
                  </a:cubicBezTo>
                  <a:cubicBezTo>
                    <a:pt x="2634" y="1168"/>
                    <a:pt x="1054" y="584"/>
                    <a:pt x="0" y="0"/>
                  </a:cubicBezTo>
                  <a:close/>
                </a:path>
              </a:pathLst>
            </a:custGeom>
            <a:solidFill>
              <a:srgbClr val="647252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326" name="Freeform 19"/>
            <p:cNvSpPr/>
            <p:nvPr/>
          </p:nvSpPr>
          <p:spPr>
            <a:xfrm>
              <a:off x="775314" y="1170426"/>
              <a:ext cx="2076203" cy="404803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336" y="21010"/>
                  </a:moveTo>
                  <a:cubicBezTo>
                    <a:pt x="480" y="18992"/>
                    <a:pt x="1248" y="17000"/>
                    <a:pt x="2400" y="15081"/>
                  </a:cubicBezTo>
                  <a:cubicBezTo>
                    <a:pt x="3600" y="13162"/>
                    <a:pt x="5232" y="11317"/>
                    <a:pt x="7152" y="9545"/>
                  </a:cubicBezTo>
                  <a:cubicBezTo>
                    <a:pt x="9072" y="7774"/>
                    <a:pt x="11280" y="6101"/>
                    <a:pt x="13680" y="4502"/>
                  </a:cubicBezTo>
                  <a:cubicBezTo>
                    <a:pt x="14880" y="3715"/>
                    <a:pt x="16176" y="2928"/>
                    <a:pt x="17472" y="2190"/>
                  </a:cubicBezTo>
                  <a:cubicBezTo>
                    <a:pt x="18144" y="1821"/>
                    <a:pt x="18816" y="1427"/>
                    <a:pt x="19488" y="1082"/>
                  </a:cubicBezTo>
                  <a:cubicBezTo>
                    <a:pt x="20208" y="713"/>
                    <a:pt x="20880" y="369"/>
                    <a:pt x="21600" y="25"/>
                  </a:cubicBezTo>
                  <a:cubicBezTo>
                    <a:pt x="21600" y="0"/>
                    <a:pt x="21600" y="0"/>
                    <a:pt x="21600" y="0"/>
                  </a:cubicBezTo>
                  <a:cubicBezTo>
                    <a:pt x="20832" y="344"/>
                    <a:pt x="20160" y="689"/>
                    <a:pt x="19440" y="1058"/>
                  </a:cubicBezTo>
                  <a:cubicBezTo>
                    <a:pt x="18768" y="1402"/>
                    <a:pt x="18096" y="1771"/>
                    <a:pt x="17424" y="2165"/>
                  </a:cubicBezTo>
                  <a:cubicBezTo>
                    <a:pt x="16080" y="2903"/>
                    <a:pt x="14784" y="3666"/>
                    <a:pt x="13584" y="4453"/>
                  </a:cubicBezTo>
                  <a:cubicBezTo>
                    <a:pt x="11136" y="6052"/>
                    <a:pt x="8880" y="7725"/>
                    <a:pt x="6960" y="9496"/>
                  </a:cubicBezTo>
                  <a:cubicBezTo>
                    <a:pt x="4992" y="11243"/>
                    <a:pt x="3360" y="13113"/>
                    <a:pt x="2160" y="15031"/>
                  </a:cubicBezTo>
                  <a:cubicBezTo>
                    <a:pt x="912" y="16975"/>
                    <a:pt x="144" y="18968"/>
                    <a:pt x="0" y="21010"/>
                  </a:cubicBezTo>
                  <a:cubicBezTo>
                    <a:pt x="0" y="21059"/>
                    <a:pt x="0" y="21083"/>
                    <a:pt x="0" y="21133"/>
                  </a:cubicBezTo>
                  <a:cubicBezTo>
                    <a:pt x="96" y="21280"/>
                    <a:pt x="192" y="21452"/>
                    <a:pt x="336" y="21600"/>
                  </a:cubicBezTo>
                  <a:cubicBezTo>
                    <a:pt x="336" y="21403"/>
                    <a:pt x="336" y="21206"/>
                    <a:pt x="336" y="21010"/>
                  </a:cubicBezTo>
                  <a:close/>
                </a:path>
              </a:pathLst>
            </a:custGeom>
            <a:solidFill>
              <a:srgbClr val="647252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327" name="Freeform 20"/>
            <p:cNvSpPr/>
            <p:nvPr/>
          </p:nvSpPr>
          <p:spPr>
            <a:xfrm>
              <a:off x="922549" y="6301291"/>
              <a:ext cx="162147" cy="33733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4320" y="7101"/>
                    <a:pt x="9874" y="14499"/>
                    <a:pt x="16046" y="21600"/>
                  </a:cubicBezTo>
                  <a:cubicBezTo>
                    <a:pt x="21600" y="21600"/>
                    <a:pt x="21600" y="21600"/>
                    <a:pt x="21600" y="21600"/>
                  </a:cubicBezTo>
                  <a:cubicBezTo>
                    <a:pt x="14194" y="14499"/>
                    <a:pt x="6789" y="7101"/>
                    <a:pt x="0" y="0"/>
                  </a:cubicBezTo>
                  <a:close/>
                </a:path>
              </a:pathLst>
            </a:custGeom>
            <a:solidFill>
              <a:srgbClr val="647252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328" name="Freeform 21"/>
            <p:cNvSpPr/>
            <p:nvPr/>
          </p:nvSpPr>
          <p:spPr>
            <a:xfrm>
              <a:off x="769723" y="5130865"/>
              <a:ext cx="37276" cy="22178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8900" y="19800"/>
                  </a:moveTo>
                  <a:cubicBezTo>
                    <a:pt x="18900" y="20700"/>
                    <a:pt x="21600" y="21150"/>
                    <a:pt x="21600" y="21600"/>
                  </a:cubicBezTo>
                  <a:cubicBezTo>
                    <a:pt x="21600" y="17100"/>
                    <a:pt x="21600" y="13050"/>
                    <a:pt x="21600" y="8550"/>
                  </a:cubicBezTo>
                  <a:cubicBezTo>
                    <a:pt x="13500" y="5850"/>
                    <a:pt x="8100" y="2700"/>
                    <a:pt x="2700" y="0"/>
                  </a:cubicBezTo>
                  <a:cubicBezTo>
                    <a:pt x="0" y="4050"/>
                    <a:pt x="0" y="7650"/>
                    <a:pt x="0" y="11700"/>
                  </a:cubicBezTo>
                  <a:cubicBezTo>
                    <a:pt x="5400" y="14400"/>
                    <a:pt x="13500" y="17100"/>
                    <a:pt x="18900" y="19800"/>
                  </a:cubicBezTo>
                  <a:close/>
                </a:path>
              </a:pathLst>
            </a:custGeom>
            <a:solidFill>
              <a:srgbClr val="647252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329" name="Freeform 22"/>
            <p:cNvSpPr/>
            <p:nvPr/>
          </p:nvSpPr>
          <p:spPr>
            <a:xfrm>
              <a:off x="849863" y="6016139"/>
              <a:ext cx="238559" cy="62248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908" y="2880"/>
                  </a:moveTo>
                  <a:cubicBezTo>
                    <a:pt x="2077" y="1920"/>
                    <a:pt x="831" y="960"/>
                    <a:pt x="0" y="0"/>
                  </a:cubicBezTo>
                  <a:cubicBezTo>
                    <a:pt x="1246" y="2560"/>
                    <a:pt x="2908" y="5120"/>
                    <a:pt x="4985" y="7680"/>
                  </a:cubicBezTo>
                  <a:cubicBezTo>
                    <a:pt x="5400" y="8480"/>
                    <a:pt x="5815" y="9120"/>
                    <a:pt x="6646" y="9920"/>
                  </a:cubicBezTo>
                  <a:cubicBezTo>
                    <a:pt x="11215" y="13760"/>
                    <a:pt x="16200" y="17760"/>
                    <a:pt x="21185" y="21600"/>
                  </a:cubicBezTo>
                  <a:cubicBezTo>
                    <a:pt x="21600" y="21600"/>
                    <a:pt x="21600" y="21600"/>
                    <a:pt x="21600" y="21600"/>
                  </a:cubicBezTo>
                  <a:cubicBezTo>
                    <a:pt x="17031" y="17440"/>
                    <a:pt x="13292" y="13280"/>
                    <a:pt x="9969" y="8960"/>
                  </a:cubicBezTo>
                  <a:cubicBezTo>
                    <a:pt x="7477" y="6880"/>
                    <a:pt x="5400" y="4960"/>
                    <a:pt x="2908" y="2880"/>
                  </a:cubicBezTo>
                  <a:close/>
                </a:path>
              </a:pathLst>
            </a:custGeom>
            <a:solidFill>
              <a:srgbClr val="647252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</p:grpSp>
      <p:grpSp>
        <p:nvGrpSpPr>
          <p:cNvPr id="343" name="Group 9"/>
          <p:cNvGrpSpPr/>
          <p:nvPr/>
        </p:nvGrpSpPr>
        <p:grpSpPr>
          <a:xfrm>
            <a:off x="27221" y="-32"/>
            <a:ext cx="2356674" cy="6853285"/>
            <a:chOff x="0" y="0"/>
            <a:chExt cx="2356673" cy="6853284"/>
          </a:xfrm>
        </p:grpSpPr>
        <p:sp>
          <p:nvSpPr>
            <p:cNvPr id="331" name="Freeform 27"/>
            <p:cNvSpPr/>
            <p:nvPr/>
          </p:nvSpPr>
          <p:spPr>
            <a:xfrm>
              <a:off x="0" y="0"/>
              <a:ext cx="494327" cy="440104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468" y="4930"/>
                  </a:moveTo>
                  <a:cubicBezTo>
                    <a:pt x="2307" y="6762"/>
                    <a:pt x="3565" y="8617"/>
                    <a:pt x="5452" y="10448"/>
                  </a:cubicBezTo>
                  <a:cubicBezTo>
                    <a:pt x="7130" y="12279"/>
                    <a:pt x="9227" y="14110"/>
                    <a:pt x="11953" y="15942"/>
                  </a:cubicBezTo>
                  <a:cubicBezTo>
                    <a:pt x="14470" y="17773"/>
                    <a:pt x="17616" y="19581"/>
                    <a:pt x="21181" y="21389"/>
                  </a:cubicBezTo>
                  <a:cubicBezTo>
                    <a:pt x="21390" y="21459"/>
                    <a:pt x="21600" y="21530"/>
                    <a:pt x="21600" y="21600"/>
                  </a:cubicBezTo>
                  <a:cubicBezTo>
                    <a:pt x="21390" y="21248"/>
                    <a:pt x="20971" y="20872"/>
                    <a:pt x="20761" y="20520"/>
                  </a:cubicBezTo>
                  <a:cubicBezTo>
                    <a:pt x="20761" y="20450"/>
                    <a:pt x="20761" y="20379"/>
                    <a:pt x="20761" y="20332"/>
                  </a:cubicBezTo>
                  <a:cubicBezTo>
                    <a:pt x="17825" y="18853"/>
                    <a:pt x="15309" y="17397"/>
                    <a:pt x="13212" y="15918"/>
                  </a:cubicBezTo>
                  <a:cubicBezTo>
                    <a:pt x="10485" y="14087"/>
                    <a:pt x="8179" y="12279"/>
                    <a:pt x="6291" y="10424"/>
                  </a:cubicBezTo>
                  <a:cubicBezTo>
                    <a:pt x="4404" y="8593"/>
                    <a:pt x="2936" y="6762"/>
                    <a:pt x="1887" y="4907"/>
                  </a:cubicBezTo>
                  <a:cubicBezTo>
                    <a:pt x="1468" y="3991"/>
                    <a:pt x="1049" y="3076"/>
                    <a:pt x="629" y="2160"/>
                  </a:cubicBezTo>
                  <a:cubicBezTo>
                    <a:pt x="419" y="1432"/>
                    <a:pt x="210" y="728"/>
                    <a:pt x="210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728"/>
                    <a:pt x="210" y="1432"/>
                    <a:pt x="210" y="2160"/>
                  </a:cubicBezTo>
                  <a:cubicBezTo>
                    <a:pt x="629" y="3076"/>
                    <a:pt x="839" y="3991"/>
                    <a:pt x="1468" y="4930"/>
                  </a:cubicBezTo>
                  <a:close/>
                </a:path>
              </a:pathLst>
            </a:custGeom>
            <a:solidFill>
              <a:srgbClr val="647252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332" name="Freeform 28"/>
            <p:cNvSpPr/>
            <p:nvPr/>
          </p:nvSpPr>
          <p:spPr>
            <a:xfrm>
              <a:off x="523067" y="4316505"/>
              <a:ext cx="423436" cy="158069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3009" y="14989"/>
                  </a:moveTo>
                  <a:cubicBezTo>
                    <a:pt x="15709" y="17215"/>
                    <a:pt x="18409" y="19440"/>
                    <a:pt x="21600" y="21600"/>
                  </a:cubicBezTo>
                  <a:cubicBezTo>
                    <a:pt x="21600" y="21142"/>
                    <a:pt x="21600" y="20618"/>
                    <a:pt x="21600" y="20160"/>
                  </a:cubicBezTo>
                  <a:cubicBezTo>
                    <a:pt x="21600" y="20095"/>
                    <a:pt x="21600" y="19964"/>
                    <a:pt x="21600" y="19898"/>
                  </a:cubicBezTo>
                  <a:cubicBezTo>
                    <a:pt x="19391" y="18196"/>
                    <a:pt x="17182" y="16495"/>
                    <a:pt x="15218" y="14793"/>
                  </a:cubicBezTo>
                  <a:cubicBezTo>
                    <a:pt x="9327" y="9949"/>
                    <a:pt x="4173" y="4975"/>
                    <a:pt x="0" y="0"/>
                  </a:cubicBezTo>
                  <a:cubicBezTo>
                    <a:pt x="491" y="1375"/>
                    <a:pt x="982" y="2749"/>
                    <a:pt x="1718" y="4124"/>
                  </a:cubicBezTo>
                  <a:cubicBezTo>
                    <a:pt x="5155" y="7789"/>
                    <a:pt x="8836" y="11389"/>
                    <a:pt x="13009" y="14989"/>
                  </a:cubicBezTo>
                  <a:close/>
                </a:path>
              </a:pathLst>
            </a:custGeom>
            <a:solidFill>
              <a:srgbClr val="647252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333" name="Freeform 29"/>
            <p:cNvSpPr/>
            <p:nvPr/>
          </p:nvSpPr>
          <p:spPr>
            <a:xfrm>
              <a:off x="979074" y="5862714"/>
              <a:ext cx="431100" cy="99057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440" y="1565"/>
                  </a:moveTo>
                  <a:cubicBezTo>
                    <a:pt x="960" y="1043"/>
                    <a:pt x="480" y="522"/>
                    <a:pt x="0" y="0"/>
                  </a:cubicBezTo>
                  <a:cubicBezTo>
                    <a:pt x="0" y="939"/>
                    <a:pt x="0" y="1983"/>
                    <a:pt x="240" y="3026"/>
                  </a:cubicBezTo>
                  <a:cubicBezTo>
                    <a:pt x="3360" y="6470"/>
                    <a:pt x="6480" y="9913"/>
                    <a:pt x="10080" y="13252"/>
                  </a:cubicBezTo>
                  <a:cubicBezTo>
                    <a:pt x="12960" y="16070"/>
                    <a:pt x="16080" y="18887"/>
                    <a:pt x="19200" y="21600"/>
                  </a:cubicBezTo>
                  <a:cubicBezTo>
                    <a:pt x="21600" y="21600"/>
                    <a:pt x="21600" y="21600"/>
                    <a:pt x="21600" y="21600"/>
                  </a:cubicBezTo>
                  <a:cubicBezTo>
                    <a:pt x="18240" y="18783"/>
                    <a:pt x="15120" y="15861"/>
                    <a:pt x="12000" y="12835"/>
                  </a:cubicBezTo>
                  <a:cubicBezTo>
                    <a:pt x="8160" y="9183"/>
                    <a:pt x="4800" y="5322"/>
                    <a:pt x="1440" y="1565"/>
                  </a:cubicBezTo>
                  <a:close/>
                </a:path>
              </a:pathLst>
            </a:custGeom>
            <a:solidFill>
              <a:srgbClr val="647252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334" name="Freeform 30"/>
            <p:cNvSpPr/>
            <p:nvPr/>
          </p:nvSpPr>
          <p:spPr>
            <a:xfrm>
              <a:off x="494326" y="4364406"/>
              <a:ext cx="551808" cy="223596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8970" y="18917"/>
                  </a:moveTo>
                  <a:cubicBezTo>
                    <a:pt x="17468" y="17946"/>
                    <a:pt x="15965" y="16928"/>
                    <a:pt x="14650" y="15911"/>
                  </a:cubicBezTo>
                  <a:cubicBezTo>
                    <a:pt x="10706" y="12997"/>
                    <a:pt x="7701" y="9991"/>
                    <a:pt x="5447" y="6984"/>
                  </a:cubicBezTo>
                  <a:cubicBezTo>
                    <a:pt x="4132" y="5504"/>
                    <a:pt x="3193" y="3978"/>
                    <a:pt x="2442" y="2451"/>
                  </a:cubicBezTo>
                  <a:cubicBezTo>
                    <a:pt x="1690" y="1619"/>
                    <a:pt x="751" y="833"/>
                    <a:pt x="0" y="0"/>
                  </a:cubicBezTo>
                  <a:cubicBezTo>
                    <a:pt x="939" y="2359"/>
                    <a:pt x="2254" y="4718"/>
                    <a:pt x="3944" y="7030"/>
                  </a:cubicBezTo>
                  <a:cubicBezTo>
                    <a:pt x="6198" y="10083"/>
                    <a:pt x="9203" y="13090"/>
                    <a:pt x="12960" y="16050"/>
                  </a:cubicBezTo>
                  <a:cubicBezTo>
                    <a:pt x="14838" y="17484"/>
                    <a:pt x="16904" y="18964"/>
                    <a:pt x="19346" y="20397"/>
                  </a:cubicBezTo>
                  <a:cubicBezTo>
                    <a:pt x="20097" y="20767"/>
                    <a:pt x="20849" y="21184"/>
                    <a:pt x="21600" y="21600"/>
                  </a:cubicBezTo>
                  <a:cubicBezTo>
                    <a:pt x="21412" y="21461"/>
                    <a:pt x="21224" y="21322"/>
                    <a:pt x="21037" y="21184"/>
                  </a:cubicBezTo>
                  <a:cubicBezTo>
                    <a:pt x="20285" y="20444"/>
                    <a:pt x="19534" y="19657"/>
                    <a:pt x="18970" y="18917"/>
                  </a:cubicBezTo>
                  <a:close/>
                </a:path>
              </a:pathLst>
            </a:custGeom>
            <a:solidFill>
              <a:srgbClr val="647252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335" name="Freeform 31"/>
            <p:cNvSpPr/>
            <p:nvPr/>
          </p:nvSpPr>
          <p:spPr>
            <a:xfrm>
              <a:off x="444311" y="1289233"/>
              <a:ext cx="170725" cy="302727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50" h="21600" fill="norm" stroke="1" extrusionOk="0">
                  <a:moveTo>
                    <a:pt x="9750" y="21600"/>
                  </a:moveTo>
                  <a:cubicBezTo>
                    <a:pt x="8550" y="21191"/>
                    <a:pt x="7950" y="20781"/>
                    <a:pt x="7350" y="20372"/>
                  </a:cubicBezTo>
                  <a:cubicBezTo>
                    <a:pt x="4350" y="18085"/>
                    <a:pt x="2550" y="15833"/>
                    <a:pt x="2550" y="13581"/>
                  </a:cubicBezTo>
                  <a:cubicBezTo>
                    <a:pt x="2550" y="11295"/>
                    <a:pt x="4350" y="9043"/>
                    <a:pt x="7350" y="6756"/>
                  </a:cubicBezTo>
                  <a:cubicBezTo>
                    <a:pt x="8550" y="5630"/>
                    <a:pt x="10350" y="4504"/>
                    <a:pt x="12750" y="3378"/>
                  </a:cubicBezTo>
                  <a:cubicBezTo>
                    <a:pt x="15150" y="2252"/>
                    <a:pt x="17550" y="1126"/>
                    <a:pt x="21150" y="0"/>
                  </a:cubicBezTo>
                  <a:cubicBezTo>
                    <a:pt x="20550" y="0"/>
                    <a:pt x="20550" y="0"/>
                    <a:pt x="20550" y="0"/>
                  </a:cubicBezTo>
                  <a:cubicBezTo>
                    <a:pt x="16950" y="1126"/>
                    <a:pt x="13950" y="2252"/>
                    <a:pt x="11550" y="3378"/>
                  </a:cubicBezTo>
                  <a:cubicBezTo>
                    <a:pt x="9150" y="4504"/>
                    <a:pt x="7350" y="5630"/>
                    <a:pt x="5550" y="6756"/>
                  </a:cubicBezTo>
                  <a:cubicBezTo>
                    <a:pt x="1950" y="9009"/>
                    <a:pt x="150" y="11295"/>
                    <a:pt x="150" y="13581"/>
                  </a:cubicBezTo>
                  <a:cubicBezTo>
                    <a:pt x="-450" y="15731"/>
                    <a:pt x="750" y="17915"/>
                    <a:pt x="3750" y="20099"/>
                  </a:cubicBezTo>
                  <a:cubicBezTo>
                    <a:pt x="5550" y="20576"/>
                    <a:pt x="7350" y="21088"/>
                    <a:pt x="9150" y="21566"/>
                  </a:cubicBezTo>
                  <a:cubicBezTo>
                    <a:pt x="9150" y="21566"/>
                    <a:pt x="9750" y="21600"/>
                    <a:pt x="9750" y="21600"/>
                  </a:cubicBezTo>
                  <a:close/>
                </a:path>
              </a:pathLst>
            </a:custGeom>
            <a:solidFill>
              <a:srgbClr val="647252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336" name="Freeform 32"/>
            <p:cNvSpPr/>
            <p:nvPr/>
          </p:nvSpPr>
          <p:spPr>
            <a:xfrm>
              <a:off x="1084453" y="6571632"/>
              <a:ext cx="134120" cy="28165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6971" y="21600"/>
                  </a:moveTo>
                  <a:cubicBezTo>
                    <a:pt x="21600" y="21600"/>
                    <a:pt x="21600" y="21600"/>
                    <a:pt x="21600" y="21600"/>
                  </a:cubicBezTo>
                  <a:cubicBezTo>
                    <a:pt x="13886" y="14644"/>
                    <a:pt x="6943" y="7322"/>
                    <a:pt x="0" y="0"/>
                  </a:cubicBezTo>
                  <a:cubicBezTo>
                    <a:pt x="4629" y="7322"/>
                    <a:pt x="10029" y="14644"/>
                    <a:pt x="16971" y="21600"/>
                  </a:cubicBezTo>
                  <a:close/>
                </a:path>
              </a:pathLst>
            </a:custGeom>
            <a:solidFill>
              <a:srgbClr val="647252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337" name="Freeform 33"/>
            <p:cNvSpPr/>
            <p:nvPr/>
          </p:nvSpPr>
          <p:spPr>
            <a:xfrm>
              <a:off x="475166" y="4107663"/>
              <a:ext cx="82390" cy="51157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5082" y="10901"/>
                  </a:moveTo>
                  <a:cubicBezTo>
                    <a:pt x="10165" y="14535"/>
                    <a:pt x="16518" y="17966"/>
                    <a:pt x="21600" y="21600"/>
                  </a:cubicBezTo>
                  <a:cubicBezTo>
                    <a:pt x="17788" y="17361"/>
                    <a:pt x="15247" y="13121"/>
                    <a:pt x="12706" y="8882"/>
                  </a:cubicBezTo>
                  <a:cubicBezTo>
                    <a:pt x="12706" y="8882"/>
                    <a:pt x="11435" y="8680"/>
                    <a:pt x="11435" y="8680"/>
                  </a:cubicBezTo>
                  <a:cubicBezTo>
                    <a:pt x="7624" y="5854"/>
                    <a:pt x="3812" y="2826"/>
                    <a:pt x="0" y="0"/>
                  </a:cubicBezTo>
                  <a:cubicBezTo>
                    <a:pt x="0" y="404"/>
                    <a:pt x="0" y="1009"/>
                    <a:pt x="0" y="1615"/>
                  </a:cubicBezTo>
                  <a:cubicBezTo>
                    <a:pt x="1271" y="4643"/>
                    <a:pt x="3812" y="7873"/>
                    <a:pt x="5082" y="10901"/>
                  </a:cubicBezTo>
                  <a:close/>
                </a:path>
              </a:pathLst>
            </a:custGeom>
            <a:solidFill>
              <a:srgbClr val="647252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338" name="Freeform 34"/>
            <p:cNvSpPr/>
            <p:nvPr/>
          </p:nvSpPr>
          <p:spPr>
            <a:xfrm>
              <a:off x="946501" y="3145833"/>
              <a:ext cx="1410173" cy="271688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588" y="21030"/>
                  </a:moveTo>
                  <a:cubicBezTo>
                    <a:pt x="661" y="19052"/>
                    <a:pt x="1396" y="17037"/>
                    <a:pt x="2571" y="15097"/>
                  </a:cubicBezTo>
                  <a:cubicBezTo>
                    <a:pt x="3747" y="13196"/>
                    <a:pt x="5363" y="11332"/>
                    <a:pt x="7273" y="9583"/>
                  </a:cubicBezTo>
                  <a:cubicBezTo>
                    <a:pt x="9110" y="7796"/>
                    <a:pt x="11314" y="6123"/>
                    <a:pt x="13739" y="4525"/>
                  </a:cubicBezTo>
                  <a:cubicBezTo>
                    <a:pt x="14914" y="3727"/>
                    <a:pt x="16163" y="2928"/>
                    <a:pt x="17486" y="2206"/>
                  </a:cubicBezTo>
                  <a:cubicBezTo>
                    <a:pt x="18147" y="1825"/>
                    <a:pt x="18808" y="1445"/>
                    <a:pt x="19469" y="1065"/>
                  </a:cubicBezTo>
                  <a:cubicBezTo>
                    <a:pt x="20131" y="723"/>
                    <a:pt x="20865" y="342"/>
                    <a:pt x="21600" y="0"/>
                  </a:cubicBezTo>
                  <a:cubicBezTo>
                    <a:pt x="21527" y="0"/>
                    <a:pt x="21527" y="0"/>
                    <a:pt x="21527" y="0"/>
                  </a:cubicBezTo>
                  <a:cubicBezTo>
                    <a:pt x="20792" y="342"/>
                    <a:pt x="20057" y="685"/>
                    <a:pt x="19396" y="1027"/>
                  </a:cubicBezTo>
                  <a:cubicBezTo>
                    <a:pt x="18735" y="1407"/>
                    <a:pt x="18073" y="1787"/>
                    <a:pt x="17412" y="2130"/>
                  </a:cubicBezTo>
                  <a:cubicBezTo>
                    <a:pt x="16016" y="2890"/>
                    <a:pt x="14767" y="3651"/>
                    <a:pt x="13592" y="4449"/>
                  </a:cubicBezTo>
                  <a:cubicBezTo>
                    <a:pt x="11094" y="6046"/>
                    <a:pt x="8890" y="7720"/>
                    <a:pt x="6980" y="9469"/>
                  </a:cubicBezTo>
                  <a:cubicBezTo>
                    <a:pt x="4996" y="11256"/>
                    <a:pt x="3380" y="13120"/>
                    <a:pt x="2204" y="15059"/>
                  </a:cubicBezTo>
                  <a:cubicBezTo>
                    <a:pt x="955" y="16923"/>
                    <a:pt x="220" y="18900"/>
                    <a:pt x="0" y="20877"/>
                  </a:cubicBezTo>
                  <a:cubicBezTo>
                    <a:pt x="220" y="21106"/>
                    <a:pt x="367" y="21334"/>
                    <a:pt x="514" y="21600"/>
                  </a:cubicBezTo>
                  <a:cubicBezTo>
                    <a:pt x="514" y="21410"/>
                    <a:pt x="514" y="21220"/>
                    <a:pt x="588" y="21030"/>
                  </a:cubicBezTo>
                  <a:close/>
                </a:path>
              </a:pathLst>
            </a:custGeom>
            <a:solidFill>
              <a:srgbClr val="647252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339" name="Freeform 35"/>
            <p:cNvSpPr/>
            <p:nvPr/>
          </p:nvSpPr>
          <p:spPr>
            <a:xfrm>
              <a:off x="1046133" y="6600372"/>
              <a:ext cx="120709" cy="25291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4320" y="7336"/>
                    <a:pt x="10368" y="14672"/>
                    <a:pt x="16416" y="21600"/>
                  </a:cubicBezTo>
                  <a:cubicBezTo>
                    <a:pt x="21600" y="21600"/>
                    <a:pt x="21600" y="21600"/>
                    <a:pt x="21600" y="21600"/>
                  </a:cubicBezTo>
                  <a:cubicBezTo>
                    <a:pt x="13824" y="14672"/>
                    <a:pt x="6912" y="7336"/>
                    <a:pt x="0" y="0"/>
                  </a:cubicBezTo>
                  <a:close/>
                </a:path>
              </a:pathLst>
            </a:custGeom>
            <a:solidFill>
              <a:srgbClr val="647252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340" name="Freeform 36"/>
            <p:cNvSpPr/>
            <p:nvPr/>
          </p:nvSpPr>
          <p:spPr>
            <a:xfrm>
              <a:off x="946501" y="5897202"/>
              <a:ext cx="137953" cy="67443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0" y="4596"/>
                    <a:pt x="1490" y="9191"/>
                    <a:pt x="5214" y="13634"/>
                  </a:cubicBezTo>
                  <a:cubicBezTo>
                    <a:pt x="8193" y="15013"/>
                    <a:pt x="10428" y="16545"/>
                    <a:pt x="13407" y="17923"/>
                  </a:cubicBezTo>
                  <a:cubicBezTo>
                    <a:pt x="16386" y="19149"/>
                    <a:pt x="18621" y="20374"/>
                    <a:pt x="21600" y="21600"/>
                  </a:cubicBezTo>
                  <a:cubicBezTo>
                    <a:pt x="20855" y="21294"/>
                    <a:pt x="20855" y="20987"/>
                    <a:pt x="20110" y="20681"/>
                  </a:cubicBezTo>
                  <a:cubicBezTo>
                    <a:pt x="11917" y="15013"/>
                    <a:pt x="7448" y="9191"/>
                    <a:pt x="5959" y="3370"/>
                  </a:cubicBezTo>
                  <a:cubicBezTo>
                    <a:pt x="5214" y="2757"/>
                    <a:pt x="3724" y="2298"/>
                    <a:pt x="2979" y="1685"/>
                  </a:cubicBezTo>
                  <a:cubicBezTo>
                    <a:pt x="1490" y="1072"/>
                    <a:pt x="745" y="460"/>
                    <a:pt x="0" y="0"/>
                  </a:cubicBezTo>
                  <a:close/>
                </a:path>
              </a:pathLst>
            </a:custGeom>
            <a:solidFill>
              <a:srgbClr val="647252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341" name="Freeform 37"/>
            <p:cNvSpPr/>
            <p:nvPr/>
          </p:nvSpPr>
          <p:spPr>
            <a:xfrm>
              <a:off x="946501" y="5772662"/>
              <a:ext cx="38321" cy="22800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11700"/>
                  </a:moveTo>
                  <a:cubicBezTo>
                    <a:pt x="2700" y="13050"/>
                    <a:pt x="5400" y="14850"/>
                    <a:pt x="10800" y="16650"/>
                  </a:cubicBezTo>
                  <a:cubicBezTo>
                    <a:pt x="13500" y="18450"/>
                    <a:pt x="18900" y="19800"/>
                    <a:pt x="21600" y="21600"/>
                  </a:cubicBezTo>
                  <a:cubicBezTo>
                    <a:pt x="18900" y="17100"/>
                    <a:pt x="18900" y="12600"/>
                    <a:pt x="18900" y="8550"/>
                  </a:cubicBezTo>
                  <a:cubicBezTo>
                    <a:pt x="13500" y="5400"/>
                    <a:pt x="8100" y="2700"/>
                    <a:pt x="0" y="0"/>
                  </a:cubicBezTo>
                  <a:cubicBezTo>
                    <a:pt x="0" y="450"/>
                    <a:pt x="0" y="1350"/>
                    <a:pt x="0" y="1800"/>
                  </a:cubicBezTo>
                  <a:cubicBezTo>
                    <a:pt x="0" y="4950"/>
                    <a:pt x="0" y="8550"/>
                    <a:pt x="0" y="11700"/>
                  </a:cubicBezTo>
                  <a:close/>
                </a:path>
              </a:pathLst>
            </a:custGeom>
            <a:solidFill>
              <a:srgbClr val="647252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342" name="Freeform 38"/>
            <p:cNvSpPr/>
            <p:nvPr/>
          </p:nvSpPr>
          <p:spPr>
            <a:xfrm>
              <a:off x="979074" y="6322553"/>
              <a:ext cx="210760" cy="53073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5400" y="5449"/>
                  </a:moveTo>
                  <a:cubicBezTo>
                    <a:pt x="3436" y="3697"/>
                    <a:pt x="1964" y="1751"/>
                    <a:pt x="0" y="0"/>
                  </a:cubicBezTo>
                  <a:cubicBezTo>
                    <a:pt x="1473" y="3114"/>
                    <a:pt x="3436" y="6422"/>
                    <a:pt x="5400" y="9535"/>
                  </a:cubicBezTo>
                  <a:cubicBezTo>
                    <a:pt x="5891" y="10119"/>
                    <a:pt x="6382" y="10703"/>
                    <a:pt x="6873" y="11286"/>
                  </a:cubicBezTo>
                  <a:cubicBezTo>
                    <a:pt x="10800" y="14789"/>
                    <a:pt x="14727" y="18292"/>
                    <a:pt x="19145" y="21600"/>
                  </a:cubicBezTo>
                  <a:cubicBezTo>
                    <a:pt x="21600" y="21600"/>
                    <a:pt x="21600" y="21600"/>
                    <a:pt x="21600" y="21600"/>
                  </a:cubicBezTo>
                  <a:cubicBezTo>
                    <a:pt x="17182" y="17903"/>
                    <a:pt x="13745" y="14011"/>
                    <a:pt x="10800" y="10119"/>
                  </a:cubicBezTo>
                  <a:cubicBezTo>
                    <a:pt x="8836" y="8562"/>
                    <a:pt x="7364" y="7005"/>
                    <a:pt x="5400" y="5449"/>
                  </a:cubicBezTo>
                  <a:close/>
                </a:path>
              </a:pathLst>
            </a:custGeom>
            <a:solidFill>
              <a:srgbClr val="647252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</p:grpSp>
      <p:sp>
        <p:nvSpPr>
          <p:cNvPr id="344" name="Rectangle 6"/>
          <p:cNvSpPr/>
          <p:nvPr/>
        </p:nvSpPr>
        <p:spPr>
          <a:xfrm>
            <a:off x="-1" y="0"/>
            <a:ext cx="182882" cy="6858000"/>
          </a:xfrm>
          <a:prstGeom prst="rect">
            <a:avLst/>
          </a:prstGeom>
          <a:solidFill>
            <a:srgbClr val="647252"/>
          </a:solidFill>
          <a:ln w="12700">
            <a:miter lim="400000"/>
          </a:ln>
        </p:spPr>
        <p:txBody>
          <a:bodyPr lIns="45719" rIns="45719"/>
          <a:lstStyle/>
          <a:p>
            <a:pPr/>
          </a:p>
        </p:txBody>
      </p:sp>
      <p:sp>
        <p:nvSpPr>
          <p:cNvPr id="345" name="Text názvu"/>
          <p:cNvSpPr txBox="1"/>
          <p:nvPr>
            <p:ph type="title"/>
          </p:nvPr>
        </p:nvSpPr>
        <p:spPr>
          <a:xfrm>
            <a:off x="2849948" y="609600"/>
            <a:ext cx="8393927" cy="2895600"/>
          </a:xfrm>
          <a:prstGeom prst="rect">
            <a:avLst/>
          </a:prstGeom>
        </p:spPr>
        <p:txBody>
          <a:bodyPr anchor="ctr"/>
          <a:lstStyle>
            <a:lvl1pPr>
              <a:defRPr sz="4800"/>
            </a:lvl1pPr>
          </a:lstStyle>
          <a:p>
            <a:pPr/>
            <a:r>
              <a:t>Text názvu</a:t>
            </a:r>
          </a:p>
        </p:txBody>
      </p:sp>
      <p:sp>
        <p:nvSpPr>
          <p:cNvPr id="346" name="Text úrovně 1…"/>
          <p:cNvSpPr txBox="1"/>
          <p:nvPr>
            <p:ph type="body" sz="quarter" idx="1"/>
          </p:nvPr>
        </p:nvSpPr>
        <p:spPr>
          <a:xfrm>
            <a:off x="2589211" y="4343400"/>
            <a:ext cx="8915401" cy="838200"/>
          </a:xfrm>
          <a:prstGeom prst="rect">
            <a:avLst/>
          </a:prstGeom>
        </p:spPr>
        <p:txBody>
          <a:bodyPr anchor="b"/>
          <a:lstStyle>
            <a:lvl1pPr marL="0" indent="0">
              <a:buClrTx/>
              <a:buSzTx/>
              <a:buNone/>
              <a:defRPr sz="2400">
                <a:solidFill>
                  <a:schemeClr val="accent1"/>
                </a:solidFill>
              </a:defRPr>
            </a:lvl1pPr>
            <a:lvl2pPr marL="0" indent="457200">
              <a:buClrTx/>
              <a:buSzTx/>
              <a:buNone/>
              <a:defRPr sz="2400">
                <a:solidFill>
                  <a:schemeClr val="accent1"/>
                </a:solidFill>
              </a:defRPr>
            </a:lvl2pPr>
            <a:lvl3pPr marL="0" indent="914400">
              <a:buClrTx/>
              <a:buSzTx/>
              <a:buNone/>
              <a:defRPr sz="2400">
                <a:solidFill>
                  <a:schemeClr val="accent1"/>
                </a:solidFill>
              </a:defRPr>
            </a:lvl3pPr>
            <a:lvl4pPr marL="0" indent="1371600">
              <a:buClrTx/>
              <a:buSzTx/>
              <a:buNone/>
              <a:defRPr sz="2400">
                <a:solidFill>
                  <a:schemeClr val="accent1"/>
                </a:solidFill>
              </a:defRPr>
            </a:lvl4pPr>
            <a:lvl5pPr marL="0" indent="1828800">
              <a:buClrTx/>
              <a:buSzTx/>
              <a:buNone/>
              <a:defRPr sz="2400">
                <a:solidFill>
                  <a:schemeClr val="accent1"/>
                </a:solidFill>
              </a:defRPr>
            </a:lvl5pPr>
          </a:lstStyle>
          <a:p>
            <a:pPr/>
            <a:r>
              <a:t>Text úrovně 1</a:t>
            </a:r>
          </a:p>
          <a:p>
            <a:pPr lvl="1"/>
            <a:r>
              <a:t>Text úrovně 2</a:t>
            </a:r>
          </a:p>
          <a:p>
            <a:pPr lvl="2"/>
            <a:r>
              <a:t>Text úrovně 3</a:t>
            </a:r>
          </a:p>
          <a:p>
            <a:pPr lvl="3"/>
            <a:r>
              <a:t>Text úrovně 4</a:t>
            </a:r>
          </a:p>
          <a:p>
            <a:pPr lvl="4"/>
            <a:r>
              <a:t>Text úrovně 5</a:t>
            </a:r>
          </a:p>
        </p:txBody>
      </p:sp>
      <p:sp>
        <p:nvSpPr>
          <p:cNvPr id="347" name="Text Placeholder 3"/>
          <p:cNvSpPr/>
          <p:nvPr>
            <p:ph type="body" sz="quarter" idx="21"/>
          </p:nvPr>
        </p:nvSpPr>
        <p:spPr>
          <a:xfrm>
            <a:off x="2589213" y="5181599"/>
            <a:ext cx="8915401" cy="729624"/>
          </a:xfrm>
          <a:prstGeom prst="rect">
            <a:avLst/>
          </a:prstGeom>
        </p:spPr>
        <p:txBody>
          <a:bodyPr/>
          <a:lstStyle/>
          <a:p>
            <a:pPr marL="0" indent="0">
              <a:buClrTx/>
              <a:buSzTx/>
              <a:buNone/>
              <a:defRPr>
                <a:solidFill>
                  <a:srgbClr val="595959"/>
                </a:solidFill>
              </a:defRPr>
            </a:pPr>
          </a:p>
        </p:txBody>
      </p:sp>
      <p:sp>
        <p:nvSpPr>
          <p:cNvPr id="348" name="Freeform 11"/>
          <p:cNvSpPr/>
          <p:nvPr/>
        </p:nvSpPr>
        <p:spPr>
          <a:xfrm flipV="1">
            <a:off x="-4189" y="4911725"/>
            <a:ext cx="1595613" cy="50729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568" h="21600" fill="norm" stroke="1" extrusionOk="0">
                <a:moveTo>
                  <a:pt x="21472" y="10154"/>
                </a:moveTo>
                <a:lnTo>
                  <a:pt x="18377" y="406"/>
                </a:lnTo>
                <a:cubicBezTo>
                  <a:pt x="18356" y="337"/>
                  <a:pt x="18331" y="272"/>
                  <a:pt x="18310" y="203"/>
                </a:cubicBezTo>
                <a:cubicBezTo>
                  <a:pt x="18247" y="0"/>
                  <a:pt x="18182" y="0"/>
                  <a:pt x="18117" y="0"/>
                </a:cubicBezTo>
                <a:lnTo>
                  <a:pt x="16891" y="0"/>
                </a:lnTo>
                <a:lnTo>
                  <a:pt x="0" y="151"/>
                </a:lnTo>
                <a:cubicBezTo>
                  <a:pt x="19" y="7301"/>
                  <a:pt x="39" y="14450"/>
                  <a:pt x="58" y="21600"/>
                </a:cubicBezTo>
                <a:lnTo>
                  <a:pt x="16891" y="21527"/>
                </a:lnTo>
                <a:lnTo>
                  <a:pt x="18117" y="21527"/>
                </a:lnTo>
                <a:cubicBezTo>
                  <a:pt x="18182" y="21527"/>
                  <a:pt x="18247" y="21324"/>
                  <a:pt x="18310" y="21324"/>
                </a:cubicBezTo>
                <a:cubicBezTo>
                  <a:pt x="18310" y="21120"/>
                  <a:pt x="18377" y="21120"/>
                  <a:pt x="18377" y="21120"/>
                </a:cubicBezTo>
                <a:lnTo>
                  <a:pt x="21472" y="11372"/>
                </a:lnTo>
                <a:cubicBezTo>
                  <a:pt x="21600" y="10966"/>
                  <a:pt x="21600" y="10560"/>
                  <a:pt x="21472" y="10154"/>
                </a:cubicBezTo>
                <a:close/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45719" rIns="45719"/>
          <a:lstStyle/>
          <a:p>
            <a:pPr/>
          </a:p>
        </p:txBody>
      </p:sp>
      <p:sp>
        <p:nvSpPr>
          <p:cNvPr id="349" name="TextBox 16"/>
          <p:cNvSpPr txBox="1"/>
          <p:nvPr/>
        </p:nvSpPr>
        <p:spPr>
          <a:xfrm>
            <a:off x="2513372" y="327092"/>
            <a:ext cx="518161" cy="122660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ctr">
            <a:spAutoFit/>
          </a:bodyPr>
          <a:lstStyle>
            <a:lvl1pPr>
              <a:defRPr sz="8000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“</a:t>
            </a:r>
          </a:p>
        </p:txBody>
      </p:sp>
      <p:sp>
        <p:nvSpPr>
          <p:cNvPr id="350" name="TextBox 17"/>
          <p:cNvSpPr txBox="1"/>
          <p:nvPr/>
        </p:nvSpPr>
        <p:spPr>
          <a:xfrm>
            <a:off x="11160571" y="2584393"/>
            <a:ext cx="518161" cy="122660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ctr">
            <a:spAutoFit/>
          </a:bodyPr>
          <a:lstStyle>
            <a:lvl1pPr>
              <a:defRPr sz="8000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”</a:t>
            </a:r>
          </a:p>
        </p:txBody>
      </p:sp>
      <p:sp>
        <p:nvSpPr>
          <p:cNvPr id="351" name="Číslo snímku"/>
          <p:cNvSpPr txBox="1"/>
          <p:nvPr>
            <p:ph type="sldNum" sz="quarter" idx="2"/>
          </p:nvPr>
        </p:nvSpPr>
        <p:spPr>
          <a:xfrm>
            <a:off x="925905" y="4967529"/>
            <a:ext cx="385675" cy="396241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Pravda nebo neprav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70" name="Group 22"/>
          <p:cNvGrpSpPr/>
          <p:nvPr/>
        </p:nvGrpSpPr>
        <p:grpSpPr>
          <a:xfrm>
            <a:off x="0" y="228599"/>
            <a:ext cx="2851518" cy="6638630"/>
            <a:chOff x="0" y="0"/>
            <a:chExt cx="2851516" cy="6638628"/>
          </a:xfrm>
        </p:grpSpPr>
        <p:sp>
          <p:nvSpPr>
            <p:cNvPr id="358" name="Freeform 11"/>
            <p:cNvSpPr/>
            <p:nvPr/>
          </p:nvSpPr>
          <p:spPr>
            <a:xfrm>
              <a:off x="-1" y="2346443"/>
              <a:ext cx="100643" cy="62621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21600"/>
                  </a:moveTo>
                  <a:cubicBezTo>
                    <a:pt x="19636" y="18582"/>
                    <a:pt x="18655" y="15724"/>
                    <a:pt x="16691" y="12706"/>
                  </a:cubicBezTo>
                  <a:cubicBezTo>
                    <a:pt x="10800" y="8576"/>
                    <a:pt x="5891" y="4288"/>
                    <a:pt x="0" y="0"/>
                  </a:cubicBezTo>
                  <a:cubicBezTo>
                    <a:pt x="0" y="5559"/>
                    <a:pt x="0" y="5559"/>
                    <a:pt x="0" y="5559"/>
                  </a:cubicBezTo>
                  <a:cubicBezTo>
                    <a:pt x="5891" y="10165"/>
                    <a:pt x="12764" y="14929"/>
                    <a:pt x="19636" y="19694"/>
                  </a:cubicBezTo>
                  <a:cubicBezTo>
                    <a:pt x="19636" y="20329"/>
                    <a:pt x="20618" y="20965"/>
                    <a:pt x="21600" y="21600"/>
                  </a:cubicBezTo>
                  <a:close/>
                </a:path>
              </a:pathLst>
            </a:custGeom>
            <a:solidFill>
              <a:srgbClr val="647252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359" name="Freeform 12"/>
            <p:cNvSpPr/>
            <p:nvPr/>
          </p:nvSpPr>
          <p:spPr>
            <a:xfrm>
              <a:off x="128598" y="2927929"/>
              <a:ext cx="646718" cy="232221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3269" y="15000"/>
                  </a:moveTo>
                  <a:cubicBezTo>
                    <a:pt x="15891" y="17229"/>
                    <a:pt x="18514" y="19414"/>
                    <a:pt x="21446" y="21600"/>
                  </a:cubicBezTo>
                  <a:cubicBezTo>
                    <a:pt x="21446" y="21214"/>
                    <a:pt x="21446" y="20871"/>
                    <a:pt x="21600" y="20486"/>
                  </a:cubicBezTo>
                  <a:cubicBezTo>
                    <a:pt x="19131" y="18643"/>
                    <a:pt x="16817" y="16757"/>
                    <a:pt x="14657" y="14871"/>
                  </a:cubicBezTo>
                  <a:cubicBezTo>
                    <a:pt x="8949" y="9986"/>
                    <a:pt x="4166" y="5014"/>
                    <a:pt x="0" y="0"/>
                  </a:cubicBezTo>
                  <a:cubicBezTo>
                    <a:pt x="309" y="857"/>
                    <a:pt x="617" y="1757"/>
                    <a:pt x="926" y="2614"/>
                  </a:cubicBezTo>
                  <a:cubicBezTo>
                    <a:pt x="4629" y="6771"/>
                    <a:pt x="8640" y="10929"/>
                    <a:pt x="13269" y="15000"/>
                  </a:cubicBezTo>
                  <a:close/>
                </a:path>
              </a:pathLst>
            </a:custGeom>
            <a:solidFill>
              <a:srgbClr val="647252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360" name="Freeform 13"/>
            <p:cNvSpPr/>
            <p:nvPr/>
          </p:nvSpPr>
          <p:spPr>
            <a:xfrm>
              <a:off x="806998" y="5218460"/>
              <a:ext cx="609443" cy="142016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309" y="1543"/>
                  </a:moveTo>
                  <a:cubicBezTo>
                    <a:pt x="818" y="1052"/>
                    <a:pt x="327" y="561"/>
                    <a:pt x="0" y="0"/>
                  </a:cubicBezTo>
                  <a:cubicBezTo>
                    <a:pt x="0" y="701"/>
                    <a:pt x="0" y="1332"/>
                    <a:pt x="0" y="2034"/>
                  </a:cubicBezTo>
                  <a:cubicBezTo>
                    <a:pt x="3436" y="5961"/>
                    <a:pt x="7200" y="9818"/>
                    <a:pt x="11127" y="13605"/>
                  </a:cubicBezTo>
                  <a:cubicBezTo>
                    <a:pt x="13909" y="16270"/>
                    <a:pt x="17018" y="18935"/>
                    <a:pt x="20127" y="21600"/>
                  </a:cubicBezTo>
                  <a:cubicBezTo>
                    <a:pt x="21600" y="21600"/>
                    <a:pt x="21600" y="21600"/>
                    <a:pt x="21600" y="21600"/>
                  </a:cubicBezTo>
                  <a:cubicBezTo>
                    <a:pt x="18491" y="18865"/>
                    <a:pt x="15382" y="16130"/>
                    <a:pt x="12600" y="13325"/>
                  </a:cubicBezTo>
                  <a:cubicBezTo>
                    <a:pt x="8509" y="9468"/>
                    <a:pt x="4745" y="5540"/>
                    <a:pt x="1309" y="1543"/>
                  </a:cubicBezTo>
                  <a:close/>
                </a:path>
              </a:pathLst>
            </a:custGeom>
            <a:solidFill>
              <a:srgbClr val="647252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361" name="Freeform 14"/>
            <p:cNvSpPr/>
            <p:nvPr/>
          </p:nvSpPr>
          <p:spPr>
            <a:xfrm>
              <a:off x="959824" y="6275198"/>
              <a:ext cx="171465" cy="36343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6346" y="21600"/>
                  </a:moveTo>
                  <a:cubicBezTo>
                    <a:pt x="21600" y="21600"/>
                    <a:pt x="21600" y="21600"/>
                    <a:pt x="21600" y="21600"/>
                  </a:cubicBezTo>
                  <a:cubicBezTo>
                    <a:pt x="14011" y="14491"/>
                    <a:pt x="7005" y="7382"/>
                    <a:pt x="0" y="0"/>
                  </a:cubicBezTo>
                  <a:cubicBezTo>
                    <a:pt x="4670" y="7382"/>
                    <a:pt x="9924" y="14491"/>
                    <a:pt x="16346" y="21600"/>
                  </a:cubicBezTo>
                  <a:close/>
                </a:path>
              </a:pathLst>
            </a:custGeom>
            <a:solidFill>
              <a:srgbClr val="647252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362" name="Freeform 15"/>
            <p:cNvSpPr/>
            <p:nvPr/>
          </p:nvSpPr>
          <p:spPr>
            <a:xfrm>
              <a:off x="100641" y="2972659"/>
              <a:ext cx="821909" cy="332863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9658" y="19745"/>
                  </a:moveTo>
                  <a:cubicBezTo>
                    <a:pt x="17596" y="18489"/>
                    <a:pt x="15775" y="17232"/>
                    <a:pt x="14076" y="15976"/>
                  </a:cubicBezTo>
                  <a:cubicBezTo>
                    <a:pt x="10193" y="13074"/>
                    <a:pt x="7160" y="10082"/>
                    <a:pt x="4854" y="7060"/>
                  </a:cubicBezTo>
                  <a:cubicBezTo>
                    <a:pt x="3519" y="5235"/>
                    <a:pt x="2427" y="3381"/>
                    <a:pt x="1456" y="1526"/>
                  </a:cubicBezTo>
                  <a:cubicBezTo>
                    <a:pt x="971" y="1017"/>
                    <a:pt x="485" y="509"/>
                    <a:pt x="0" y="0"/>
                  </a:cubicBezTo>
                  <a:cubicBezTo>
                    <a:pt x="971" y="2363"/>
                    <a:pt x="2306" y="4757"/>
                    <a:pt x="4004" y="7090"/>
                  </a:cubicBezTo>
                  <a:cubicBezTo>
                    <a:pt x="6189" y="10142"/>
                    <a:pt x="9222" y="13134"/>
                    <a:pt x="12984" y="16065"/>
                  </a:cubicBezTo>
                  <a:cubicBezTo>
                    <a:pt x="14926" y="17531"/>
                    <a:pt x="17110" y="18967"/>
                    <a:pt x="19416" y="20373"/>
                  </a:cubicBezTo>
                  <a:cubicBezTo>
                    <a:pt x="20144" y="20792"/>
                    <a:pt x="20872" y="21181"/>
                    <a:pt x="21600" y="21600"/>
                  </a:cubicBezTo>
                  <a:cubicBezTo>
                    <a:pt x="21357" y="21450"/>
                    <a:pt x="21236" y="21331"/>
                    <a:pt x="21115" y="21181"/>
                  </a:cubicBezTo>
                  <a:cubicBezTo>
                    <a:pt x="20508" y="20702"/>
                    <a:pt x="20022" y="20224"/>
                    <a:pt x="19658" y="19745"/>
                  </a:cubicBezTo>
                  <a:close/>
                </a:path>
              </a:pathLst>
            </a:custGeom>
            <a:solidFill>
              <a:srgbClr val="647252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363" name="Freeform 16"/>
            <p:cNvSpPr/>
            <p:nvPr/>
          </p:nvSpPr>
          <p:spPr>
            <a:xfrm>
              <a:off x="26126" y="0"/>
              <a:ext cx="102473" cy="292793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835" h="21600" fill="norm" stroke="1" extrusionOk="0">
                  <a:moveTo>
                    <a:pt x="9565" y="19627"/>
                  </a:moveTo>
                  <a:cubicBezTo>
                    <a:pt x="10505" y="19763"/>
                    <a:pt x="10505" y="19899"/>
                    <a:pt x="10505" y="20035"/>
                  </a:cubicBezTo>
                  <a:cubicBezTo>
                    <a:pt x="13322" y="20511"/>
                    <a:pt x="17078" y="20988"/>
                    <a:pt x="19896" y="21498"/>
                  </a:cubicBezTo>
                  <a:cubicBezTo>
                    <a:pt x="19896" y="21532"/>
                    <a:pt x="19896" y="21566"/>
                    <a:pt x="20835" y="21600"/>
                  </a:cubicBezTo>
                  <a:cubicBezTo>
                    <a:pt x="18957" y="20920"/>
                    <a:pt x="17078" y="20273"/>
                    <a:pt x="15200" y="19593"/>
                  </a:cubicBezTo>
                  <a:cubicBezTo>
                    <a:pt x="7687" y="16123"/>
                    <a:pt x="3931" y="12654"/>
                    <a:pt x="3931" y="9150"/>
                  </a:cubicBezTo>
                  <a:cubicBezTo>
                    <a:pt x="4870" y="6089"/>
                    <a:pt x="7687" y="3061"/>
                    <a:pt x="13322" y="0"/>
                  </a:cubicBezTo>
                  <a:cubicBezTo>
                    <a:pt x="10505" y="0"/>
                    <a:pt x="10505" y="0"/>
                    <a:pt x="10505" y="0"/>
                  </a:cubicBezTo>
                  <a:cubicBezTo>
                    <a:pt x="3931" y="3027"/>
                    <a:pt x="1113" y="6089"/>
                    <a:pt x="174" y="9150"/>
                  </a:cubicBezTo>
                  <a:cubicBezTo>
                    <a:pt x="-765" y="12654"/>
                    <a:pt x="2052" y="16123"/>
                    <a:pt x="9565" y="19627"/>
                  </a:cubicBezTo>
                  <a:close/>
                </a:path>
              </a:pathLst>
            </a:custGeom>
            <a:solidFill>
              <a:srgbClr val="647252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364" name="Freeform 17"/>
            <p:cNvSpPr/>
            <p:nvPr/>
          </p:nvSpPr>
          <p:spPr>
            <a:xfrm>
              <a:off x="78276" y="2715463"/>
              <a:ext cx="78278" cy="49389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2541" y="3836"/>
                    <a:pt x="3812" y="7469"/>
                    <a:pt x="6353" y="11305"/>
                  </a:cubicBezTo>
                  <a:cubicBezTo>
                    <a:pt x="11435" y="14736"/>
                    <a:pt x="16518" y="18168"/>
                    <a:pt x="21600" y="21600"/>
                  </a:cubicBezTo>
                  <a:cubicBezTo>
                    <a:pt x="19059" y="17563"/>
                    <a:pt x="16518" y="13323"/>
                    <a:pt x="13976" y="9286"/>
                  </a:cubicBezTo>
                  <a:cubicBezTo>
                    <a:pt x="12706" y="9084"/>
                    <a:pt x="12706" y="8882"/>
                    <a:pt x="12706" y="8680"/>
                  </a:cubicBezTo>
                  <a:cubicBezTo>
                    <a:pt x="8894" y="5652"/>
                    <a:pt x="3812" y="2826"/>
                    <a:pt x="0" y="0"/>
                  </a:cubicBezTo>
                  <a:close/>
                </a:path>
              </a:pathLst>
            </a:custGeom>
            <a:solidFill>
              <a:srgbClr val="647252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365" name="Freeform 18"/>
            <p:cNvSpPr/>
            <p:nvPr/>
          </p:nvSpPr>
          <p:spPr>
            <a:xfrm>
              <a:off x="769723" y="5250144"/>
              <a:ext cx="190102" cy="102505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0" y="3016"/>
                    <a:pt x="1054" y="6032"/>
                    <a:pt x="2634" y="9049"/>
                  </a:cubicBezTo>
                  <a:cubicBezTo>
                    <a:pt x="4215" y="11384"/>
                    <a:pt x="6322" y="13816"/>
                    <a:pt x="8956" y="16151"/>
                  </a:cubicBezTo>
                  <a:cubicBezTo>
                    <a:pt x="10010" y="16735"/>
                    <a:pt x="11590" y="17319"/>
                    <a:pt x="12644" y="17903"/>
                  </a:cubicBezTo>
                  <a:cubicBezTo>
                    <a:pt x="15805" y="19168"/>
                    <a:pt x="18439" y="20335"/>
                    <a:pt x="21600" y="21600"/>
                  </a:cubicBezTo>
                  <a:cubicBezTo>
                    <a:pt x="21073" y="21308"/>
                    <a:pt x="20546" y="20919"/>
                    <a:pt x="20020" y="20627"/>
                  </a:cubicBezTo>
                  <a:cubicBezTo>
                    <a:pt x="13698" y="16735"/>
                    <a:pt x="9483" y="12843"/>
                    <a:pt x="6849" y="8951"/>
                  </a:cubicBezTo>
                  <a:cubicBezTo>
                    <a:pt x="5795" y="6616"/>
                    <a:pt x="4741" y="4378"/>
                    <a:pt x="4215" y="2141"/>
                  </a:cubicBezTo>
                  <a:cubicBezTo>
                    <a:pt x="4215" y="2043"/>
                    <a:pt x="3688" y="1946"/>
                    <a:pt x="3688" y="1751"/>
                  </a:cubicBezTo>
                  <a:cubicBezTo>
                    <a:pt x="2634" y="1168"/>
                    <a:pt x="1054" y="584"/>
                    <a:pt x="0" y="0"/>
                  </a:cubicBezTo>
                  <a:close/>
                </a:path>
              </a:pathLst>
            </a:custGeom>
            <a:solidFill>
              <a:srgbClr val="647252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366" name="Freeform 19"/>
            <p:cNvSpPr/>
            <p:nvPr/>
          </p:nvSpPr>
          <p:spPr>
            <a:xfrm>
              <a:off x="775314" y="1170426"/>
              <a:ext cx="2076203" cy="404803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336" y="21010"/>
                  </a:moveTo>
                  <a:cubicBezTo>
                    <a:pt x="480" y="18992"/>
                    <a:pt x="1248" y="17000"/>
                    <a:pt x="2400" y="15081"/>
                  </a:cubicBezTo>
                  <a:cubicBezTo>
                    <a:pt x="3600" y="13162"/>
                    <a:pt x="5232" y="11317"/>
                    <a:pt x="7152" y="9545"/>
                  </a:cubicBezTo>
                  <a:cubicBezTo>
                    <a:pt x="9072" y="7774"/>
                    <a:pt x="11280" y="6101"/>
                    <a:pt x="13680" y="4502"/>
                  </a:cubicBezTo>
                  <a:cubicBezTo>
                    <a:pt x="14880" y="3715"/>
                    <a:pt x="16176" y="2928"/>
                    <a:pt x="17472" y="2190"/>
                  </a:cubicBezTo>
                  <a:cubicBezTo>
                    <a:pt x="18144" y="1821"/>
                    <a:pt x="18816" y="1427"/>
                    <a:pt x="19488" y="1082"/>
                  </a:cubicBezTo>
                  <a:cubicBezTo>
                    <a:pt x="20208" y="713"/>
                    <a:pt x="20880" y="369"/>
                    <a:pt x="21600" y="25"/>
                  </a:cubicBezTo>
                  <a:cubicBezTo>
                    <a:pt x="21600" y="0"/>
                    <a:pt x="21600" y="0"/>
                    <a:pt x="21600" y="0"/>
                  </a:cubicBezTo>
                  <a:cubicBezTo>
                    <a:pt x="20832" y="344"/>
                    <a:pt x="20160" y="689"/>
                    <a:pt x="19440" y="1058"/>
                  </a:cubicBezTo>
                  <a:cubicBezTo>
                    <a:pt x="18768" y="1402"/>
                    <a:pt x="18096" y="1771"/>
                    <a:pt x="17424" y="2165"/>
                  </a:cubicBezTo>
                  <a:cubicBezTo>
                    <a:pt x="16080" y="2903"/>
                    <a:pt x="14784" y="3666"/>
                    <a:pt x="13584" y="4453"/>
                  </a:cubicBezTo>
                  <a:cubicBezTo>
                    <a:pt x="11136" y="6052"/>
                    <a:pt x="8880" y="7725"/>
                    <a:pt x="6960" y="9496"/>
                  </a:cubicBezTo>
                  <a:cubicBezTo>
                    <a:pt x="4992" y="11243"/>
                    <a:pt x="3360" y="13113"/>
                    <a:pt x="2160" y="15031"/>
                  </a:cubicBezTo>
                  <a:cubicBezTo>
                    <a:pt x="912" y="16975"/>
                    <a:pt x="144" y="18968"/>
                    <a:pt x="0" y="21010"/>
                  </a:cubicBezTo>
                  <a:cubicBezTo>
                    <a:pt x="0" y="21059"/>
                    <a:pt x="0" y="21083"/>
                    <a:pt x="0" y="21133"/>
                  </a:cubicBezTo>
                  <a:cubicBezTo>
                    <a:pt x="96" y="21280"/>
                    <a:pt x="192" y="21452"/>
                    <a:pt x="336" y="21600"/>
                  </a:cubicBezTo>
                  <a:cubicBezTo>
                    <a:pt x="336" y="21403"/>
                    <a:pt x="336" y="21206"/>
                    <a:pt x="336" y="21010"/>
                  </a:cubicBezTo>
                  <a:close/>
                </a:path>
              </a:pathLst>
            </a:custGeom>
            <a:solidFill>
              <a:srgbClr val="647252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367" name="Freeform 20"/>
            <p:cNvSpPr/>
            <p:nvPr/>
          </p:nvSpPr>
          <p:spPr>
            <a:xfrm>
              <a:off x="922549" y="6301291"/>
              <a:ext cx="162147" cy="33733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4320" y="7101"/>
                    <a:pt x="9874" y="14499"/>
                    <a:pt x="16046" y="21600"/>
                  </a:cubicBezTo>
                  <a:cubicBezTo>
                    <a:pt x="21600" y="21600"/>
                    <a:pt x="21600" y="21600"/>
                    <a:pt x="21600" y="21600"/>
                  </a:cubicBezTo>
                  <a:cubicBezTo>
                    <a:pt x="14194" y="14499"/>
                    <a:pt x="6789" y="7101"/>
                    <a:pt x="0" y="0"/>
                  </a:cubicBezTo>
                  <a:close/>
                </a:path>
              </a:pathLst>
            </a:custGeom>
            <a:solidFill>
              <a:srgbClr val="647252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368" name="Freeform 21"/>
            <p:cNvSpPr/>
            <p:nvPr/>
          </p:nvSpPr>
          <p:spPr>
            <a:xfrm>
              <a:off x="769723" y="5130865"/>
              <a:ext cx="37276" cy="22178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8900" y="19800"/>
                  </a:moveTo>
                  <a:cubicBezTo>
                    <a:pt x="18900" y="20700"/>
                    <a:pt x="21600" y="21150"/>
                    <a:pt x="21600" y="21600"/>
                  </a:cubicBezTo>
                  <a:cubicBezTo>
                    <a:pt x="21600" y="17100"/>
                    <a:pt x="21600" y="13050"/>
                    <a:pt x="21600" y="8550"/>
                  </a:cubicBezTo>
                  <a:cubicBezTo>
                    <a:pt x="13500" y="5850"/>
                    <a:pt x="8100" y="2700"/>
                    <a:pt x="2700" y="0"/>
                  </a:cubicBezTo>
                  <a:cubicBezTo>
                    <a:pt x="0" y="4050"/>
                    <a:pt x="0" y="7650"/>
                    <a:pt x="0" y="11700"/>
                  </a:cubicBezTo>
                  <a:cubicBezTo>
                    <a:pt x="5400" y="14400"/>
                    <a:pt x="13500" y="17100"/>
                    <a:pt x="18900" y="19800"/>
                  </a:cubicBezTo>
                  <a:close/>
                </a:path>
              </a:pathLst>
            </a:custGeom>
            <a:solidFill>
              <a:srgbClr val="647252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369" name="Freeform 22"/>
            <p:cNvSpPr/>
            <p:nvPr/>
          </p:nvSpPr>
          <p:spPr>
            <a:xfrm>
              <a:off x="849863" y="6016139"/>
              <a:ext cx="238559" cy="62248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908" y="2880"/>
                  </a:moveTo>
                  <a:cubicBezTo>
                    <a:pt x="2077" y="1920"/>
                    <a:pt x="831" y="960"/>
                    <a:pt x="0" y="0"/>
                  </a:cubicBezTo>
                  <a:cubicBezTo>
                    <a:pt x="1246" y="2560"/>
                    <a:pt x="2908" y="5120"/>
                    <a:pt x="4985" y="7680"/>
                  </a:cubicBezTo>
                  <a:cubicBezTo>
                    <a:pt x="5400" y="8480"/>
                    <a:pt x="5815" y="9120"/>
                    <a:pt x="6646" y="9920"/>
                  </a:cubicBezTo>
                  <a:cubicBezTo>
                    <a:pt x="11215" y="13760"/>
                    <a:pt x="16200" y="17760"/>
                    <a:pt x="21185" y="21600"/>
                  </a:cubicBezTo>
                  <a:cubicBezTo>
                    <a:pt x="21600" y="21600"/>
                    <a:pt x="21600" y="21600"/>
                    <a:pt x="21600" y="21600"/>
                  </a:cubicBezTo>
                  <a:cubicBezTo>
                    <a:pt x="17031" y="17440"/>
                    <a:pt x="13292" y="13280"/>
                    <a:pt x="9969" y="8960"/>
                  </a:cubicBezTo>
                  <a:cubicBezTo>
                    <a:pt x="7477" y="6880"/>
                    <a:pt x="5400" y="4960"/>
                    <a:pt x="2908" y="2880"/>
                  </a:cubicBezTo>
                  <a:close/>
                </a:path>
              </a:pathLst>
            </a:custGeom>
            <a:solidFill>
              <a:srgbClr val="647252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</p:grpSp>
      <p:grpSp>
        <p:nvGrpSpPr>
          <p:cNvPr id="383" name="Group 9"/>
          <p:cNvGrpSpPr/>
          <p:nvPr/>
        </p:nvGrpSpPr>
        <p:grpSpPr>
          <a:xfrm>
            <a:off x="27221" y="-32"/>
            <a:ext cx="2356674" cy="6853285"/>
            <a:chOff x="0" y="0"/>
            <a:chExt cx="2356673" cy="6853284"/>
          </a:xfrm>
        </p:grpSpPr>
        <p:sp>
          <p:nvSpPr>
            <p:cNvPr id="371" name="Freeform 27"/>
            <p:cNvSpPr/>
            <p:nvPr/>
          </p:nvSpPr>
          <p:spPr>
            <a:xfrm>
              <a:off x="0" y="0"/>
              <a:ext cx="494327" cy="440104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468" y="4930"/>
                  </a:moveTo>
                  <a:cubicBezTo>
                    <a:pt x="2307" y="6762"/>
                    <a:pt x="3565" y="8617"/>
                    <a:pt x="5452" y="10448"/>
                  </a:cubicBezTo>
                  <a:cubicBezTo>
                    <a:pt x="7130" y="12279"/>
                    <a:pt x="9227" y="14110"/>
                    <a:pt x="11953" y="15942"/>
                  </a:cubicBezTo>
                  <a:cubicBezTo>
                    <a:pt x="14470" y="17773"/>
                    <a:pt x="17616" y="19581"/>
                    <a:pt x="21181" y="21389"/>
                  </a:cubicBezTo>
                  <a:cubicBezTo>
                    <a:pt x="21390" y="21459"/>
                    <a:pt x="21600" y="21530"/>
                    <a:pt x="21600" y="21600"/>
                  </a:cubicBezTo>
                  <a:cubicBezTo>
                    <a:pt x="21390" y="21248"/>
                    <a:pt x="20971" y="20872"/>
                    <a:pt x="20761" y="20520"/>
                  </a:cubicBezTo>
                  <a:cubicBezTo>
                    <a:pt x="20761" y="20450"/>
                    <a:pt x="20761" y="20379"/>
                    <a:pt x="20761" y="20332"/>
                  </a:cubicBezTo>
                  <a:cubicBezTo>
                    <a:pt x="17825" y="18853"/>
                    <a:pt x="15309" y="17397"/>
                    <a:pt x="13212" y="15918"/>
                  </a:cubicBezTo>
                  <a:cubicBezTo>
                    <a:pt x="10485" y="14087"/>
                    <a:pt x="8179" y="12279"/>
                    <a:pt x="6291" y="10424"/>
                  </a:cubicBezTo>
                  <a:cubicBezTo>
                    <a:pt x="4404" y="8593"/>
                    <a:pt x="2936" y="6762"/>
                    <a:pt x="1887" y="4907"/>
                  </a:cubicBezTo>
                  <a:cubicBezTo>
                    <a:pt x="1468" y="3991"/>
                    <a:pt x="1049" y="3076"/>
                    <a:pt x="629" y="2160"/>
                  </a:cubicBezTo>
                  <a:cubicBezTo>
                    <a:pt x="419" y="1432"/>
                    <a:pt x="210" y="728"/>
                    <a:pt x="210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728"/>
                    <a:pt x="210" y="1432"/>
                    <a:pt x="210" y="2160"/>
                  </a:cubicBezTo>
                  <a:cubicBezTo>
                    <a:pt x="629" y="3076"/>
                    <a:pt x="839" y="3991"/>
                    <a:pt x="1468" y="4930"/>
                  </a:cubicBezTo>
                  <a:close/>
                </a:path>
              </a:pathLst>
            </a:custGeom>
            <a:solidFill>
              <a:srgbClr val="647252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372" name="Freeform 28"/>
            <p:cNvSpPr/>
            <p:nvPr/>
          </p:nvSpPr>
          <p:spPr>
            <a:xfrm>
              <a:off x="523067" y="4316505"/>
              <a:ext cx="423436" cy="158069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3009" y="14989"/>
                  </a:moveTo>
                  <a:cubicBezTo>
                    <a:pt x="15709" y="17215"/>
                    <a:pt x="18409" y="19440"/>
                    <a:pt x="21600" y="21600"/>
                  </a:cubicBezTo>
                  <a:cubicBezTo>
                    <a:pt x="21600" y="21142"/>
                    <a:pt x="21600" y="20618"/>
                    <a:pt x="21600" y="20160"/>
                  </a:cubicBezTo>
                  <a:cubicBezTo>
                    <a:pt x="21600" y="20095"/>
                    <a:pt x="21600" y="19964"/>
                    <a:pt x="21600" y="19898"/>
                  </a:cubicBezTo>
                  <a:cubicBezTo>
                    <a:pt x="19391" y="18196"/>
                    <a:pt x="17182" y="16495"/>
                    <a:pt x="15218" y="14793"/>
                  </a:cubicBezTo>
                  <a:cubicBezTo>
                    <a:pt x="9327" y="9949"/>
                    <a:pt x="4173" y="4975"/>
                    <a:pt x="0" y="0"/>
                  </a:cubicBezTo>
                  <a:cubicBezTo>
                    <a:pt x="491" y="1375"/>
                    <a:pt x="982" y="2749"/>
                    <a:pt x="1718" y="4124"/>
                  </a:cubicBezTo>
                  <a:cubicBezTo>
                    <a:pt x="5155" y="7789"/>
                    <a:pt x="8836" y="11389"/>
                    <a:pt x="13009" y="14989"/>
                  </a:cubicBezTo>
                  <a:close/>
                </a:path>
              </a:pathLst>
            </a:custGeom>
            <a:solidFill>
              <a:srgbClr val="647252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373" name="Freeform 29"/>
            <p:cNvSpPr/>
            <p:nvPr/>
          </p:nvSpPr>
          <p:spPr>
            <a:xfrm>
              <a:off x="979074" y="5862714"/>
              <a:ext cx="431100" cy="99057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440" y="1565"/>
                  </a:moveTo>
                  <a:cubicBezTo>
                    <a:pt x="960" y="1043"/>
                    <a:pt x="480" y="522"/>
                    <a:pt x="0" y="0"/>
                  </a:cubicBezTo>
                  <a:cubicBezTo>
                    <a:pt x="0" y="939"/>
                    <a:pt x="0" y="1983"/>
                    <a:pt x="240" y="3026"/>
                  </a:cubicBezTo>
                  <a:cubicBezTo>
                    <a:pt x="3360" y="6470"/>
                    <a:pt x="6480" y="9913"/>
                    <a:pt x="10080" y="13252"/>
                  </a:cubicBezTo>
                  <a:cubicBezTo>
                    <a:pt x="12960" y="16070"/>
                    <a:pt x="16080" y="18887"/>
                    <a:pt x="19200" y="21600"/>
                  </a:cubicBezTo>
                  <a:cubicBezTo>
                    <a:pt x="21600" y="21600"/>
                    <a:pt x="21600" y="21600"/>
                    <a:pt x="21600" y="21600"/>
                  </a:cubicBezTo>
                  <a:cubicBezTo>
                    <a:pt x="18240" y="18783"/>
                    <a:pt x="15120" y="15861"/>
                    <a:pt x="12000" y="12835"/>
                  </a:cubicBezTo>
                  <a:cubicBezTo>
                    <a:pt x="8160" y="9183"/>
                    <a:pt x="4800" y="5322"/>
                    <a:pt x="1440" y="1565"/>
                  </a:cubicBezTo>
                  <a:close/>
                </a:path>
              </a:pathLst>
            </a:custGeom>
            <a:solidFill>
              <a:srgbClr val="647252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374" name="Freeform 30"/>
            <p:cNvSpPr/>
            <p:nvPr/>
          </p:nvSpPr>
          <p:spPr>
            <a:xfrm>
              <a:off x="494326" y="4364406"/>
              <a:ext cx="551808" cy="223596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8970" y="18917"/>
                  </a:moveTo>
                  <a:cubicBezTo>
                    <a:pt x="17468" y="17946"/>
                    <a:pt x="15965" y="16928"/>
                    <a:pt x="14650" y="15911"/>
                  </a:cubicBezTo>
                  <a:cubicBezTo>
                    <a:pt x="10706" y="12997"/>
                    <a:pt x="7701" y="9991"/>
                    <a:pt x="5447" y="6984"/>
                  </a:cubicBezTo>
                  <a:cubicBezTo>
                    <a:pt x="4132" y="5504"/>
                    <a:pt x="3193" y="3978"/>
                    <a:pt x="2442" y="2451"/>
                  </a:cubicBezTo>
                  <a:cubicBezTo>
                    <a:pt x="1690" y="1619"/>
                    <a:pt x="751" y="833"/>
                    <a:pt x="0" y="0"/>
                  </a:cubicBezTo>
                  <a:cubicBezTo>
                    <a:pt x="939" y="2359"/>
                    <a:pt x="2254" y="4718"/>
                    <a:pt x="3944" y="7030"/>
                  </a:cubicBezTo>
                  <a:cubicBezTo>
                    <a:pt x="6198" y="10083"/>
                    <a:pt x="9203" y="13090"/>
                    <a:pt x="12960" y="16050"/>
                  </a:cubicBezTo>
                  <a:cubicBezTo>
                    <a:pt x="14838" y="17484"/>
                    <a:pt x="16904" y="18964"/>
                    <a:pt x="19346" y="20397"/>
                  </a:cubicBezTo>
                  <a:cubicBezTo>
                    <a:pt x="20097" y="20767"/>
                    <a:pt x="20849" y="21184"/>
                    <a:pt x="21600" y="21600"/>
                  </a:cubicBezTo>
                  <a:cubicBezTo>
                    <a:pt x="21412" y="21461"/>
                    <a:pt x="21224" y="21322"/>
                    <a:pt x="21037" y="21184"/>
                  </a:cubicBezTo>
                  <a:cubicBezTo>
                    <a:pt x="20285" y="20444"/>
                    <a:pt x="19534" y="19657"/>
                    <a:pt x="18970" y="18917"/>
                  </a:cubicBezTo>
                  <a:close/>
                </a:path>
              </a:pathLst>
            </a:custGeom>
            <a:solidFill>
              <a:srgbClr val="647252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375" name="Freeform 31"/>
            <p:cNvSpPr/>
            <p:nvPr/>
          </p:nvSpPr>
          <p:spPr>
            <a:xfrm>
              <a:off x="444311" y="1289233"/>
              <a:ext cx="170725" cy="302727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50" h="21600" fill="norm" stroke="1" extrusionOk="0">
                  <a:moveTo>
                    <a:pt x="9750" y="21600"/>
                  </a:moveTo>
                  <a:cubicBezTo>
                    <a:pt x="8550" y="21191"/>
                    <a:pt x="7950" y="20781"/>
                    <a:pt x="7350" y="20372"/>
                  </a:cubicBezTo>
                  <a:cubicBezTo>
                    <a:pt x="4350" y="18085"/>
                    <a:pt x="2550" y="15833"/>
                    <a:pt x="2550" y="13581"/>
                  </a:cubicBezTo>
                  <a:cubicBezTo>
                    <a:pt x="2550" y="11295"/>
                    <a:pt x="4350" y="9043"/>
                    <a:pt x="7350" y="6756"/>
                  </a:cubicBezTo>
                  <a:cubicBezTo>
                    <a:pt x="8550" y="5630"/>
                    <a:pt x="10350" y="4504"/>
                    <a:pt x="12750" y="3378"/>
                  </a:cubicBezTo>
                  <a:cubicBezTo>
                    <a:pt x="15150" y="2252"/>
                    <a:pt x="17550" y="1126"/>
                    <a:pt x="21150" y="0"/>
                  </a:cubicBezTo>
                  <a:cubicBezTo>
                    <a:pt x="20550" y="0"/>
                    <a:pt x="20550" y="0"/>
                    <a:pt x="20550" y="0"/>
                  </a:cubicBezTo>
                  <a:cubicBezTo>
                    <a:pt x="16950" y="1126"/>
                    <a:pt x="13950" y="2252"/>
                    <a:pt x="11550" y="3378"/>
                  </a:cubicBezTo>
                  <a:cubicBezTo>
                    <a:pt x="9150" y="4504"/>
                    <a:pt x="7350" y="5630"/>
                    <a:pt x="5550" y="6756"/>
                  </a:cubicBezTo>
                  <a:cubicBezTo>
                    <a:pt x="1950" y="9009"/>
                    <a:pt x="150" y="11295"/>
                    <a:pt x="150" y="13581"/>
                  </a:cubicBezTo>
                  <a:cubicBezTo>
                    <a:pt x="-450" y="15731"/>
                    <a:pt x="750" y="17915"/>
                    <a:pt x="3750" y="20099"/>
                  </a:cubicBezTo>
                  <a:cubicBezTo>
                    <a:pt x="5550" y="20576"/>
                    <a:pt x="7350" y="21088"/>
                    <a:pt x="9150" y="21566"/>
                  </a:cubicBezTo>
                  <a:cubicBezTo>
                    <a:pt x="9150" y="21566"/>
                    <a:pt x="9750" y="21600"/>
                    <a:pt x="9750" y="21600"/>
                  </a:cubicBezTo>
                  <a:close/>
                </a:path>
              </a:pathLst>
            </a:custGeom>
            <a:solidFill>
              <a:srgbClr val="647252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376" name="Freeform 32"/>
            <p:cNvSpPr/>
            <p:nvPr/>
          </p:nvSpPr>
          <p:spPr>
            <a:xfrm>
              <a:off x="1084453" y="6571632"/>
              <a:ext cx="134120" cy="28165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6971" y="21600"/>
                  </a:moveTo>
                  <a:cubicBezTo>
                    <a:pt x="21600" y="21600"/>
                    <a:pt x="21600" y="21600"/>
                    <a:pt x="21600" y="21600"/>
                  </a:cubicBezTo>
                  <a:cubicBezTo>
                    <a:pt x="13886" y="14644"/>
                    <a:pt x="6943" y="7322"/>
                    <a:pt x="0" y="0"/>
                  </a:cubicBezTo>
                  <a:cubicBezTo>
                    <a:pt x="4629" y="7322"/>
                    <a:pt x="10029" y="14644"/>
                    <a:pt x="16971" y="21600"/>
                  </a:cubicBezTo>
                  <a:close/>
                </a:path>
              </a:pathLst>
            </a:custGeom>
            <a:solidFill>
              <a:srgbClr val="647252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377" name="Freeform 33"/>
            <p:cNvSpPr/>
            <p:nvPr/>
          </p:nvSpPr>
          <p:spPr>
            <a:xfrm>
              <a:off x="475166" y="4107663"/>
              <a:ext cx="82390" cy="51157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5082" y="10901"/>
                  </a:moveTo>
                  <a:cubicBezTo>
                    <a:pt x="10165" y="14535"/>
                    <a:pt x="16518" y="17966"/>
                    <a:pt x="21600" y="21600"/>
                  </a:cubicBezTo>
                  <a:cubicBezTo>
                    <a:pt x="17788" y="17361"/>
                    <a:pt x="15247" y="13121"/>
                    <a:pt x="12706" y="8882"/>
                  </a:cubicBezTo>
                  <a:cubicBezTo>
                    <a:pt x="12706" y="8882"/>
                    <a:pt x="11435" y="8680"/>
                    <a:pt x="11435" y="8680"/>
                  </a:cubicBezTo>
                  <a:cubicBezTo>
                    <a:pt x="7624" y="5854"/>
                    <a:pt x="3812" y="2826"/>
                    <a:pt x="0" y="0"/>
                  </a:cubicBezTo>
                  <a:cubicBezTo>
                    <a:pt x="0" y="404"/>
                    <a:pt x="0" y="1009"/>
                    <a:pt x="0" y="1615"/>
                  </a:cubicBezTo>
                  <a:cubicBezTo>
                    <a:pt x="1271" y="4643"/>
                    <a:pt x="3812" y="7873"/>
                    <a:pt x="5082" y="10901"/>
                  </a:cubicBezTo>
                  <a:close/>
                </a:path>
              </a:pathLst>
            </a:custGeom>
            <a:solidFill>
              <a:srgbClr val="647252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378" name="Freeform 34"/>
            <p:cNvSpPr/>
            <p:nvPr/>
          </p:nvSpPr>
          <p:spPr>
            <a:xfrm>
              <a:off x="946501" y="3145833"/>
              <a:ext cx="1410173" cy="271688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588" y="21030"/>
                  </a:moveTo>
                  <a:cubicBezTo>
                    <a:pt x="661" y="19052"/>
                    <a:pt x="1396" y="17037"/>
                    <a:pt x="2571" y="15097"/>
                  </a:cubicBezTo>
                  <a:cubicBezTo>
                    <a:pt x="3747" y="13196"/>
                    <a:pt x="5363" y="11332"/>
                    <a:pt x="7273" y="9583"/>
                  </a:cubicBezTo>
                  <a:cubicBezTo>
                    <a:pt x="9110" y="7796"/>
                    <a:pt x="11314" y="6123"/>
                    <a:pt x="13739" y="4525"/>
                  </a:cubicBezTo>
                  <a:cubicBezTo>
                    <a:pt x="14914" y="3727"/>
                    <a:pt x="16163" y="2928"/>
                    <a:pt x="17486" y="2206"/>
                  </a:cubicBezTo>
                  <a:cubicBezTo>
                    <a:pt x="18147" y="1825"/>
                    <a:pt x="18808" y="1445"/>
                    <a:pt x="19469" y="1065"/>
                  </a:cubicBezTo>
                  <a:cubicBezTo>
                    <a:pt x="20131" y="723"/>
                    <a:pt x="20865" y="342"/>
                    <a:pt x="21600" y="0"/>
                  </a:cubicBezTo>
                  <a:cubicBezTo>
                    <a:pt x="21527" y="0"/>
                    <a:pt x="21527" y="0"/>
                    <a:pt x="21527" y="0"/>
                  </a:cubicBezTo>
                  <a:cubicBezTo>
                    <a:pt x="20792" y="342"/>
                    <a:pt x="20057" y="685"/>
                    <a:pt x="19396" y="1027"/>
                  </a:cubicBezTo>
                  <a:cubicBezTo>
                    <a:pt x="18735" y="1407"/>
                    <a:pt x="18073" y="1787"/>
                    <a:pt x="17412" y="2130"/>
                  </a:cubicBezTo>
                  <a:cubicBezTo>
                    <a:pt x="16016" y="2890"/>
                    <a:pt x="14767" y="3651"/>
                    <a:pt x="13592" y="4449"/>
                  </a:cubicBezTo>
                  <a:cubicBezTo>
                    <a:pt x="11094" y="6046"/>
                    <a:pt x="8890" y="7720"/>
                    <a:pt x="6980" y="9469"/>
                  </a:cubicBezTo>
                  <a:cubicBezTo>
                    <a:pt x="4996" y="11256"/>
                    <a:pt x="3380" y="13120"/>
                    <a:pt x="2204" y="15059"/>
                  </a:cubicBezTo>
                  <a:cubicBezTo>
                    <a:pt x="955" y="16923"/>
                    <a:pt x="220" y="18900"/>
                    <a:pt x="0" y="20877"/>
                  </a:cubicBezTo>
                  <a:cubicBezTo>
                    <a:pt x="220" y="21106"/>
                    <a:pt x="367" y="21334"/>
                    <a:pt x="514" y="21600"/>
                  </a:cubicBezTo>
                  <a:cubicBezTo>
                    <a:pt x="514" y="21410"/>
                    <a:pt x="514" y="21220"/>
                    <a:pt x="588" y="21030"/>
                  </a:cubicBezTo>
                  <a:close/>
                </a:path>
              </a:pathLst>
            </a:custGeom>
            <a:solidFill>
              <a:srgbClr val="647252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379" name="Freeform 35"/>
            <p:cNvSpPr/>
            <p:nvPr/>
          </p:nvSpPr>
          <p:spPr>
            <a:xfrm>
              <a:off x="1046133" y="6600372"/>
              <a:ext cx="120709" cy="25291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4320" y="7336"/>
                    <a:pt x="10368" y="14672"/>
                    <a:pt x="16416" y="21600"/>
                  </a:cubicBezTo>
                  <a:cubicBezTo>
                    <a:pt x="21600" y="21600"/>
                    <a:pt x="21600" y="21600"/>
                    <a:pt x="21600" y="21600"/>
                  </a:cubicBezTo>
                  <a:cubicBezTo>
                    <a:pt x="13824" y="14672"/>
                    <a:pt x="6912" y="7336"/>
                    <a:pt x="0" y="0"/>
                  </a:cubicBezTo>
                  <a:close/>
                </a:path>
              </a:pathLst>
            </a:custGeom>
            <a:solidFill>
              <a:srgbClr val="647252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380" name="Freeform 36"/>
            <p:cNvSpPr/>
            <p:nvPr/>
          </p:nvSpPr>
          <p:spPr>
            <a:xfrm>
              <a:off x="946501" y="5897202"/>
              <a:ext cx="137953" cy="67443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0" y="4596"/>
                    <a:pt x="1490" y="9191"/>
                    <a:pt x="5214" y="13634"/>
                  </a:cubicBezTo>
                  <a:cubicBezTo>
                    <a:pt x="8193" y="15013"/>
                    <a:pt x="10428" y="16545"/>
                    <a:pt x="13407" y="17923"/>
                  </a:cubicBezTo>
                  <a:cubicBezTo>
                    <a:pt x="16386" y="19149"/>
                    <a:pt x="18621" y="20374"/>
                    <a:pt x="21600" y="21600"/>
                  </a:cubicBezTo>
                  <a:cubicBezTo>
                    <a:pt x="20855" y="21294"/>
                    <a:pt x="20855" y="20987"/>
                    <a:pt x="20110" y="20681"/>
                  </a:cubicBezTo>
                  <a:cubicBezTo>
                    <a:pt x="11917" y="15013"/>
                    <a:pt x="7448" y="9191"/>
                    <a:pt x="5959" y="3370"/>
                  </a:cubicBezTo>
                  <a:cubicBezTo>
                    <a:pt x="5214" y="2757"/>
                    <a:pt x="3724" y="2298"/>
                    <a:pt x="2979" y="1685"/>
                  </a:cubicBezTo>
                  <a:cubicBezTo>
                    <a:pt x="1490" y="1072"/>
                    <a:pt x="745" y="460"/>
                    <a:pt x="0" y="0"/>
                  </a:cubicBezTo>
                  <a:close/>
                </a:path>
              </a:pathLst>
            </a:custGeom>
            <a:solidFill>
              <a:srgbClr val="647252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381" name="Freeform 37"/>
            <p:cNvSpPr/>
            <p:nvPr/>
          </p:nvSpPr>
          <p:spPr>
            <a:xfrm>
              <a:off x="946501" y="5772662"/>
              <a:ext cx="38321" cy="22800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11700"/>
                  </a:moveTo>
                  <a:cubicBezTo>
                    <a:pt x="2700" y="13050"/>
                    <a:pt x="5400" y="14850"/>
                    <a:pt x="10800" y="16650"/>
                  </a:cubicBezTo>
                  <a:cubicBezTo>
                    <a:pt x="13500" y="18450"/>
                    <a:pt x="18900" y="19800"/>
                    <a:pt x="21600" y="21600"/>
                  </a:cubicBezTo>
                  <a:cubicBezTo>
                    <a:pt x="18900" y="17100"/>
                    <a:pt x="18900" y="12600"/>
                    <a:pt x="18900" y="8550"/>
                  </a:cubicBezTo>
                  <a:cubicBezTo>
                    <a:pt x="13500" y="5400"/>
                    <a:pt x="8100" y="2700"/>
                    <a:pt x="0" y="0"/>
                  </a:cubicBezTo>
                  <a:cubicBezTo>
                    <a:pt x="0" y="450"/>
                    <a:pt x="0" y="1350"/>
                    <a:pt x="0" y="1800"/>
                  </a:cubicBezTo>
                  <a:cubicBezTo>
                    <a:pt x="0" y="4950"/>
                    <a:pt x="0" y="8550"/>
                    <a:pt x="0" y="11700"/>
                  </a:cubicBezTo>
                  <a:close/>
                </a:path>
              </a:pathLst>
            </a:custGeom>
            <a:solidFill>
              <a:srgbClr val="647252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382" name="Freeform 38"/>
            <p:cNvSpPr/>
            <p:nvPr/>
          </p:nvSpPr>
          <p:spPr>
            <a:xfrm>
              <a:off x="979074" y="6322553"/>
              <a:ext cx="210760" cy="53073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5400" y="5449"/>
                  </a:moveTo>
                  <a:cubicBezTo>
                    <a:pt x="3436" y="3697"/>
                    <a:pt x="1964" y="1751"/>
                    <a:pt x="0" y="0"/>
                  </a:cubicBezTo>
                  <a:cubicBezTo>
                    <a:pt x="1473" y="3114"/>
                    <a:pt x="3436" y="6422"/>
                    <a:pt x="5400" y="9535"/>
                  </a:cubicBezTo>
                  <a:cubicBezTo>
                    <a:pt x="5891" y="10119"/>
                    <a:pt x="6382" y="10703"/>
                    <a:pt x="6873" y="11286"/>
                  </a:cubicBezTo>
                  <a:cubicBezTo>
                    <a:pt x="10800" y="14789"/>
                    <a:pt x="14727" y="18292"/>
                    <a:pt x="19145" y="21600"/>
                  </a:cubicBezTo>
                  <a:cubicBezTo>
                    <a:pt x="21600" y="21600"/>
                    <a:pt x="21600" y="21600"/>
                    <a:pt x="21600" y="21600"/>
                  </a:cubicBezTo>
                  <a:cubicBezTo>
                    <a:pt x="17182" y="17903"/>
                    <a:pt x="13745" y="14011"/>
                    <a:pt x="10800" y="10119"/>
                  </a:cubicBezTo>
                  <a:cubicBezTo>
                    <a:pt x="8836" y="8562"/>
                    <a:pt x="7364" y="7005"/>
                    <a:pt x="5400" y="5449"/>
                  </a:cubicBezTo>
                  <a:close/>
                </a:path>
              </a:pathLst>
            </a:custGeom>
            <a:solidFill>
              <a:srgbClr val="647252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</p:grpSp>
      <p:sp>
        <p:nvSpPr>
          <p:cNvPr id="384" name="Rectangle 6"/>
          <p:cNvSpPr/>
          <p:nvPr/>
        </p:nvSpPr>
        <p:spPr>
          <a:xfrm>
            <a:off x="-1" y="0"/>
            <a:ext cx="182882" cy="6858000"/>
          </a:xfrm>
          <a:prstGeom prst="rect">
            <a:avLst/>
          </a:prstGeom>
          <a:solidFill>
            <a:srgbClr val="647252"/>
          </a:solidFill>
          <a:ln w="12700">
            <a:miter lim="400000"/>
          </a:ln>
        </p:spPr>
        <p:txBody>
          <a:bodyPr lIns="45719" rIns="45719"/>
          <a:lstStyle/>
          <a:p>
            <a:pPr/>
          </a:p>
        </p:txBody>
      </p:sp>
      <p:sp>
        <p:nvSpPr>
          <p:cNvPr id="385" name="Text názvu"/>
          <p:cNvSpPr txBox="1"/>
          <p:nvPr>
            <p:ph type="title"/>
          </p:nvPr>
        </p:nvSpPr>
        <p:spPr>
          <a:xfrm>
            <a:off x="2589211" y="627407"/>
            <a:ext cx="8915401" cy="2880020"/>
          </a:xfrm>
          <a:prstGeom prst="rect">
            <a:avLst/>
          </a:prstGeom>
        </p:spPr>
        <p:txBody>
          <a:bodyPr anchor="ctr"/>
          <a:lstStyle>
            <a:lvl1pPr>
              <a:defRPr sz="4800"/>
            </a:lvl1pPr>
          </a:lstStyle>
          <a:p>
            <a:pPr/>
            <a:r>
              <a:t>Text názvu</a:t>
            </a:r>
          </a:p>
        </p:txBody>
      </p:sp>
      <p:sp>
        <p:nvSpPr>
          <p:cNvPr id="386" name="Text úrovně 1…"/>
          <p:cNvSpPr txBox="1"/>
          <p:nvPr>
            <p:ph type="body" sz="quarter" idx="1"/>
          </p:nvPr>
        </p:nvSpPr>
        <p:spPr>
          <a:xfrm>
            <a:off x="2589211" y="4343400"/>
            <a:ext cx="8915401" cy="838200"/>
          </a:xfrm>
          <a:prstGeom prst="rect">
            <a:avLst/>
          </a:prstGeom>
        </p:spPr>
        <p:txBody>
          <a:bodyPr anchor="b"/>
          <a:lstStyle>
            <a:lvl1pPr marL="0" indent="0">
              <a:buClrTx/>
              <a:buSzTx/>
              <a:buNone/>
              <a:defRPr sz="2400">
                <a:solidFill>
                  <a:schemeClr val="accent1"/>
                </a:solidFill>
              </a:defRPr>
            </a:lvl1pPr>
            <a:lvl2pPr marL="0" indent="457200">
              <a:buClrTx/>
              <a:buSzTx/>
              <a:buNone/>
              <a:defRPr sz="2400">
                <a:solidFill>
                  <a:schemeClr val="accent1"/>
                </a:solidFill>
              </a:defRPr>
            </a:lvl2pPr>
            <a:lvl3pPr marL="0" indent="914400">
              <a:buClrTx/>
              <a:buSzTx/>
              <a:buNone/>
              <a:defRPr sz="2400">
                <a:solidFill>
                  <a:schemeClr val="accent1"/>
                </a:solidFill>
              </a:defRPr>
            </a:lvl3pPr>
            <a:lvl4pPr marL="0" indent="1371600">
              <a:buClrTx/>
              <a:buSzTx/>
              <a:buNone/>
              <a:defRPr sz="2400">
                <a:solidFill>
                  <a:schemeClr val="accent1"/>
                </a:solidFill>
              </a:defRPr>
            </a:lvl4pPr>
            <a:lvl5pPr marL="0" indent="1828800">
              <a:buClrTx/>
              <a:buSzTx/>
              <a:buNone/>
              <a:defRPr sz="2400">
                <a:solidFill>
                  <a:schemeClr val="accent1"/>
                </a:solidFill>
              </a:defRPr>
            </a:lvl5pPr>
          </a:lstStyle>
          <a:p>
            <a:pPr/>
            <a:r>
              <a:t>Text úrovně 1</a:t>
            </a:r>
          </a:p>
          <a:p>
            <a:pPr lvl="1"/>
            <a:r>
              <a:t>Text úrovně 2</a:t>
            </a:r>
          </a:p>
          <a:p>
            <a:pPr lvl="2"/>
            <a:r>
              <a:t>Text úrovně 3</a:t>
            </a:r>
          </a:p>
          <a:p>
            <a:pPr lvl="3"/>
            <a:r>
              <a:t>Text úrovně 4</a:t>
            </a:r>
          </a:p>
          <a:p>
            <a:pPr lvl="4"/>
            <a:r>
              <a:t>Text úrovně 5</a:t>
            </a:r>
          </a:p>
        </p:txBody>
      </p:sp>
      <p:sp>
        <p:nvSpPr>
          <p:cNvPr id="387" name="Text Placeholder 3"/>
          <p:cNvSpPr/>
          <p:nvPr>
            <p:ph type="body" sz="quarter" idx="21"/>
          </p:nvPr>
        </p:nvSpPr>
        <p:spPr>
          <a:xfrm>
            <a:off x="2589213" y="5181599"/>
            <a:ext cx="8915401" cy="729624"/>
          </a:xfrm>
          <a:prstGeom prst="rect">
            <a:avLst/>
          </a:prstGeom>
        </p:spPr>
        <p:txBody>
          <a:bodyPr/>
          <a:lstStyle/>
          <a:p>
            <a:pPr marL="0" indent="0">
              <a:buClrTx/>
              <a:buSzTx/>
              <a:buNone/>
              <a:defRPr>
                <a:solidFill>
                  <a:srgbClr val="595959"/>
                </a:solidFill>
              </a:defRPr>
            </a:pPr>
          </a:p>
        </p:txBody>
      </p:sp>
      <p:sp>
        <p:nvSpPr>
          <p:cNvPr id="388" name="Freeform 11"/>
          <p:cNvSpPr/>
          <p:nvPr/>
        </p:nvSpPr>
        <p:spPr>
          <a:xfrm flipV="1">
            <a:off x="-4189" y="4911725"/>
            <a:ext cx="1595613" cy="50729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568" h="21600" fill="norm" stroke="1" extrusionOk="0">
                <a:moveTo>
                  <a:pt x="21472" y="10154"/>
                </a:moveTo>
                <a:lnTo>
                  <a:pt x="18377" y="406"/>
                </a:lnTo>
                <a:cubicBezTo>
                  <a:pt x="18356" y="337"/>
                  <a:pt x="18331" y="272"/>
                  <a:pt x="18310" y="203"/>
                </a:cubicBezTo>
                <a:cubicBezTo>
                  <a:pt x="18247" y="0"/>
                  <a:pt x="18182" y="0"/>
                  <a:pt x="18117" y="0"/>
                </a:cubicBezTo>
                <a:lnTo>
                  <a:pt x="16891" y="0"/>
                </a:lnTo>
                <a:lnTo>
                  <a:pt x="0" y="151"/>
                </a:lnTo>
                <a:cubicBezTo>
                  <a:pt x="19" y="7301"/>
                  <a:pt x="39" y="14450"/>
                  <a:pt x="58" y="21600"/>
                </a:cubicBezTo>
                <a:lnTo>
                  <a:pt x="16891" y="21527"/>
                </a:lnTo>
                <a:lnTo>
                  <a:pt x="18117" y="21527"/>
                </a:lnTo>
                <a:cubicBezTo>
                  <a:pt x="18182" y="21527"/>
                  <a:pt x="18247" y="21324"/>
                  <a:pt x="18310" y="21324"/>
                </a:cubicBezTo>
                <a:cubicBezTo>
                  <a:pt x="18310" y="21120"/>
                  <a:pt x="18377" y="21120"/>
                  <a:pt x="18377" y="21120"/>
                </a:cubicBezTo>
                <a:lnTo>
                  <a:pt x="21472" y="11372"/>
                </a:lnTo>
                <a:cubicBezTo>
                  <a:pt x="21600" y="10966"/>
                  <a:pt x="21600" y="10560"/>
                  <a:pt x="21472" y="10154"/>
                </a:cubicBezTo>
                <a:close/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45719" rIns="45719"/>
          <a:lstStyle/>
          <a:p>
            <a:pPr/>
          </a:p>
        </p:txBody>
      </p:sp>
      <p:sp>
        <p:nvSpPr>
          <p:cNvPr id="389" name="Číslo snímku"/>
          <p:cNvSpPr txBox="1"/>
          <p:nvPr>
            <p:ph type="sldNum" sz="quarter" idx="2"/>
          </p:nvPr>
        </p:nvSpPr>
        <p:spPr>
          <a:xfrm>
            <a:off x="925905" y="4967529"/>
            <a:ext cx="385675" cy="396241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Text názvu"/>
          <p:cNvSpPr txBox="1"/>
          <p:nvPr>
            <p:ph type="title"/>
          </p:nvPr>
        </p:nvSpPr>
        <p:spPr>
          <a:xfrm>
            <a:off x="2592925" y="624110"/>
            <a:ext cx="8911688" cy="1280891"/>
          </a:xfrm>
          <a:prstGeom prst="rect">
            <a:avLst/>
          </a:prstGeom>
        </p:spPr>
        <p:txBody>
          <a:bodyPr/>
          <a:lstStyle/>
          <a:p>
            <a:pPr/>
            <a:r>
              <a:t>Text názvu</a:t>
            </a:r>
          </a:p>
        </p:txBody>
      </p:sp>
      <p:sp>
        <p:nvSpPr>
          <p:cNvPr id="77" name="Text úrovně 1…"/>
          <p:cNvSpPr txBox="1"/>
          <p:nvPr>
            <p:ph type="body" idx="1"/>
          </p:nvPr>
        </p:nvSpPr>
        <p:spPr>
          <a:xfrm>
            <a:off x="2589211" y="2133600"/>
            <a:ext cx="8915401" cy="3777623"/>
          </a:xfrm>
          <a:prstGeom prst="rect">
            <a:avLst/>
          </a:prstGeom>
        </p:spPr>
        <p:txBody>
          <a:bodyPr/>
          <a:lstStyle/>
          <a:p>
            <a:pPr/>
            <a:r>
              <a:t>Text úrovně 1</a:t>
            </a:r>
          </a:p>
          <a:p>
            <a:pPr lvl="1"/>
            <a:r>
              <a:t>Text úrovně 2</a:t>
            </a:r>
          </a:p>
          <a:p>
            <a:pPr lvl="2"/>
            <a:r>
              <a:t>Text úrovně 3</a:t>
            </a:r>
          </a:p>
          <a:p>
            <a:pPr lvl="3"/>
            <a:r>
              <a:t>Text úrovně 4</a:t>
            </a:r>
          </a:p>
          <a:p>
            <a:pPr lvl="4"/>
            <a:r>
              <a:t>Text úrovně 5</a:t>
            </a:r>
          </a:p>
        </p:txBody>
      </p:sp>
      <p:sp>
        <p:nvSpPr>
          <p:cNvPr id="78" name="Číslo snímku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7" name="Group 22"/>
          <p:cNvGrpSpPr/>
          <p:nvPr/>
        </p:nvGrpSpPr>
        <p:grpSpPr>
          <a:xfrm>
            <a:off x="0" y="228599"/>
            <a:ext cx="2851518" cy="6638630"/>
            <a:chOff x="0" y="0"/>
            <a:chExt cx="2851516" cy="6638628"/>
          </a:xfrm>
        </p:grpSpPr>
        <p:sp>
          <p:nvSpPr>
            <p:cNvPr id="85" name="Freeform 11"/>
            <p:cNvSpPr/>
            <p:nvPr/>
          </p:nvSpPr>
          <p:spPr>
            <a:xfrm>
              <a:off x="-1" y="2346443"/>
              <a:ext cx="100643" cy="62621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21600"/>
                  </a:moveTo>
                  <a:cubicBezTo>
                    <a:pt x="19636" y="18582"/>
                    <a:pt x="18655" y="15724"/>
                    <a:pt x="16691" y="12706"/>
                  </a:cubicBezTo>
                  <a:cubicBezTo>
                    <a:pt x="10800" y="8576"/>
                    <a:pt x="5891" y="4288"/>
                    <a:pt x="0" y="0"/>
                  </a:cubicBezTo>
                  <a:cubicBezTo>
                    <a:pt x="0" y="5559"/>
                    <a:pt x="0" y="5559"/>
                    <a:pt x="0" y="5559"/>
                  </a:cubicBezTo>
                  <a:cubicBezTo>
                    <a:pt x="5891" y="10165"/>
                    <a:pt x="12764" y="14929"/>
                    <a:pt x="19636" y="19694"/>
                  </a:cubicBezTo>
                  <a:cubicBezTo>
                    <a:pt x="19636" y="20329"/>
                    <a:pt x="20618" y="20965"/>
                    <a:pt x="21600" y="21600"/>
                  </a:cubicBezTo>
                  <a:close/>
                </a:path>
              </a:pathLst>
            </a:custGeom>
            <a:solidFill>
              <a:srgbClr val="647252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86" name="Freeform 12"/>
            <p:cNvSpPr/>
            <p:nvPr/>
          </p:nvSpPr>
          <p:spPr>
            <a:xfrm>
              <a:off x="128598" y="2927929"/>
              <a:ext cx="646718" cy="232221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3269" y="15000"/>
                  </a:moveTo>
                  <a:cubicBezTo>
                    <a:pt x="15891" y="17229"/>
                    <a:pt x="18514" y="19414"/>
                    <a:pt x="21446" y="21600"/>
                  </a:cubicBezTo>
                  <a:cubicBezTo>
                    <a:pt x="21446" y="21214"/>
                    <a:pt x="21446" y="20871"/>
                    <a:pt x="21600" y="20486"/>
                  </a:cubicBezTo>
                  <a:cubicBezTo>
                    <a:pt x="19131" y="18643"/>
                    <a:pt x="16817" y="16757"/>
                    <a:pt x="14657" y="14871"/>
                  </a:cubicBezTo>
                  <a:cubicBezTo>
                    <a:pt x="8949" y="9986"/>
                    <a:pt x="4166" y="5014"/>
                    <a:pt x="0" y="0"/>
                  </a:cubicBezTo>
                  <a:cubicBezTo>
                    <a:pt x="309" y="857"/>
                    <a:pt x="617" y="1757"/>
                    <a:pt x="926" y="2614"/>
                  </a:cubicBezTo>
                  <a:cubicBezTo>
                    <a:pt x="4629" y="6771"/>
                    <a:pt x="8640" y="10929"/>
                    <a:pt x="13269" y="15000"/>
                  </a:cubicBezTo>
                  <a:close/>
                </a:path>
              </a:pathLst>
            </a:custGeom>
            <a:solidFill>
              <a:srgbClr val="647252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87" name="Freeform 13"/>
            <p:cNvSpPr/>
            <p:nvPr/>
          </p:nvSpPr>
          <p:spPr>
            <a:xfrm>
              <a:off x="806998" y="5218460"/>
              <a:ext cx="609443" cy="142016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309" y="1543"/>
                  </a:moveTo>
                  <a:cubicBezTo>
                    <a:pt x="818" y="1052"/>
                    <a:pt x="327" y="561"/>
                    <a:pt x="0" y="0"/>
                  </a:cubicBezTo>
                  <a:cubicBezTo>
                    <a:pt x="0" y="701"/>
                    <a:pt x="0" y="1332"/>
                    <a:pt x="0" y="2034"/>
                  </a:cubicBezTo>
                  <a:cubicBezTo>
                    <a:pt x="3436" y="5961"/>
                    <a:pt x="7200" y="9818"/>
                    <a:pt x="11127" y="13605"/>
                  </a:cubicBezTo>
                  <a:cubicBezTo>
                    <a:pt x="13909" y="16270"/>
                    <a:pt x="17018" y="18935"/>
                    <a:pt x="20127" y="21600"/>
                  </a:cubicBezTo>
                  <a:cubicBezTo>
                    <a:pt x="21600" y="21600"/>
                    <a:pt x="21600" y="21600"/>
                    <a:pt x="21600" y="21600"/>
                  </a:cubicBezTo>
                  <a:cubicBezTo>
                    <a:pt x="18491" y="18865"/>
                    <a:pt x="15382" y="16130"/>
                    <a:pt x="12600" y="13325"/>
                  </a:cubicBezTo>
                  <a:cubicBezTo>
                    <a:pt x="8509" y="9468"/>
                    <a:pt x="4745" y="5540"/>
                    <a:pt x="1309" y="1543"/>
                  </a:cubicBezTo>
                  <a:close/>
                </a:path>
              </a:pathLst>
            </a:custGeom>
            <a:solidFill>
              <a:srgbClr val="647252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88" name="Freeform 14"/>
            <p:cNvSpPr/>
            <p:nvPr/>
          </p:nvSpPr>
          <p:spPr>
            <a:xfrm>
              <a:off x="959824" y="6275198"/>
              <a:ext cx="171465" cy="36343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6346" y="21600"/>
                  </a:moveTo>
                  <a:cubicBezTo>
                    <a:pt x="21600" y="21600"/>
                    <a:pt x="21600" y="21600"/>
                    <a:pt x="21600" y="21600"/>
                  </a:cubicBezTo>
                  <a:cubicBezTo>
                    <a:pt x="14011" y="14491"/>
                    <a:pt x="7005" y="7382"/>
                    <a:pt x="0" y="0"/>
                  </a:cubicBezTo>
                  <a:cubicBezTo>
                    <a:pt x="4670" y="7382"/>
                    <a:pt x="9924" y="14491"/>
                    <a:pt x="16346" y="21600"/>
                  </a:cubicBezTo>
                  <a:close/>
                </a:path>
              </a:pathLst>
            </a:custGeom>
            <a:solidFill>
              <a:srgbClr val="647252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89" name="Freeform 15"/>
            <p:cNvSpPr/>
            <p:nvPr/>
          </p:nvSpPr>
          <p:spPr>
            <a:xfrm>
              <a:off x="100641" y="2972659"/>
              <a:ext cx="821909" cy="332863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9658" y="19745"/>
                  </a:moveTo>
                  <a:cubicBezTo>
                    <a:pt x="17596" y="18489"/>
                    <a:pt x="15775" y="17232"/>
                    <a:pt x="14076" y="15976"/>
                  </a:cubicBezTo>
                  <a:cubicBezTo>
                    <a:pt x="10193" y="13074"/>
                    <a:pt x="7160" y="10082"/>
                    <a:pt x="4854" y="7060"/>
                  </a:cubicBezTo>
                  <a:cubicBezTo>
                    <a:pt x="3519" y="5235"/>
                    <a:pt x="2427" y="3381"/>
                    <a:pt x="1456" y="1526"/>
                  </a:cubicBezTo>
                  <a:cubicBezTo>
                    <a:pt x="971" y="1017"/>
                    <a:pt x="485" y="509"/>
                    <a:pt x="0" y="0"/>
                  </a:cubicBezTo>
                  <a:cubicBezTo>
                    <a:pt x="971" y="2363"/>
                    <a:pt x="2306" y="4757"/>
                    <a:pt x="4004" y="7090"/>
                  </a:cubicBezTo>
                  <a:cubicBezTo>
                    <a:pt x="6189" y="10142"/>
                    <a:pt x="9222" y="13134"/>
                    <a:pt x="12984" y="16065"/>
                  </a:cubicBezTo>
                  <a:cubicBezTo>
                    <a:pt x="14926" y="17531"/>
                    <a:pt x="17110" y="18967"/>
                    <a:pt x="19416" y="20373"/>
                  </a:cubicBezTo>
                  <a:cubicBezTo>
                    <a:pt x="20144" y="20792"/>
                    <a:pt x="20872" y="21181"/>
                    <a:pt x="21600" y="21600"/>
                  </a:cubicBezTo>
                  <a:cubicBezTo>
                    <a:pt x="21357" y="21450"/>
                    <a:pt x="21236" y="21331"/>
                    <a:pt x="21115" y="21181"/>
                  </a:cubicBezTo>
                  <a:cubicBezTo>
                    <a:pt x="20508" y="20702"/>
                    <a:pt x="20022" y="20224"/>
                    <a:pt x="19658" y="19745"/>
                  </a:cubicBezTo>
                  <a:close/>
                </a:path>
              </a:pathLst>
            </a:custGeom>
            <a:solidFill>
              <a:srgbClr val="647252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90" name="Freeform 16"/>
            <p:cNvSpPr/>
            <p:nvPr/>
          </p:nvSpPr>
          <p:spPr>
            <a:xfrm>
              <a:off x="26126" y="0"/>
              <a:ext cx="102473" cy="292793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835" h="21600" fill="norm" stroke="1" extrusionOk="0">
                  <a:moveTo>
                    <a:pt x="9565" y="19627"/>
                  </a:moveTo>
                  <a:cubicBezTo>
                    <a:pt x="10505" y="19763"/>
                    <a:pt x="10505" y="19899"/>
                    <a:pt x="10505" y="20035"/>
                  </a:cubicBezTo>
                  <a:cubicBezTo>
                    <a:pt x="13322" y="20511"/>
                    <a:pt x="17078" y="20988"/>
                    <a:pt x="19896" y="21498"/>
                  </a:cubicBezTo>
                  <a:cubicBezTo>
                    <a:pt x="19896" y="21532"/>
                    <a:pt x="19896" y="21566"/>
                    <a:pt x="20835" y="21600"/>
                  </a:cubicBezTo>
                  <a:cubicBezTo>
                    <a:pt x="18957" y="20920"/>
                    <a:pt x="17078" y="20273"/>
                    <a:pt x="15200" y="19593"/>
                  </a:cubicBezTo>
                  <a:cubicBezTo>
                    <a:pt x="7687" y="16123"/>
                    <a:pt x="3931" y="12654"/>
                    <a:pt x="3931" y="9150"/>
                  </a:cubicBezTo>
                  <a:cubicBezTo>
                    <a:pt x="4870" y="6089"/>
                    <a:pt x="7687" y="3061"/>
                    <a:pt x="13322" y="0"/>
                  </a:cubicBezTo>
                  <a:cubicBezTo>
                    <a:pt x="10505" y="0"/>
                    <a:pt x="10505" y="0"/>
                    <a:pt x="10505" y="0"/>
                  </a:cubicBezTo>
                  <a:cubicBezTo>
                    <a:pt x="3931" y="3027"/>
                    <a:pt x="1113" y="6089"/>
                    <a:pt x="174" y="9150"/>
                  </a:cubicBezTo>
                  <a:cubicBezTo>
                    <a:pt x="-765" y="12654"/>
                    <a:pt x="2052" y="16123"/>
                    <a:pt x="9565" y="19627"/>
                  </a:cubicBezTo>
                  <a:close/>
                </a:path>
              </a:pathLst>
            </a:custGeom>
            <a:solidFill>
              <a:srgbClr val="647252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91" name="Freeform 17"/>
            <p:cNvSpPr/>
            <p:nvPr/>
          </p:nvSpPr>
          <p:spPr>
            <a:xfrm>
              <a:off x="78276" y="2715463"/>
              <a:ext cx="78278" cy="49389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2541" y="3836"/>
                    <a:pt x="3812" y="7469"/>
                    <a:pt x="6353" y="11305"/>
                  </a:cubicBezTo>
                  <a:cubicBezTo>
                    <a:pt x="11435" y="14736"/>
                    <a:pt x="16518" y="18168"/>
                    <a:pt x="21600" y="21600"/>
                  </a:cubicBezTo>
                  <a:cubicBezTo>
                    <a:pt x="19059" y="17563"/>
                    <a:pt x="16518" y="13323"/>
                    <a:pt x="13976" y="9286"/>
                  </a:cubicBezTo>
                  <a:cubicBezTo>
                    <a:pt x="12706" y="9084"/>
                    <a:pt x="12706" y="8882"/>
                    <a:pt x="12706" y="8680"/>
                  </a:cubicBezTo>
                  <a:cubicBezTo>
                    <a:pt x="8894" y="5652"/>
                    <a:pt x="3812" y="2826"/>
                    <a:pt x="0" y="0"/>
                  </a:cubicBezTo>
                  <a:close/>
                </a:path>
              </a:pathLst>
            </a:custGeom>
            <a:solidFill>
              <a:srgbClr val="647252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92" name="Freeform 18"/>
            <p:cNvSpPr/>
            <p:nvPr/>
          </p:nvSpPr>
          <p:spPr>
            <a:xfrm>
              <a:off x="769723" y="5250144"/>
              <a:ext cx="190102" cy="102505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0" y="3016"/>
                    <a:pt x="1054" y="6032"/>
                    <a:pt x="2634" y="9049"/>
                  </a:cubicBezTo>
                  <a:cubicBezTo>
                    <a:pt x="4215" y="11384"/>
                    <a:pt x="6322" y="13816"/>
                    <a:pt x="8956" y="16151"/>
                  </a:cubicBezTo>
                  <a:cubicBezTo>
                    <a:pt x="10010" y="16735"/>
                    <a:pt x="11590" y="17319"/>
                    <a:pt x="12644" y="17903"/>
                  </a:cubicBezTo>
                  <a:cubicBezTo>
                    <a:pt x="15805" y="19168"/>
                    <a:pt x="18439" y="20335"/>
                    <a:pt x="21600" y="21600"/>
                  </a:cubicBezTo>
                  <a:cubicBezTo>
                    <a:pt x="21073" y="21308"/>
                    <a:pt x="20546" y="20919"/>
                    <a:pt x="20020" y="20627"/>
                  </a:cubicBezTo>
                  <a:cubicBezTo>
                    <a:pt x="13698" y="16735"/>
                    <a:pt x="9483" y="12843"/>
                    <a:pt x="6849" y="8951"/>
                  </a:cubicBezTo>
                  <a:cubicBezTo>
                    <a:pt x="5795" y="6616"/>
                    <a:pt x="4741" y="4378"/>
                    <a:pt x="4215" y="2141"/>
                  </a:cubicBezTo>
                  <a:cubicBezTo>
                    <a:pt x="4215" y="2043"/>
                    <a:pt x="3688" y="1946"/>
                    <a:pt x="3688" y="1751"/>
                  </a:cubicBezTo>
                  <a:cubicBezTo>
                    <a:pt x="2634" y="1168"/>
                    <a:pt x="1054" y="584"/>
                    <a:pt x="0" y="0"/>
                  </a:cubicBezTo>
                  <a:close/>
                </a:path>
              </a:pathLst>
            </a:custGeom>
            <a:solidFill>
              <a:srgbClr val="647252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93" name="Freeform 19"/>
            <p:cNvSpPr/>
            <p:nvPr/>
          </p:nvSpPr>
          <p:spPr>
            <a:xfrm>
              <a:off x="775314" y="1170426"/>
              <a:ext cx="2076203" cy="404803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336" y="21010"/>
                  </a:moveTo>
                  <a:cubicBezTo>
                    <a:pt x="480" y="18992"/>
                    <a:pt x="1248" y="17000"/>
                    <a:pt x="2400" y="15081"/>
                  </a:cubicBezTo>
                  <a:cubicBezTo>
                    <a:pt x="3600" y="13162"/>
                    <a:pt x="5232" y="11317"/>
                    <a:pt x="7152" y="9545"/>
                  </a:cubicBezTo>
                  <a:cubicBezTo>
                    <a:pt x="9072" y="7774"/>
                    <a:pt x="11280" y="6101"/>
                    <a:pt x="13680" y="4502"/>
                  </a:cubicBezTo>
                  <a:cubicBezTo>
                    <a:pt x="14880" y="3715"/>
                    <a:pt x="16176" y="2928"/>
                    <a:pt x="17472" y="2190"/>
                  </a:cubicBezTo>
                  <a:cubicBezTo>
                    <a:pt x="18144" y="1821"/>
                    <a:pt x="18816" y="1427"/>
                    <a:pt x="19488" y="1082"/>
                  </a:cubicBezTo>
                  <a:cubicBezTo>
                    <a:pt x="20208" y="713"/>
                    <a:pt x="20880" y="369"/>
                    <a:pt x="21600" y="25"/>
                  </a:cubicBezTo>
                  <a:cubicBezTo>
                    <a:pt x="21600" y="0"/>
                    <a:pt x="21600" y="0"/>
                    <a:pt x="21600" y="0"/>
                  </a:cubicBezTo>
                  <a:cubicBezTo>
                    <a:pt x="20832" y="344"/>
                    <a:pt x="20160" y="689"/>
                    <a:pt x="19440" y="1058"/>
                  </a:cubicBezTo>
                  <a:cubicBezTo>
                    <a:pt x="18768" y="1402"/>
                    <a:pt x="18096" y="1771"/>
                    <a:pt x="17424" y="2165"/>
                  </a:cubicBezTo>
                  <a:cubicBezTo>
                    <a:pt x="16080" y="2903"/>
                    <a:pt x="14784" y="3666"/>
                    <a:pt x="13584" y="4453"/>
                  </a:cubicBezTo>
                  <a:cubicBezTo>
                    <a:pt x="11136" y="6052"/>
                    <a:pt x="8880" y="7725"/>
                    <a:pt x="6960" y="9496"/>
                  </a:cubicBezTo>
                  <a:cubicBezTo>
                    <a:pt x="4992" y="11243"/>
                    <a:pt x="3360" y="13113"/>
                    <a:pt x="2160" y="15031"/>
                  </a:cubicBezTo>
                  <a:cubicBezTo>
                    <a:pt x="912" y="16975"/>
                    <a:pt x="144" y="18968"/>
                    <a:pt x="0" y="21010"/>
                  </a:cubicBezTo>
                  <a:cubicBezTo>
                    <a:pt x="0" y="21059"/>
                    <a:pt x="0" y="21083"/>
                    <a:pt x="0" y="21133"/>
                  </a:cubicBezTo>
                  <a:cubicBezTo>
                    <a:pt x="96" y="21280"/>
                    <a:pt x="192" y="21452"/>
                    <a:pt x="336" y="21600"/>
                  </a:cubicBezTo>
                  <a:cubicBezTo>
                    <a:pt x="336" y="21403"/>
                    <a:pt x="336" y="21206"/>
                    <a:pt x="336" y="21010"/>
                  </a:cubicBezTo>
                  <a:close/>
                </a:path>
              </a:pathLst>
            </a:custGeom>
            <a:solidFill>
              <a:srgbClr val="647252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94" name="Freeform 20"/>
            <p:cNvSpPr/>
            <p:nvPr/>
          </p:nvSpPr>
          <p:spPr>
            <a:xfrm>
              <a:off x="922549" y="6301291"/>
              <a:ext cx="162147" cy="33733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4320" y="7101"/>
                    <a:pt x="9874" y="14499"/>
                    <a:pt x="16046" y="21600"/>
                  </a:cubicBezTo>
                  <a:cubicBezTo>
                    <a:pt x="21600" y="21600"/>
                    <a:pt x="21600" y="21600"/>
                    <a:pt x="21600" y="21600"/>
                  </a:cubicBezTo>
                  <a:cubicBezTo>
                    <a:pt x="14194" y="14499"/>
                    <a:pt x="6789" y="7101"/>
                    <a:pt x="0" y="0"/>
                  </a:cubicBezTo>
                  <a:close/>
                </a:path>
              </a:pathLst>
            </a:custGeom>
            <a:solidFill>
              <a:srgbClr val="647252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95" name="Freeform 21"/>
            <p:cNvSpPr/>
            <p:nvPr/>
          </p:nvSpPr>
          <p:spPr>
            <a:xfrm>
              <a:off x="769723" y="5130865"/>
              <a:ext cx="37276" cy="22178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8900" y="19800"/>
                  </a:moveTo>
                  <a:cubicBezTo>
                    <a:pt x="18900" y="20700"/>
                    <a:pt x="21600" y="21150"/>
                    <a:pt x="21600" y="21600"/>
                  </a:cubicBezTo>
                  <a:cubicBezTo>
                    <a:pt x="21600" y="17100"/>
                    <a:pt x="21600" y="13050"/>
                    <a:pt x="21600" y="8550"/>
                  </a:cubicBezTo>
                  <a:cubicBezTo>
                    <a:pt x="13500" y="5850"/>
                    <a:pt x="8100" y="2700"/>
                    <a:pt x="2700" y="0"/>
                  </a:cubicBezTo>
                  <a:cubicBezTo>
                    <a:pt x="0" y="4050"/>
                    <a:pt x="0" y="7650"/>
                    <a:pt x="0" y="11700"/>
                  </a:cubicBezTo>
                  <a:cubicBezTo>
                    <a:pt x="5400" y="14400"/>
                    <a:pt x="13500" y="17100"/>
                    <a:pt x="18900" y="19800"/>
                  </a:cubicBezTo>
                  <a:close/>
                </a:path>
              </a:pathLst>
            </a:custGeom>
            <a:solidFill>
              <a:srgbClr val="647252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96" name="Freeform 22"/>
            <p:cNvSpPr/>
            <p:nvPr/>
          </p:nvSpPr>
          <p:spPr>
            <a:xfrm>
              <a:off x="849863" y="6016139"/>
              <a:ext cx="238559" cy="62248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908" y="2880"/>
                  </a:moveTo>
                  <a:cubicBezTo>
                    <a:pt x="2077" y="1920"/>
                    <a:pt x="831" y="960"/>
                    <a:pt x="0" y="0"/>
                  </a:cubicBezTo>
                  <a:cubicBezTo>
                    <a:pt x="1246" y="2560"/>
                    <a:pt x="2908" y="5120"/>
                    <a:pt x="4985" y="7680"/>
                  </a:cubicBezTo>
                  <a:cubicBezTo>
                    <a:pt x="5400" y="8480"/>
                    <a:pt x="5815" y="9120"/>
                    <a:pt x="6646" y="9920"/>
                  </a:cubicBezTo>
                  <a:cubicBezTo>
                    <a:pt x="11215" y="13760"/>
                    <a:pt x="16200" y="17760"/>
                    <a:pt x="21185" y="21600"/>
                  </a:cubicBezTo>
                  <a:cubicBezTo>
                    <a:pt x="21600" y="21600"/>
                    <a:pt x="21600" y="21600"/>
                    <a:pt x="21600" y="21600"/>
                  </a:cubicBezTo>
                  <a:cubicBezTo>
                    <a:pt x="17031" y="17440"/>
                    <a:pt x="13292" y="13280"/>
                    <a:pt x="9969" y="8960"/>
                  </a:cubicBezTo>
                  <a:cubicBezTo>
                    <a:pt x="7477" y="6880"/>
                    <a:pt x="5400" y="4960"/>
                    <a:pt x="2908" y="2880"/>
                  </a:cubicBezTo>
                  <a:close/>
                </a:path>
              </a:pathLst>
            </a:custGeom>
            <a:solidFill>
              <a:srgbClr val="647252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</p:grpSp>
      <p:grpSp>
        <p:nvGrpSpPr>
          <p:cNvPr id="110" name="Group 9"/>
          <p:cNvGrpSpPr/>
          <p:nvPr/>
        </p:nvGrpSpPr>
        <p:grpSpPr>
          <a:xfrm>
            <a:off x="27221" y="-32"/>
            <a:ext cx="2356674" cy="6853285"/>
            <a:chOff x="0" y="0"/>
            <a:chExt cx="2356673" cy="6853284"/>
          </a:xfrm>
        </p:grpSpPr>
        <p:sp>
          <p:nvSpPr>
            <p:cNvPr id="98" name="Freeform 27"/>
            <p:cNvSpPr/>
            <p:nvPr/>
          </p:nvSpPr>
          <p:spPr>
            <a:xfrm>
              <a:off x="0" y="0"/>
              <a:ext cx="494327" cy="440104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468" y="4930"/>
                  </a:moveTo>
                  <a:cubicBezTo>
                    <a:pt x="2307" y="6762"/>
                    <a:pt x="3565" y="8617"/>
                    <a:pt x="5452" y="10448"/>
                  </a:cubicBezTo>
                  <a:cubicBezTo>
                    <a:pt x="7130" y="12279"/>
                    <a:pt x="9227" y="14110"/>
                    <a:pt x="11953" y="15942"/>
                  </a:cubicBezTo>
                  <a:cubicBezTo>
                    <a:pt x="14470" y="17773"/>
                    <a:pt x="17616" y="19581"/>
                    <a:pt x="21181" y="21389"/>
                  </a:cubicBezTo>
                  <a:cubicBezTo>
                    <a:pt x="21390" y="21459"/>
                    <a:pt x="21600" y="21530"/>
                    <a:pt x="21600" y="21600"/>
                  </a:cubicBezTo>
                  <a:cubicBezTo>
                    <a:pt x="21390" y="21248"/>
                    <a:pt x="20971" y="20872"/>
                    <a:pt x="20761" y="20520"/>
                  </a:cubicBezTo>
                  <a:cubicBezTo>
                    <a:pt x="20761" y="20450"/>
                    <a:pt x="20761" y="20379"/>
                    <a:pt x="20761" y="20332"/>
                  </a:cubicBezTo>
                  <a:cubicBezTo>
                    <a:pt x="17825" y="18853"/>
                    <a:pt x="15309" y="17397"/>
                    <a:pt x="13212" y="15918"/>
                  </a:cubicBezTo>
                  <a:cubicBezTo>
                    <a:pt x="10485" y="14087"/>
                    <a:pt x="8179" y="12279"/>
                    <a:pt x="6291" y="10424"/>
                  </a:cubicBezTo>
                  <a:cubicBezTo>
                    <a:pt x="4404" y="8593"/>
                    <a:pt x="2936" y="6762"/>
                    <a:pt x="1887" y="4907"/>
                  </a:cubicBezTo>
                  <a:cubicBezTo>
                    <a:pt x="1468" y="3991"/>
                    <a:pt x="1049" y="3076"/>
                    <a:pt x="629" y="2160"/>
                  </a:cubicBezTo>
                  <a:cubicBezTo>
                    <a:pt x="419" y="1432"/>
                    <a:pt x="210" y="728"/>
                    <a:pt x="210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728"/>
                    <a:pt x="210" y="1432"/>
                    <a:pt x="210" y="2160"/>
                  </a:cubicBezTo>
                  <a:cubicBezTo>
                    <a:pt x="629" y="3076"/>
                    <a:pt x="839" y="3991"/>
                    <a:pt x="1468" y="4930"/>
                  </a:cubicBezTo>
                  <a:close/>
                </a:path>
              </a:pathLst>
            </a:custGeom>
            <a:solidFill>
              <a:srgbClr val="647252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99" name="Freeform 28"/>
            <p:cNvSpPr/>
            <p:nvPr/>
          </p:nvSpPr>
          <p:spPr>
            <a:xfrm>
              <a:off x="523067" y="4316505"/>
              <a:ext cx="423436" cy="158069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3009" y="14989"/>
                  </a:moveTo>
                  <a:cubicBezTo>
                    <a:pt x="15709" y="17215"/>
                    <a:pt x="18409" y="19440"/>
                    <a:pt x="21600" y="21600"/>
                  </a:cubicBezTo>
                  <a:cubicBezTo>
                    <a:pt x="21600" y="21142"/>
                    <a:pt x="21600" y="20618"/>
                    <a:pt x="21600" y="20160"/>
                  </a:cubicBezTo>
                  <a:cubicBezTo>
                    <a:pt x="21600" y="20095"/>
                    <a:pt x="21600" y="19964"/>
                    <a:pt x="21600" y="19898"/>
                  </a:cubicBezTo>
                  <a:cubicBezTo>
                    <a:pt x="19391" y="18196"/>
                    <a:pt x="17182" y="16495"/>
                    <a:pt x="15218" y="14793"/>
                  </a:cubicBezTo>
                  <a:cubicBezTo>
                    <a:pt x="9327" y="9949"/>
                    <a:pt x="4173" y="4975"/>
                    <a:pt x="0" y="0"/>
                  </a:cubicBezTo>
                  <a:cubicBezTo>
                    <a:pt x="491" y="1375"/>
                    <a:pt x="982" y="2749"/>
                    <a:pt x="1718" y="4124"/>
                  </a:cubicBezTo>
                  <a:cubicBezTo>
                    <a:pt x="5155" y="7789"/>
                    <a:pt x="8836" y="11389"/>
                    <a:pt x="13009" y="14989"/>
                  </a:cubicBezTo>
                  <a:close/>
                </a:path>
              </a:pathLst>
            </a:custGeom>
            <a:solidFill>
              <a:srgbClr val="647252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100" name="Freeform 29"/>
            <p:cNvSpPr/>
            <p:nvPr/>
          </p:nvSpPr>
          <p:spPr>
            <a:xfrm>
              <a:off x="979074" y="5862714"/>
              <a:ext cx="431100" cy="99057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440" y="1565"/>
                  </a:moveTo>
                  <a:cubicBezTo>
                    <a:pt x="960" y="1043"/>
                    <a:pt x="480" y="522"/>
                    <a:pt x="0" y="0"/>
                  </a:cubicBezTo>
                  <a:cubicBezTo>
                    <a:pt x="0" y="939"/>
                    <a:pt x="0" y="1983"/>
                    <a:pt x="240" y="3026"/>
                  </a:cubicBezTo>
                  <a:cubicBezTo>
                    <a:pt x="3360" y="6470"/>
                    <a:pt x="6480" y="9913"/>
                    <a:pt x="10080" y="13252"/>
                  </a:cubicBezTo>
                  <a:cubicBezTo>
                    <a:pt x="12960" y="16070"/>
                    <a:pt x="16080" y="18887"/>
                    <a:pt x="19200" y="21600"/>
                  </a:cubicBezTo>
                  <a:cubicBezTo>
                    <a:pt x="21600" y="21600"/>
                    <a:pt x="21600" y="21600"/>
                    <a:pt x="21600" y="21600"/>
                  </a:cubicBezTo>
                  <a:cubicBezTo>
                    <a:pt x="18240" y="18783"/>
                    <a:pt x="15120" y="15861"/>
                    <a:pt x="12000" y="12835"/>
                  </a:cubicBezTo>
                  <a:cubicBezTo>
                    <a:pt x="8160" y="9183"/>
                    <a:pt x="4800" y="5322"/>
                    <a:pt x="1440" y="1565"/>
                  </a:cubicBezTo>
                  <a:close/>
                </a:path>
              </a:pathLst>
            </a:custGeom>
            <a:solidFill>
              <a:srgbClr val="647252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101" name="Freeform 30"/>
            <p:cNvSpPr/>
            <p:nvPr/>
          </p:nvSpPr>
          <p:spPr>
            <a:xfrm>
              <a:off x="494326" y="4364406"/>
              <a:ext cx="551808" cy="223596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8970" y="18917"/>
                  </a:moveTo>
                  <a:cubicBezTo>
                    <a:pt x="17468" y="17946"/>
                    <a:pt x="15965" y="16928"/>
                    <a:pt x="14650" y="15911"/>
                  </a:cubicBezTo>
                  <a:cubicBezTo>
                    <a:pt x="10706" y="12997"/>
                    <a:pt x="7701" y="9991"/>
                    <a:pt x="5447" y="6984"/>
                  </a:cubicBezTo>
                  <a:cubicBezTo>
                    <a:pt x="4132" y="5504"/>
                    <a:pt x="3193" y="3978"/>
                    <a:pt x="2442" y="2451"/>
                  </a:cubicBezTo>
                  <a:cubicBezTo>
                    <a:pt x="1690" y="1619"/>
                    <a:pt x="751" y="833"/>
                    <a:pt x="0" y="0"/>
                  </a:cubicBezTo>
                  <a:cubicBezTo>
                    <a:pt x="939" y="2359"/>
                    <a:pt x="2254" y="4718"/>
                    <a:pt x="3944" y="7030"/>
                  </a:cubicBezTo>
                  <a:cubicBezTo>
                    <a:pt x="6198" y="10083"/>
                    <a:pt x="9203" y="13090"/>
                    <a:pt x="12960" y="16050"/>
                  </a:cubicBezTo>
                  <a:cubicBezTo>
                    <a:pt x="14838" y="17484"/>
                    <a:pt x="16904" y="18964"/>
                    <a:pt x="19346" y="20397"/>
                  </a:cubicBezTo>
                  <a:cubicBezTo>
                    <a:pt x="20097" y="20767"/>
                    <a:pt x="20849" y="21184"/>
                    <a:pt x="21600" y="21600"/>
                  </a:cubicBezTo>
                  <a:cubicBezTo>
                    <a:pt x="21412" y="21461"/>
                    <a:pt x="21224" y="21322"/>
                    <a:pt x="21037" y="21184"/>
                  </a:cubicBezTo>
                  <a:cubicBezTo>
                    <a:pt x="20285" y="20444"/>
                    <a:pt x="19534" y="19657"/>
                    <a:pt x="18970" y="18917"/>
                  </a:cubicBezTo>
                  <a:close/>
                </a:path>
              </a:pathLst>
            </a:custGeom>
            <a:solidFill>
              <a:srgbClr val="647252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102" name="Freeform 31"/>
            <p:cNvSpPr/>
            <p:nvPr/>
          </p:nvSpPr>
          <p:spPr>
            <a:xfrm>
              <a:off x="444311" y="1289233"/>
              <a:ext cx="170725" cy="302727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50" h="21600" fill="norm" stroke="1" extrusionOk="0">
                  <a:moveTo>
                    <a:pt x="9750" y="21600"/>
                  </a:moveTo>
                  <a:cubicBezTo>
                    <a:pt x="8550" y="21191"/>
                    <a:pt x="7950" y="20781"/>
                    <a:pt x="7350" y="20372"/>
                  </a:cubicBezTo>
                  <a:cubicBezTo>
                    <a:pt x="4350" y="18085"/>
                    <a:pt x="2550" y="15833"/>
                    <a:pt x="2550" y="13581"/>
                  </a:cubicBezTo>
                  <a:cubicBezTo>
                    <a:pt x="2550" y="11295"/>
                    <a:pt x="4350" y="9043"/>
                    <a:pt x="7350" y="6756"/>
                  </a:cubicBezTo>
                  <a:cubicBezTo>
                    <a:pt x="8550" y="5630"/>
                    <a:pt x="10350" y="4504"/>
                    <a:pt x="12750" y="3378"/>
                  </a:cubicBezTo>
                  <a:cubicBezTo>
                    <a:pt x="15150" y="2252"/>
                    <a:pt x="17550" y="1126"/>
                    <a:pt x="21150" y="0"/>
                  </a:cubicBezTo>
                  <a:cubicBezTo>
                    <a:pt x="20550" y="0"/>
                    <a:pt x="20550" y="0"/>
                    <a:pt x="20550" y="0"/>
                  </a:cubicBezTo>
                  <a:cubicBezTo>
                    <a:pt x="16950" y="1126"/>
                    <a:pt x="13950" y="2252"/>
                    <a:pt x="11550" y="3378"/>
                  </a:cubicBezTo>
                  <a:cubicBezTo>
                    <a:pt x="9150" y="4504"/>
                    <a:pt x="7350" y="5630"/>
                    <a:pt x="5550" y="6756"/>
                  </a:cubicBezTo>
                  <a:cubicBezTo>
                    <a:pt x="1950" y="9009"/>
                    <a:pt x="150" y="11295"/>
                    <a:pt x="150" y="13581"/>
                  </a:cubicBezTo>
                  <a:cubicBezTo>
                    <a:pt x="-450" y="15731"/>
                    <a:pt x="750" y="17915"/>
                    <a:pt x="3750" y="20099"/>
                  </a:cubicBezTo>
                  <a:cubicBezTo>
                    <a:pt x="5550" y="20576"/>
                    <a:pt x="7350" y="21088"/>
                    <a:pt x="9150" y="21566"/>
                  </a:cubicBezTo>
                  <a:cubicBezTo>
                    <a:pt x="9150" y="21566"/>
                    <a:pt x="9750" y="21600"/>
                    <a:pt x="9750" y="21600"/>
                  </a:cubicBezTo>
                  <a:close/>
                </a:path>
              </a:pathLst>
            </a:custGeom>
            <a:solidFill>
              <a:srgbClr val="647252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103" name="Freeform 32"/>
            <p:cNvSpPr/>
            <p:nvPr/>
          </p:nvSpPr>
          <p:spPr>
            <a:xfrm>
              <a:off x="1084453" y="6571632"/>
              <a:ext cx="134120" cy="28165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6971" y="21600"/>
                  </a:moveTo>
                  <a:cubicBezTo>
                    <a:pt x="21600" y="21600"/>
                    <a:pt x="21600" y="21600"/>
                    <a:pt x="21600" y="21600"/>
                  </a:cubicBezTo>
                  <a:cubicBezTo>
                    <a:pt x="13886" y="14644"/>
                    <a:pt x="6943" y="7322"/>
                    <a:pt x="0" y="0"/>
                  </a:cubicBezTo>
                  <a:cubicBezTo>
                    <a:pt x="4629" y="7322"/>
                    <a:pt x="10029" y="14644"/>
                    <a:pt x="16971" y="21600"/>
                  </a:cubicBezTo>
                  <a:close/>
                </a:path>
              </a:pathLst>
            </a:custGeom>
            <a:solidFill>
              <a:srgbClr val="647252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104" name="Freeform 33"/>
            <p:cNvSpPr/>
            <p:nvPr/>
          </p:nvSpPr>
          <p:spPr>
            <a:xfrm>
              <a:off x="475166" y="4107663"/>
              <a:ext cx="82390" cy="51157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5082" y="10901"/>
                  </a:moveTo>
                  <a:cubicBezTo>
                    <a:pt x="10165" y="14535"/>
                    <a:pt x="16518" y="17966"/>
                    <a:pt x="21600" y="21600"/>
                  </a:cubicBezTo>
                  <a:cubicBezTo>
                    <a:pt x="17788" y="17361"/>
                    <a:pt x="15247" y="13121"/>
                    <a:pt x="12706" y="8882"/>
                  </a:cubicBezTo>
                  <a:cubicBezTo>
                    <a:pt x="12706" y="8882"/>
                    <a:pt x="11435" y="8680"/>
                    <a:pt x="11435" y="8680"/>
                  </a:cubicBezTo>
                  <a:cubicBezTo>
                    <a:pt x="7624" y="5854"/>
                    <a:pt x="3812" y="2826"/>
                    <a:pt x="0" y="0"/>
                  </a:cubicBezTo>
                  <a:cubicBezTo>
                    <a:pt x="0" y="404"/>
                    <a:pt x="0" y="1009"/>
                    <a:pt x="0" y="1615"/>
                  </a:cubicBezTo>
                  <a:cubicBezTo>
                    <a:pt x="1271" y="4643"/>
                    <a:pt x="3812" y="7873"/>
                    <a:pt x="5082" y="10901"/>
                  </a:cubicBezTo>
                  <a:close/>
                </a:path>
              </a:pathLst>
            </a:custGeom>
            <a:solidFill>
              <a:srgbClr val="647252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105" name="Freeform 34"/>
            <p:cNvSpPr/>
            <p:nvPr/>
          </p:nvSpPr>
          <p:spPr>
            <a:xfrm>
              <a:off x="946501" y="3145833"/>
              <a:ext cx="1410173" cy="271688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588" y="21030"/>
                  </a:moveTo>
                  <a:cubicBezTo>
                    <a:pt x="661" y="19052"/>
                    <a:pt x="1396" y="17037"/>
                    <a:pt x="2571" y="15097"/>
                  </a:cubicBezTo>
                  <a:cubicBezTo>
                    <a:pt x="3747" y="13196"/>
                    <a:pt x="5363" y="11332"/>
                    <a:pt x="7273" y="9583"/>
                  </a:cubicBezTo>
                  <a:cubicBezTo>
                    <a:pt x="9110" y="7796"/>
                    <a:pt x="11314" y="6123"/>
                    <a:pt x="13739" y="4525"/>
                  </a:cubicBezTo>
                  <a:cubicBezTo>
                    <a:pt x="14914" y="3727"/>
                    <a:pt x="16163" y="2928"/>
                    <a:pt x="17486" y="2206"/>
                  </a:cubicBezTo>
                  <a:cubicBezTo>
                    <a:pt x="18147" y="1825"/>
                    <a:pt x="18808" y="1445"/>
                    <a:pt x="19469" y="1065"/>
                  </a:cubicBezTo>
                  <a:cubicBezTo>
                    <a:pt x="20131" y="723"/>
                    <a:pt x="20865" y="342"/>
                    <a:pt x="21600" y="0"/>
                  </a:cubicBezTo>
                  <a:cubicBezTo>
                    <a:pt x="21527" y="0"/>
                    <a:pt x="21527" y="0"/>
                    <a:pt x="21527" y="0"/>
                  </a:cubicBezTo>
                  <a:cubicBezTo>
                    <a:pt x="20792" y="342"/>
                    <a:pt x="20057" y="685"/>
                    <a:pt x="19396" y="1027"/>
                  </a:cubicBezTo>
                  <a:cubicBezTo>
                    <a:pt x="18735" y="1407"/>
                    <a:pt x="18073" y="1787"/>
                    <a:pt x="17412" y="2130"/>
                  </a:cubicBezTo>
                  <a:cubicBezTo>
                    <a:pt x="16016" y="2890"/>
                    <a:pt x="14767" y="3651"/>
                    <a:pt x="13592" y="4449"/>
                  </a:cubicBezTo>
                  <a:cubicBezTo>
                    <a:pt x="11094" y="6046"/>
                    <a:pt x="8890" y="7720"/>
                    <a:pt x="6980" y="9469"/>
                  </a:cubicBezTo>
                  <a:cubicBezTo>
                    <a:pt x="4996" y="11256"/>
                    <a:pt x="3380" y="13120"/>
                    <a:pt x="2204" y="15059"/>
                  </a:cubicBezTo>
                  <a:cubicBezTo>
                    <a:pt x="955" y="16923"/>
                    <a:pt x="220" y="18900"/>
                    <a:pt x="0" y="20877"/>
                  </a:cubicBezTo>
                  <a:cubicBezTo>
                    <a:pt x="220" y="21106"/>
                    <a:pt x="367" y="21334"/>
                    <a:pt x="514" y="21600"/>
                  </a:cubicBezTo>
                  <a:cubicBezTo>
                    <a:pt x="514" y="21410"/>
                    <a:pt x="514" y="21220"/>
                    <a:pt x="588" y="21030"/>
                  </a:cubicBezTo>
                  <a:close/>
                </a:path>
              </a:pathLst>
            </a:custGeom>
            <a:solidFill>
              <a:srgbClr val="647252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106" name="Freeform 35"/>
            <p:cNvSpPr/>
            <p:nvPr/>
          </p:nvSpPr>
          <p:spPr>
            <a:xfrm>
              <a:off x="1046133" y="6600372"/>
              <a:ext cx="120709" cy="25291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4320" y="7336"/>
                    <a:pt x="10368" y="14672"/>
                    <a:pt x="16416" y="21600"/>
                  </a:cubicBezTo>
                  <a:cubicBezTo>
                    <a:pt x="21600" y="21600"/>
                    <a:pt x="21600" y="21600"/>
                    <a:pt x="21600" y="21600"/>
                  </a:cubicBezTo>
                  <a:cubicBezTo>
                    <a:pt x="13824" y="14672"/>
                    <a:pt x="6912" y="7336"/>
                    <a:pt x="0" y="0"/>
                  </a:cubicBezTo>
                  <a:close/>
                </a:path>
              </a:pathLst>
            </a:custGeom>
            <a:solidFill>
              <a:srgbClr val="647252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107" name="Freeform 36"/>
            <p:cNvSpPr/>
            <p:nvPr/>
          </p:nvSpPr>
          <p:spPr>
            <a:xfrm>
              <a:off x="946501" y="5897202"/>
              <a:ext cx="137953" cy="67443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0" y="4596"/>
                    <a:pt x="1490" y="9191"/>
                    <a:pt x="5214" y="13634"/>
                  </a:cubicBezTo>
                  <a:cubicBezTo>
                    <a:pt x="8193" y="15013"/>
                    <a:pt x="10428" y="16545"/>
                    <a:pt x="13407" y="17923"/>
                  </a:cubicBezTo>
                  <a:cubicBezTo>
                    <a:pt x="16386" y="19149"/>
                    <a:pt x="18621" y="20374"/>
                    <a:pt x="21600" y="21600"/>
                  </a:cubicBezTo>
                  <a:cubicBezTo>
                    <a:pt x="20855" y="21294"/>
                    <a:pt x="20855" y="20987"/>
                    <a:pt x="20110" y="20681"/>
                  </a:cubicBezTo>
                  <a:cubicBezTo>
                    <a:pt x="11917" y="15013"/>
                    <a:pt x="7448" y="9191"/>
                    <a:pt x="5959" y="3370"/>
                  </a:cubicBezTo>
                  <a:cubicBezTo>
                    <a:pt x="5214" y="2757"/>
                    <a:pt x="3724" y="2298"/>
                    <a:pt x="2979" y="1685"/>
                  </a:cubicBezTo>
                  <a:cubicBezTo>
                    <a:pt x="1490" y="1072"/>
                    <a:pt x="745" y="460"/>
                    <a:pt x="0" y="0"/>
                  </a:cubicBezTo>
                  <a:close/>
                </a:path>
              </a:pathLst>
            </a:custGeom>
            <a:solidFill>
              <a:srgbClr val="647252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108" name="Freeform 37"/>
            <p:cNvSpPr/>
            <p:nvPr/>
          </p:nvSpPr>
          <p:spPr>
            <a:xfrm>
              <a:off x="946501" y="5772662"/>
              <a:ext cx="38321" cy="22800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11700"/>
                  </a:moveTo>
                  <a:cubicBezTo>
                    <a:pt x="2700" y="13050"/>
                    <a:pt x="5400" y="14850"/>
                    <a:pt x="10800" y="16650"/>
                  </a:cubicBezTo>
                  <a:cubicBezTo>
                    <a:pt x="13500" y="18450"/>
                    <a:pt x="18900" y="19800"/>
                    <a:pt x="21600" y="21600"/>
                  </a:cubicBezTo>
                  <a:cubicBezTo>
                    <a:pt x="18900" y="17100"/>
                    <a:pt x="18900" y="12600"/>
                    <a:pt x="18900" y="8550"/>
                  </a:cubicBezTo>
                  <a:cubicBezTo>
                    <a:pt x="13500" y="5400"/>
                    <a:pt x="8100" y="2700"/>
                    <a:pt x="0" y="0"/>
                  </a:cubicBezTo>
                  <a:cubicBezTo>
                    <a:pt x="0" y="450"/>
                    <a:pt x="0" y="1350"/>
                    <a:pt x="0" y="1800"/>
                  </a:cubicBezTo>
                  <a:cubicBezTo>
                    <a:pt x="0" y="4950"/>
                    <a:pt x="0" y="8550"/>
                    <a:pt x="0" y="11700"/>
                  </a:cubicBezTo>
                  <a:close/>
                </a:path>
              </a:pathLst>
            </a:custGeom>
            <a:solidFill>
              <a:srgbClr val="647252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109" name="Freeform 38"/>
            <p:cNvSpPr/>
            <p:nvPr/>
          </p:nvSpPr>
          <p:spPr>
            <a:xfrm>
              <a:off x="979074" y="6322553"/>
              <a:ext cx="210760" cy="53073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5400" y="5449"/>
                  </a:moveTo>
                  <a:cubicBezTo>
                    <a:pt x="3436" y="3697"/>
                    <a:pt x="1964" y="1751"/>
                    <a:pt x="0" y="0"/>
                  </a:cubicBezTo>
                  <a:cubicBezTo>
                    <a:pt x="1473" y="3114"/>
                    <a:pt x="3436" y="6422"/>
                    <a:pt x="5400" y="9535"/>
                  </a:cubicBezTo>
                  <a:cubicBezTo>
                    <a:pt x="5891" y="10119"/>
                    <a:pt x="6382" y="10703"/>
                    <a:pt x="6873" y="11286"/>
                  </a:cubicBezTo>
                  <a:cubicBezTo>
                    <a:pt x="10800" y="14789"/>
                    <a:pt x="14727" y="18292"/>
                    <a:pt x="19145" y="21600"/>
                  </a:cubicBezTo>
                  <a:cubicBezTo>
                    <a:pt x="21600" y="21600"/>
                    <a:pt x="21600" y="21600"/>
                    <a:pt x="21600" y="21600"/>
                  </a:cubicBezTo>
                  <a:cubicBezTo>
                    <a:pt x="17182" y="17903"/>
                    <a:pt x="13745" y="14011"/>
                    <a:pt x="10800" y="10119"/>
                  </a:cubicBezTo>
                  <a:cubicBezTo>
                    <a:pt x="8836" y="8562"/>
                    <a:pt x="7364" y="7005"/>
                    <a:pt x="5400" y="5449"/>
                  </a:cubicBezTo>
                  <a:close/>
                </a:path>
              </a:pathLst>
            </a:custGeom>
            <a:solidFill>
              <a:srgbClr val="647252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</p:grpSp>
      <p:sp>
        <p:nvSpPr>
          <p:cNvPr id="111" name="Rectangle 6"/>
          <p:cNvSpPr/>
          <p:nvPr/>
        </p:nvSpPr>
        <p:spPr>
          <a:xfrm>
            <a:off x="-1" y="0"/>
            <a:ext cx="182882" cy="6858000"/>
          </a:xfrm>
          <a:prstGeom prst="rect">
            <a:avLst/>
          </a:prstGeom>
          <a:solidFill>
            <a:srgbClr val="647252"/>
          </a:solidFill>
          <a:ln w="12700">
            <a:miter lim="400000"/>
          </a:ln>
        </p:spPr>
        <p:txBody>
          <a:bodyPr lIns="45719" rIns="45719"/>
          <a:lstStyle/>
          <a:p>
            <a:pPr/>
          </a:p>
        </p:txBody>
      </p:sp>
      <p:sp>
        <p:nvSpPr>
          <p:cNvPr id="112" name="Text názvu"/>
          <p:cNvSpPr txBox="1"/>
          <p:nvPr>
            <p:ph type="title"/>
          </p:nvPr>
        </p:nvSpPr>
        <p:spPr>
          <a:xfrm>
            <a:off x="2589211" y="2058749"/>
            <a:ext cx="8915401" cy="1468801"/>
          </a:xfrm>
          <a:prstGeom prst="rect">
            <a:avLst/>
          </a:prstGeom>
        </p:spPr>
        <p:txBody>
          <a:bodyPr anchor="b"/>
          <a:lstStyle>
            <a:lvl1pPr>
              <a:defRPr sz="4000"/>
            </a:lvl1pPr>
          </a:lstStyle>
          <a:p>
            <a:pPr/>
            <a:r>
              <a:t>Text názvu</a:t>
            </a:r>
          </a:p>
        </p:txBody>
      </p:sp>
      <p:sp>
        <p:nvSpPr>
          <p:cNvPr id="113" name="Text úrovně 1…"/>
          <p:cNvSpPr txBox="1"/>
          <p:nvPr>
            <p:ph type="body" sz="quarter" idx="1"/>
          </p:nvPr>
        </p:nvSpPr>
        <p:spPr>
          <a:xfrm>
            <a:off x="2589211" y="3530129"/>
            <a:ext cx="8915401" cy="860401"/>
          </a:xfrm>
          <a:prstGeom prst="rect">
            <a:avLst/>
          </a:prstGeom>
        </p:spPr>
        <p:txBody>
          <a:bodyPr/>
          <a:lstStyle>
            <a:lvl1pPr marL="0" indent="0">
              <a:buClrTx/>
              <a:buSzTx/>
              <a:buNone/>
              <a:defRPr sz="2000">
                <a:solidFill>
                  <a:srgbClr val="595959"/>
                </a:solidFill>
              </a:defRPr>
            </a:lvl1pPr>
            <a:lvl2pPr marL="0" indent="457200">
              <a:buClrTx/>
              <a:buSzTx/>
              <a:buNone/>
              <a:defRPr sz="2000">
                <a:solidFill>
                  <a:srgbClr val="595959"/>
                </a:solidFill>
              </a:defRPr>
            </a:lvl2pPr>
            <a:lvl3pPr marL="0" indent="914400">
              <a:buClrTx/>
              <a:buSzTx/>
              <a:buNone/>
              <a:defRPr sz="2000">
                <a:solidFill>
                  <a:srgbClr val="595959"/>
                </a:solidFill>
              </a:defRPr>
            </a:lvl3pPr>
            <a:lvl4pPr marL="0" indent="1371600">
              <a:buClrTx/>
              <a:buSzTx/>
              <a:buNone/>
              <a:defRPr sz="2000">
                <a:solidFill>
                  <a:srgbClr val="595959"/>
                </a:solidFill>
              </a:defRPr>
            </a:lvl4pPr>
            <a:lvl5pPr marL="0" indent="1828800">
              <a:buClrTx/>
              <a:buSzTx/>
              <a:buNone/>
              <a:defRPr sz="2000">
                <a:solidFill>
                  <a:srgbClr val="595959"/>
                </a:solidFill>
              </a:defRPr>
            </a:lvl5pPr>
          </a:lstStyle>
          <a:p>
            <a:pPr/>
            <a:r>
              <a:t>Text úrovně 1</a:t>
            </a:r>
          </a:p>
          <a:p>
            <a:pPr lvl="1"/>
            <a:r>
              <a:t>Text úrovně 2</a:t>
            </a:r>
          </a:p>
          <a:p>
            <a:pPr lvl="2"/>
            <a:r>
              <a:t>Text úrovně 3</a:t>
            </a:r>
          </a:p>
          <a:p>
            <a:pPr lvl="3"/>
            <a:r>
              <a:t>Text úrovně 4</a:t>
            </a:r>
          </a:p>
          <a:p>
            <a:pPr lvl="4"/>
            <a:r>
              <a:t>Text úrovně 5</a:t>
            </a:r>
          </a:p>
        </p:txBody>
      </p:sp>
      <p:sp>
        <p:nvSpPr>
          <p:cNvPr id="114" name="Freeform 11"/>
          <p:cNvSpPr/>
          <p:nvPr/>
        </p:nvSpPr>
        <p:spPr>
          <a:xfrm flipV="1">
            <a:off x="-4189" y="3178175"/>
            <a:ext cx="1595613" cy="50729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568" h="21600" fill="norm" stroke="1" extrusionOk="0">
                <a:moveTo>
                  <a:pt x="21472" y="10154"/>
                </a:moveTo>
                <a:lnTo>
                  <a:pt x="18377" y="406"/>
                </a:lnTo>
                <a:cubicBezTo>
                  <a:pt x="18356" y="337"/>
                  <a:pt x="18331" y="272"/>
                  <a:pt x="18310" y="203"/>
                </a:cubicBezTo>
                <a:cubicBezTo>
                  <a:pt x="18247" y="0"/>
                  <a:pt x="18182" y="0"/>
                  <a:pt x="18117" y="0"/>
                </a:cubicBezTo>
                <a:lnTo>
                  <a:pt x="16891" y="0"/>
                </a:lnTo>
                <a:lnTo>
                  <a:pt x="0" y="151"/>
                </a:lnTo>
                <a:cubicBezTo>
                  <a:pt x="19" y="7301"/>
                  <a:pt x="39" y="14450"/>
                  <a:pt x="58" y="21600"/>
                </a:cubicBezTo>
                <a:lnTo>
                  <a:pt x="16891" y="21527"/>
                </a:lnTo>
                <a:lnTo>
                  <a:pt x="18117" y="21527"/>
                </a:lnTo>
                <a:cubicBezTo>
                  <a:pt x="18182" y="21527"/>
                  <a:pt x="18247" y="21324"/>
                  <a:pt x="18310" y="21324"/>
                </a:cubicBezTo>
                <a:cubicBezTo>
                  <a:pt x="18310" y="21120"/>
                  <a:pt x="18377" y="21120"/>
                  <a:pt x="18377" y="21120"/>
                </a:cubicBezTo>
                <a:lnTo>
                  <a:pt x="21472" y="11372"/>
                </a:lnTo>
                <a:cubicBezTo>
                  <a:pt x="21600" y="10966"/>
                  <a:pt x="21600" y="10560"/>
                  <a:pt x="21472" y="10154"/>
                </a:cubicBezTo>
                <a:close/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45719" rIns="45719"/>
          <a:lstStyle/>
          <a:p>
            <a:pPr/>
          </a:p>
        </p:txBody>
      </p:sp>
      <p:sp>
        <p:nvSpPr>
          <p:cNvPr id="115" name="Číslo snímku"/>
          <p:cNvSpPr txBox="1"/>
          <p:nvPr>
            <p:ph type="sldNum" sz="quarter" idx="2"/>
          </p:nvPr>
        </p:nvSpPr>
        <p:spPr>
          <a:xfrm>
            <a:off x="925905" y="3228581"/>
            <a:ext cx="385675" cy="396241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Text názvu"/>
          <p:cNvSpPr txBox="1"/>
          <p:nvPr>
            <p:ph type="title"/>
          </p:nvPr>
        </p:nvSpPr>
        <p:spPr>
          <a:xfrm>
            <a:off x="2592924" y="624110"/>
            <a:ext cx="8911688" cy="1280891"/>
          </a:xfrm>
          <a:prstGeom prst="rect">
            <a:avLst/>
          </a:prstGeom>
        </p:spPr>
        <p:txBody>
          <a:bodyPr/>
          <a:lstStyle/>
          <a:p>
            <a:pPr/>
            <a:r>
              <a:t>Text názvu</a:t>
            </a:r>
          </a:p>
        </p:txBody>
      </p:sp>
      <p:sp>
        <p:nvSpPr>
          <p:cNvPr id="123" name="Text úrovně 1…"/>
          <p:cNvSpPr txBox="1"/>
          <p:nvPr>
            <p:ph type="body" sz="quarter" idx="1"/>
          </p:nvPr>
        </p:nvSpPr>
        <p:spPr>
          <a:xfrm>
            <a:off x="2589211" y="2133600"/>
            <a:ext cx="4313865" cy="3777623"/>
          </a:xfrm>
          <a:prstGeom prst="rect">
            <a:avLst/>
          </a:prstGeom>
        </p:spPr>
        <p:txBody>
          <a:bodyPr/>
          <a:lstStyle/>
          <a:p>
            <a:pPr/>
            <a:r>
              <a:t>Text úrovně 1</a:t>
            </a:r>
          </a:p>
          <a:p>
            <a:pPr lvl="1"/>
            <a:r>
              <a:t>Text úrovně 2</a:t>
            </a:r>
          </a:p>
          <a:p>
            <a:pPr lvl="2"/>
            <a:r>
              <a:t>Text úrovně 3</a:t>
            </a:r>
          </a:p>
          <a:p>
            <a:pPr lvl="3"/>
            <a:r>
              <a:t>Text úrovně 4</a:t>
            </a:r>
          </a:p>
          <a:p>
            <a:pPr lvl="4"/>
            <a:r>
              <a:t>Text úrovně 5</a:t>
            </a:r>
          </a:p>
        </p:txBody>
      </p:sp>
      <p:sp>
        <p:nvSpPr>
          <p:cNvPr id="124" name="Číslo snímku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Text názvu"/>
          <p:cNvSpPr txBox="1"/>
          <p:nvPr>
            <p:ph type="title"/>
          </p:nvPr>
        </p:nvSpPr>
        <p:spPr>
          <a:xfrm>
            <a:off x="2592924" y="624110"/>
            <a:ext cx="8911688" cy="1280891"/>
          </a:xfrm>
          <a:prstGeom prst="rect">
            <a:avLst/>
          </a:prstGeom>
        </p:spPr>
        <p:txBody>
          <a:bodyPr/>
          <a:lstStyle/>
          <a:p>
            <a:pPr/>
            <a:r>
              <a:t>Text názvu</a:t>
            </a:r>
          </a:p>
        </p:txBody>
      </p:sp>
      <p:sp>
        <p:nvSpPr>
          <p:cNvPr id="132" name="Text úrovně 1…"/>
          <p:cNvSpPr txBox="1"/>
          <p:nvPr>
            <p:ph type="body" sz="quarter" idx="1"/>
          </p:nvPr>
        </p:nvSpPr>
        <p:spPr>
          <a:xfrm>
            <a:off x="2939372" y="1972703"/>
            <a:ext cx="3992733" cy="576263"/>
          </a:xfrm>
          <a:prstGeom prst="rect">
            <a:avLst/>
          </a:prstGeom>
        </p:spPr>
        <p:txBody>
          <a:bodyPr anchor="b"/>
          <a:lstStyle>
            <a:lvl1pPr marL="0" indent="0">
              <a:buClrTx/>
              <a:buSzTx/>
              <a:buNone/>
              <a:defRPr sz="2400"/>
            </a:lvl1pPr>
            <a:lvl2pPr marL="0" indent="457200">
              <a:buClrTx/>
              <a:buSzTx/>
              <a:buNone/>
              <a:defRPr sz="2400"/>
            </a:lvl2pPr>
            <a:lvl3pPr marL="0" indent="914400">
              <a:buClrTx/>
              <a:buSzTx/>
              <a:buNone/>
              <a:defRPr sz="2400"/>
            </a:lvl3pPr>
            <a:lvl4pPr marL="0" indent="1371600">
              <a:buClrTx/>
              <a:buSzTx/>
              <a:buNone/>
              <a:defRPr sz="2400"/>
            </a:lvl4pPr>
            <a:lvl5pPr marL="0" indent="1828800">
              <a:buClrTx/>
              <a:buSzTx/>
              <a:buNone/>
              <a:defRPr sz="2400"/>
            </a:lvl5pPr>
          </a:lstStyle>
          <a:p>
            <a:pPr/>
            <a:r>
              <a:t>Text úrovně 1</a:t>
            </a:r>
          </a:p>
          <a:p>
            <a:pPr lvl="1"/>
            <a:r>
              <a:t>Text úrovně 2</a:t>
            </a:r>
          </a:p>
          <a:p>
            <a:pPr lvl="2"/>
            <a:r>
              <a:t>Text úrovně 3</a:t>
            </a:r>
          </a:p>
          <a:p>
            <a:pPr lvl="3"/>
            <a:r>
              <a:t>Text úrovně 4</a:t>
            </a:r>
          </a:p>
          <a:p>
            <a:pPr lvl="4"/>
            <a:r>
              <a:t>Text úrovně 5</a:t>
            </a:r>
          </a:p>
        </p:txBody>
      </p:sp>
      <p:sp>
        <p:nvSpPr>
          <p:cNvPr id="133" name="Text Placeholder 4"/>
          <p:cNvSpPr/>
          <p:nvPr>
            <p:ph type="body" sz="quarter" idx="21"/>
          </p:nvPr>
        </p:nvSpPr>
        <p:spPr>
          <a:xfrm>
            <a:off x="7506628" y="1969474"/>
            <a:ext cx="3999001" cy="576263"/>
          </a:xfrm>
          <a:prstGeom prst="rect">
            <a:avLst/>
          </a:prstGeom>
        </p:spPr>
        <p:txBody>
          <a:bodyPr anchor="b"/>
          <a:lstStyle/>
          <a:p>
            <a:pPr marL="0" indent="0">
              <a:buClrTx/>
              <a:buSzTx/>
              <a:buNone/>
              <a:defRPr sz="2400"/>
            </a:pPr>
          </a:p>
        </p:txBody>
      </p:sp>
      <p:sp>
        <p:nvSpPr>
          <p:cNvPr id="134" name="Číslo snímku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Text názvu"/>
          <p:cNvSpPr txBox="1"/>
          <p:nvPr>
            <p:ph type="title"/>
          </p:nvPr>
        </p:nvSpPr>
        <p:spPr>
          <a:xfrm>
            <a:off x="2592924" y="624110"/>
            <a:ext cx="8911688" cy="1280891"/>
          </a:xfrm>
          <a:prstGeom prst="rect">
            <a:avLst/>
          </a:prstGeom>
        </p:spPr>
        <p:txBody>
          <a:bodyPr/>
          <a:lstStyle/>
          <a:p>
            <a:pPr/>
            <a:r>
              <a:t>Text názvu</a:t>
            </a:r>
          </a:p>
        </p:txBody>
      </p:sp>
      <p:sp>
        <p:nvSpPr>
          <p:cNvPr id="142" name="Číslo snímku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Číslo snímku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Text názvu"/>
          <p:cNvSpPr txBox="1"/>
          <p:nvPr>
            <p:ph type="title"/>
          </p:nvPr>
        </p:nvSpPr>
        <p:spPr>
          <a:xfrm>
            <a:off x="2589211" y="446087"/>
            <a:ext cx="3505200" cy="976313"/>
          </a:xfrm>
          <a:prstGeom prst="rect">
            <a:avLst/>
          </a:prstGeom>
        </p:spPr>
        <p:txBody>
          <a:bodyPr anchor="b"/>
          <a:lstStyle>
            <a:lvl1pPr>
              <a:defRPr sz="2000"/>
            </a:lvl1pPr>
          </a:lstStyle>
          <a:p>
            <a:pPr/>
            <a:r>
              <a:t>Text názvu</a:t>
            </a:r>
          </a:p>
        </p:txBody>
      </p:sp>
      <p:sp>
        <p:nvSpPr>
          <p:cNvPr id="157" name="Text úrovně 1…"/>
          <p:cNvSpPr txBox="1"/>
          <p:nvPr>
            <p:ph type="body" sz="half" idx="1"/>
          </p:nvPr>
        </p:nvSpPr>
        <p:spPr>
          <a:xfrm>
            <a:off x="6323012" y="446087"/>
            <a:ext cx="5181601" cy="5414964"/>
          </a:xfrm>
          <a:prstGeom prst="rect">
            <a:avLst/>
          </a:prstGeom>
        </p:spPr>
        <p:txBody>
          <a:bodyPr anchor="ctr"/>
          <a:lstStyle/>
          <a:p>
            <a:pPr/>
            <a:r>
              <a:t>Text úrovně 1</a:t>
            </a:r>
          </a:p>
          <a:p>
            <a:pPr lvl="1"/>
            <a:r>
              <a:t>Text úrovně 2</a:t>
            </a:r>
          </a:p>
          <a:p>
            <a:pPr lvl="2"/>
            <a:r>
              <a:t>Text úrovně 3</a:t>
            </a:r>
          </a:p>
          <a:p>
            <a:pPr lvl="3"/>
            <a:r>
              <a:t>Text úrovně 4</a:t>
            </a:r>
          </a:p>
          <a:p>
            <a:pPr lvl="4"/>
            <a:r>
              <a:t>Text úrovně 5</a:t>
            </a:r>
          </a:p>
        </p:txBody>
      </p:sp>
      <p:sp>
        <p:nvSpPr>
          <p:cNvPr id="158" name="Text Placeholder 3"/>
          <p:cNvSpPr/>
          <p:nvPr>
            <p:ph type="body" sz="quarter" idx="21"/>
          </p:nvPr>
        </p:nvSpPr>
        <p:spPr>
          <a:xfrm>
            <a:off x="2589211" y="1598613"/>
            <a:ext cx="3505199" cy="4262436"/>
          </a:xfrm>
          <a:prstGeom prst="rect">
            <a:avLst/>
          </a:prstGeom>
        </p:spPr>
        <p:txBody>
          <a:bodyPr/>
          <a:lstStyle/>
          <a:p>
            <a:pPr marL="0" indent="0">
              <a:buClrTx/>
              <a:buSzTx/>
              <a:buNone/>
              <a:defRPr sz="1400"/>
            </a:pPr>
          </a:p>
        </p:txBody>
      </p:sp>
      <p:sp>
        <p:nvSpPr>
          <p:cNvPr id="159" name="Číslo snímku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8" name="Group 22"/>
          <p:cNvGrpSpPr/>
          <p:nvPr/>
        </p:nvGrpSpPr>
        <p:grpSpPr>
          <a:xfrm>
            <a:off x="0" y="228599"/>
            <a:ext cx="2851518" cy="6638630"/>
            <a:chOff x="0" y="0"/>
            <a:chExt cx="2851516" cy="6638628"/>
          </a:xfrm>
        </p:grpSpPr>
        <p:sp>
          <p:nvSpPr>
            <p:cNvPr id="166" name="Freeform 11"/>
            <p:cNvSpPr/>
            <p:nvPr/>
          </p:nvSpPr>
          <p:spPr>
            <a:xfrm>
              <a:off x="-1" y="2346443"/>
              <a:ext cx="100643" cy="62621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21600"/>
                  </a:moveTo>
                  <a:cubicBezTo>
                    <a:pt x="19636" y="18582"/>
                    <a:pt x="18655" y="15724"/>
                    <a:pt x="16691" y="12706"/>
                  </a:cubicBezTo>
                  <a:cubicBezTo>
                    <a:pt x="10800" y="8576"/>
                    <a:pt x="5891" y="4288"/>
                    <a:pt x="0" y="0"/>
                  </a:cubicBezTo>
                  <a:cubicBezTo>
                    <a:pt x="0" y="5559"/>
                    <a:pt x="0" y="5559"/>
                    <a:pt x="0" y="5559"/>
                  </a:cubicBezTo>
                  <a:cubicBezTo>
                    <a:pt x="5891" y="10165"/>
                    <a:pt x="12764" y="14929"/>
                    <a:pt x="19636" y="19694"/>
                  </a:cubicBezTo>
                  <a:cubicBezTo>
                    <a:pt x="19636" y="20329"/>
                    <a:pt x="20618" y="20965"/>
                    <a:pt x="21600" y="21600"/>
                  </a:cubicBezTo>
                  <a:close/>
                </a:path>
              </a:pathLst>
            </a:custGeom>
            <a:solidFill>
              <a:srgbClr val="647252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167" name="Freeform 12"/>
            <p:cNvSpPr/>
            <p:nvPr/>
          </p:nvSpPr>
          <p:spPr>
            <a:xfrm>
              <a:off x="128598" y="2927929"/>
              <a:ext cx="646718" cy="232221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3269" y="15000"/>
                  </a:moveTo>
                  <a:cubicBezTo>
                    <a:pt x="15891" y="17229"/>
                    <a:pt x="18514" y="19414"/>
                    <a:pt x="21446" y="21600"/>
                  </a:cubicBezTo>
                  <a:cubicBezTo>
                    <a:pt x="21446" y="21214"/>
                    <a:pt x="21446" y="20871"/>
                    <a:pt x="21600" y="20486"/>
                  </a:cubicBezTo>
                  <a:cubicBezTo>
                    <a:pt x="19131" y="18643"/>
                    <a:pt x="16817" y="16757"/>
                    <a:pt x="14657" y="14871"/>
                  </a:cubicBezTo>
                  <a:cubicBezTo>
                    <a:pt x="8949" y="9986"/>
                    <a:pt x="4166" y="5014"/>
                    <a:pt x="0" y="0"/>
                  </a:cubicBezTo>
                  <a:cubicBezTo>
                    <a:pt x="309" y="857"/>
                    <a:pt x="617" y="1757"/>
                    <a:pt x="926" y="2614"/>
                  </a:cubicBezTo>
                  <a:cubicBezTo>
                    <a:pt x="4629" y="6771"/>
                    <a:pt x="8640" y="10929"/>
                    <a:pt x="13269" y="15000"/>
                  </a:cubicBezTo>
                  <a:close/>
                </a:path>
              </a:pathLst>
            </a:custGeom>
            <a:solidFill>
              <a:srgbClr val="647252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168" name="Freeform 13"/>
            <p:cNvSpPr/>
            <p:nvPr/>
          </p:nvSpPr>
          <p:spPr>
            <a:xfrm>
              <a:off x="806998" y="5218460"/>
              <a:ext cx="609443" cy="142016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309" y="1543"/>
                  </a:moveTo>
                  <a:cubicBezTo>
                    <a:pt x="818" y="1052"/>
                    <a:pt x="327" y="561"/>
                    <a:pt x="0" y="0"/>
                  </a:cubicBezTo>
                  <a:cubicBezTo>
                    <a:pt x="0" y="701"/>
                    <a:pt x="0" y="1332"/>
                    <a:pt x="0" y="2034"/>
                  </a:cubicBezTo>
                  <a:cubicBezTo>
                    <a:pt x="3436" y="5961"/>
                    <a:pt x="7200" y="9818"/>
                    <a:pt x="11127" y="13605"/>
                  </a:cubicBezTo>
                  <a:cubicBezTo>
                    <a:pt x="13909" y="16270"/>
                    <a:pt x="17018" y="18935"/>
                    <a:pt x="20127" y="21600"/>
                  </a:cubicBezTo>
                  <a:cubicBezTo>
                    <a:pt x="21600" y="21600"/>
                    <a:pt x="21600" y="21600"/>
                    <a:pt x="21600" y="21600"/>
                  </a:cubicBezTo>
                  <a:cubicBezTo>
                    <a:pt x="18491" y="18865"/>
                    <a:pt x="15382" y="16130"/>
                    <a:pt x="12600" y="13325"/>
                  </a:cubicBezTo>
                  <a:cubicBezTo>
                    <a:pt x="8509" y="9468"/>
                    <a:pt x="4745" y="5540"/>
                    <a:pt x="1309" y="1543"/>
                  </a:cubicBezTo>
                  <a:close/>
                </a:path>
              </a:pathLst>
            </a:custGeom>
            <a:solidFill>
              <a:srgbClr val="647252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169" name="Freeform 14"/>
            <p:cNvSpPr/>
            <p:nvPr/>
          </p:nvSpPr>
          <p:spPr>
            <a:xfrm>
              <a:off x="959824" y="6275198"/>
              <a:ext cx="171465" cy="36343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6346" y="21600"/>
                  </a:moveTo>
                  <a:cubicBezTo>
                    <a:pt x="21600" y="21600"/>
                    <a:pt x="21600" y="21600"/>
                    <a:pt x="21600" y="21600"/>
                  </a:cubicBezTo>
                  <a:cubicBezTo>
                    <a:pt x="14011" y="14491"/>
                    <a:pt x="7005" y="7382"/>
                    <a:pt x="0" y="0"/>
                  </a:cubicBezTo>
                  <a:cubicBezTo>
                    <a:pt x="4670" y="7382"/>
                    <a:pt x="9924" y="14491"/>
                    <a:pt x="16346" y="21600"/>
                  </a:cubicBezTo>
                  <a:close/>
                </a:path>
              </a:pathLst>
            </a:custGeom>
            <a:solidFill>
              <a:srgbClr val="647252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170" name="Freeform 15"/>
            <p:cNvSpPr/>
            <p:nvPr/>
          </p:nvSpPr>
          <p:spPr>
            <a:xfrm>
              <a:off x="100641" y="2972659"/>
              <a:ext cx="821909" cy="332863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9658" y="19745"/>
                  </a:moveTo>
                  <a:cubicBezTo>
                    <a:pt x="17596" y="18489"/>
                    <a:pt x="15775" y="17232"/>
                    <a:pt x="14076" y="15976"/>
                  </a:cubicBezTo>
                  <a:cubicBezTo>
                    <a:pt x="10193" y="13074"/>
                    <a:pt x="7160" y="10082"/>
                    <a:pt x="4854" y="7060"/>
                  </a:cubicBezTo>
                  <a:cubicBezTo>
                    <a:pt x="3519" y="5235"/>
                    <a:pt x="2427" y="3381"/>
                    <a:pt x="1456" y="1526"/>
                  </a:cubicBezTo>
                  <a:cubicBezTo>
                    <a:pt x="971" y="1017"/>
                    <a:pt x="485" y="509"/>
                    <a:pt x="0" y="0"/>
                  </a:cubicBezTo>
                  <a:cubicBezTo>
                    <a:pt x="971" y="2363"/>
                    <a:pt x="2306" y="4757"/>
                    <a:pt x="4004" y="7090"/>
                  </a:cubicBezTo>
                  <a:cubicBezTo>
                    <a:pt x="6189" y="10142"/>
                    <a:pt x="9222" y="13134"/>
                    <a:pt x="12984" y="16065"/>
                  </a:cubicBezTo>
                  <a:cubicBezTo>
                    <a:pt x="14926" y="17531"/>
                    <a:pt x="17110" y="18967"/>
                    <a:pt x="19416" y="20373"/>
                  </a:cubicBezTo>
                  <a:cubicBezTo>
                    <a:pt x="20144" y="20792"/>
                    <a:pt x="20872" y="21181"/>
                    <a:pt x="21600" y="21600"/>
                  </a:cubicBezTo>
                  <a:cubicBezTo>
                    <a:pt x="21357" y="21450"/>
                    <a:pt x="21236" y="21331"/>
                    <a:pt x="21115" y="21181"/>
                  </a:cubicBezTo>
                  <a:cubicBezTo>
                    <a:pt x="20508" y="20702"/>
                    <a:pt x="20022" y="20224"/>
                    <a:pt x="19658" y="19745"/>
                  </a:cubicBezTo>
                  <a:close/>
                </a:path>
              </a:pathLst>
            </a:custGeom>
            <a:solidFill>
              <a:srgbClr val="647252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171" name="Freeform 16"/>
            <p:cNvSpPr/>
            <p:nvPr/>
          </p:nvSpPr>
          <p:spPr>
            <a:xfrm>
              <a:off x="26126" y="0"/>
              <a:ext cx="102473" cy="292793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835" h="21600" fill="norm" stroke="1" extrusionOk="0">
                  <a:moveTo>
                    <a:pt x="9565" y="19627"/>
                  </a:moveTo>
                  <a:cubicBezTo>
                    <a:pt x="10505" y="19763"/>
                    <a:pt x="10505" y="19899"/>
                    <a:pt x="10505" y="20035"/>
                  </a:cubicBezTo>
                  <a:cubicBezTo>
                    <a:pt x="13322" y="20511"/>
                    <a:pt x="17078" y="20988"/>
                    <a:pt x="19896" y="21498"/>
                  </a:cubicBezTo>
                  <a:cubicBezTo>
                    <a:pt x="19896" y="21532"/>
                    <a:pt x="19896" y="21566"/>
                    <a:pt x="20835" y="21600"/>
                  </a:cubicBezTo>
                  <a:cubicBezTo>
                    <a:pt x="18957" y="20920"/>
                    <a:pt x="17078" y="20273"/>
                    <a:pt x="15200" y="19593"/>
                  </a:cubicBezTo>
                  <a:cubicBezTo>
                    <a:pt x="7687" y="16123"/>
                    <a:pt x="3931" y="12654"/>
                    <a:pt x="3931" y="9150"/>
                  </a:cubicBezTo>
                  <a:cubicBezTo>
                    <a:pt x="4870" y="6089"/>
                    <a:pt x="7687" y="3061"/>
                    <a:pt x="13322" y="0"/>
                  </a:cubicBezTo>
                  <a:cubicBezTo>
                    <a:pt x="10505" y="0"/>
                    <a:pt x="10505" y="0"/>
                    <a:pt x="10505" y="0"/>
                  </a:cubicBezTo>
                  <a:cubicBezTo>
                    <a:pt x="3931" y="3027"/>
                    <a:pt x="1113" y="6089"/>
                    <a:pt x="174" y="9150"/>
                  </a:cubicBezTo>
                  <a:cubicBezTo>
                    <a:pt x="-765" y="12654"/>
                    <a:pt x="2052" y="16123"/>
                    <a:pt x="9565" y="19627"/>
                  </a:cubicBezTo>
                  <a:close/>
                </a:path>
              </a:pathLst>
            </a:custGeom>
            <a:solidFill>
              <a:srgbClr val="647252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172" name="Freeform 17"/>
            <p:cNvSpPr/>
            <p:nvPr/>
          </p:nvSpPr>
          <p:spPr>
            <a:xfrm>
              <a:off x="78276" y="2715463"/>
              <a:ext cx="78278" cy="49389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2541" y="3836"/>
                    <a:pt x="3812" y="7469"/>
                    <a:pt x="6353" y="11305"/>
                  </a:cubicBezTo>
                  <a:cubicBezTo>
                    <a:pt x="11435" y="14736"/>
                    <a:pt x="16518" y="18168"/>
                    <a:pt x="21600" y="21600"/>
                  </a:cubicBezTo>
                  <a:cubicBezTo>
                    <a:pt x="19059" y="17563"/>
                    <a:pt x="16518" y="13323"/>
                    <a:pt x="13976" y="9286"/>
                  </a:cubicBezTo>
                  <a:cubicBezTo>
                    <a:pt x="12706" y="9084"/>
                    <a:pt x="12706" y="8882"/>
                    <a:pt x="12706" y="8680"/>
                  </a:cubicBezTo>
                  <a:cubicBezTo>
                    <a:pt x="8894" y="5652"/>
                    <a:pt x="3812" y="2826"/>
                    <a:pt x="0" y="0"/>
                  </a:cubicBezTo>
                  <a:close/>
                </a:path>
              </a:pathLst>
            </a:custGeom>
            <a:solidFill>
              <a:srgbClr val="647252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173" name="Freeform 18"/>
            <p:cNvSpPr/>
            <p:nvPr/>
          </p:nvSpPr>
          <p:spPr>
            <a:xfrm>
              <a:off x="769723" y="5250144"/>
              <a:ext cx="190102" cy="102505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0" y="3016"/>
                    <a:pt x="1054" y="6032"/>
                    <a:pt x="2634" y="9049"/>
                  </a:cubicBezTo>
                  <a:cubicBezTo>
                    <a:pt x="4215" y="11384"/>
                    <a:pt x="6322" y="13816"/>
                    <a:pt x="8956" y="16151"/>
                  </a:cubicBezTo>
                  <a:cubicBezTo>
                    <a:pt x="10010" y="16735"/>
                    <a:pt x="11590" y="17319"/>
                    <a:pt x="12644" y="17903"/>
                  </a:cubicBezTo>
                  <a:cubicBezTo>
                    <a:pt x="15805" y="19168"/>
                    <a:pt x="18439" y="20335"/>
                    <a:pt x="21600" y="21600"/>
                  </a:cubicBezTo>
                  <a:cubicBezTo>
                    <a:pt x="21073" y="21308"/>
                    <a:pt x="20546" y="20919"/>
                    <a:pt x="20020" y="20627"/>
                  </a:cubicBezTo>
                  <a:cubicBezTo>
                    <a:pt x="13698" y="16735"/>
                    <a:pt x="9483" y="12843"/>
                    <a:pt x="6849" y="8951"/>
                  </a:cubicBezTo>
                  <a:cubicBezTo>
                    <a:pt x="5795" y="6616"/>
                    <a:pt x="4741" y="4378"/>
                    <a:pt x="4215" y="2141"/>
                  </a:cubicBezTo>
                  <a:cubicBezTo>
                    <a:pt x="4215" y="2043"/>
                    <a:pt x="3688" y="1946"/>
                    <a:pt x="3688" y="1751"/>
                  </a:cubicBezTo>
                  <a:cubicBezTo>
                    <a:pt x="2634" y="1168"/>
                    <a:pt x="1054" y="584"/>
                    <a:pt x="0" y="0"/>
                  </a:cubicBezTo>
                  <a:close/>
                </a:path>
              </a:pathLst>
            </a:custGeom>
            <a:solidFill>
              <a:srgbClr val="647252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174" name="Freeform 19"/>
            <p:cNvSpPr/>
            <p:nvPr/>
          </p:nvSpPr>
          <p:spPr>
            <a:xfrm>
              <a:off x="775314" y="1170426"/>
              <a:ext cx="2076203" cy="404803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336" y="21010"/>
                  </a:moveTo>
                  <a:cubicBezTo>
                    <a:pt x="480" y="18992"/>
                    <a:pt x="1248" y="17000"/>
                    <a:pt x="2400" y="15081"/>
                  </a:cubicBezTo>
                  <a:cubicBezTo>
                    <a:pt x="3600" y="13162"/>
                    <a:pt x="5232" y="11317"/>
                    <a:pt x="7152" y="9545"/>
                  </a:cubicBezTo>
                  <a:cubicBezTo>
                    <a:pt x="9072" y="7774"/>
                    <a:pt x="11280" y="6101"/>
                    <a:pt x="13680" y="4502"/>
                  </a:cubicBezTo>
                  <a:cubicBezTo>
                    <a:pt x="14880" y="3715"/>
                    <a:pt x="16176" y="2928"/>
                    <a:pt x="17472" y="2190"/>
                  </a:cubicBezTo>
                  <a:cubicBezTo>
                    <a:pt x="18144" y="1821"/>
                    <a:pt x="18816" y="1427"/>
                    <a:pt x="19488" y="1082"/>
                  </a:cubicBezTo>
                  <a:cubicBezTo>
                    <a:pt x="20208" y="713"/>
                    <a:pt x="20880" y="369"/>
                    <a:pt x="21600" y="25"/>
                  </a:cubicBezTo>
                  <a:cubicBezTo>
                    <a:pt x="21600" y="0"/>
                    <a:pt x="21600" y="0"/>
                    <a:pt x="21600" y="0"/>
                  </a:cubicBezTo>
                  <a:cubicBezTo>
                    <a:pt x="20832" y="344"/>
                    <a:pt x="20160" y="689"/>
                    <a:pt x="19440" y="1058"/>
                  </a:cubicBezTo>
                  <a:cubicBezTo>
                    <a:pt x="18768" y="1402"/>
                    <a:pt x="18096" y="1771"/>
                    <a:pt x="17424" y="2165"/>
                  </a:cubicBezTo>
                  <a:cubicBezTo>
                    <a:pt x="16080" y="2903"/>
                    <a:pt x="14784" y="3666"/>
                    <a:pt x="13584" y="4453"/>
                  </a:cubicBezTo>
                  <a:cubicBezTo>
                    <a:pt x="11136" y="6052"/>
                    <a:pt x="8880" y="7725"/>
                    <a:pt x="6960" y="9496"/>
                  </a:cubicBezTo>
                  <a:cubicBezTo>
                    <a:pt x="4992" y="11243"/>
                    <a:pt x="3360" y="13113"/>
                    <a:pt x="2160" y="15031"/>
                  </a:cubicBezTo>
                  <a:cubicBezTo>
                    <a:pt x="912" y="16975"/>
                    <a:pt x="144" y="18968"/>
                    <a:pt x="0" y="21010"/>
                  </a:cubicBezTo>
                  <a:cubicBezTo>
                    <a:pt x="0" y="21059"/>
                    <a:pt x="0" y="21083"/>
                    <a:pt x="0" y="21133"/>
                  </a:cubicBezTo>
                  <a:cubicBezTo>
                    <a:pt x="96" y="21280"/>
                    <a:pt x="192" y="21452"/>
                    <a:pt x="336" y="21600"/>
                  </a:cubicBezTo>
                  <a:cubicBezTo>
                    <a:pt x="336" y="21403"/>
                    <a:pt x="336" y="21206"/>
                    <a:pt x="336" y="21010"/>
                  </a:cubicBezTo>
                  <a:close/>
                </a:path>
              </a:pathLst>
            </a:custGeom>
            <a:solidFill>
              <a:srgbClr val="647252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175" name="Freeform 20"/>
            <p:cNvSpPr/>
            <p:nvPr/>
          </p:nvSpPr>
          <p:spPr>
            <a:xfrm>
              <a:off x="922549" y="6301291"/>
              <a:ext cx="162147" cy="33733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4320" y="7101"/>
                    <a:pt x="9874" y="14499"/>
                    <a:pt x="16046" y="21600"/>
                  </a:cubicBezTo>
                  <a:cubicBezTo>
                    <a:pt x="21600" y="21600"/>
                    <a:pt x="21600" y="21600"/>
                    <a:pt x="21600" y="21600"/>
                  </a:cubicBezTo>
                  <a:cubicBezTo>
                    <a:pt x="14194" y="14499"/>
                    <a:pt x="6789" y="7101"/>
                    <a:pt x="0" y="0"/>
                  </a:cubicBezTo>
                  <a:close/>
                </a:path>
              </a:pathLst>
            </a:custGeom>
            <a:solidFill>
              <a:srgbClr val="647252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176" name="Freeform 21"/>
            <p:cNvSpPr/>
            <p:nvPr/>
          </p:nvSpPr>
          <p:spPr>
            <a:xfrm>
              <a:off x="769723" y="5130865"/>
              <a:ext cx="37276" cy="22178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8900" y="19800"/>
                  </a:moveTo>
                  <a:cubicBezTo>
                    <a:pt x="18900" y="20700"/>
                    <a:pt x="21600" y="21150"/>
                    <a:pt x="21600" y="21600"/>
                  </a:cubicBezTo>
                  <a:cubicBezTo>
                    <a:pt x="21600" y="17100"/>
                    <a:pt x="21600" y="13050"/>
                    <a:pt x="21600" y="8550"/>
                  </a:cubicBezTo>
                  <a:cubicBezTo>
                    <a:pt x="13500" y="5850"/>
                    <a:pt x="8100" y="2700"/>
                    <a:pt x="2700" y="0"/>
                  </a:cubicBezTo>
                  <a:cubicBezTo>
                    <a:pt x="0" y="4050"/>
                    <a:pt x="0" y="7650"/>
                    <a:pt x="0" y="11700"/>
                  </a:cubicBezTo>
                  <a:cubicBezTo>
                    <a:pt x="5400" y="14400"/>
                    <a:pt x="13500" y="17100"/>
                    <a:pt x="18900" y="19800"/>
                  </a:cubicBezTo>
                  <a:close/>
                </a:path>
              </a:pathLst>
            </a:custGeom>
            <a:solidFill>
              <a:srgbClr val="647252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177" name="Freeform 22"/>
            <p:cNvSpPr/>
            <p:nvPr/>
          </p:nvSpPr>
          <p:spPr>
            <a:xfrm>
              <a:off x="849863" y="6016139"/>
              <a:ext cx="238559" cy="62248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908" y="2880"/>
                  </a:moveTo>
                  <a:cubicBezTo>
                    <a:pt x="2077" y="1920"/>
                    <a:pt x="831" y="960"/>
                    <a:pt x="0" y="0"/>
                  </a:cubicBezTo>
                  <a:cubicBezTo>
                    <a:pt x="1246" y="2560"/>
                    <a:pt x="2908" y="5120"/>
                    <a:pt x="4985" y="7680"/>
                  </a:cubicBezTo>
                  <a:cubicBezTo>
                    <a:pt x="5400" y="8480"/>
                    <a:pt x="5815" y="9120"/>
                    <a:pt x="6646" y="9920"/>
                  </a:cubicBezTo>
                  <a:cubicBezTo>
                    <a:pt x="11215" y="13760"/>
                    <a:pt x="16200" y="17760"/>
                    <a:pt x="21185" y="21600"/>
                  </a:cubicBezTo>
                  <a:cubicBezTo>
                    <a:pt x="21600" y="21600"/>
                    <a:pt x="21600" y="21600"/>
                    <a:pt x="21600" y="21600"/>
                  </a:cubicBezTo>
                  <a:cubicBezTo>
                    <a:pt x="17031" y="17440"/>
                    <a:pt x="13292" y="13280"/>
                    <a:pt x="9969" y="8960"/>
                  </a:cubicBezTo>
                  <a:cubicBezTo>
                    <a:pt x="7477" y="6880"/>
                    <a:pt x="5400" y="4960"/>
                    <a:pt x="2908" y="2880"/>
                  </a:cubicBezTo>
                  <a:close/>
                </a:path>
              </a:pathLst>
            </a:custGeom>
            <a:solidFill>
              <a:srgbClr val="647252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</p:grpSp>
      <p:grpSp>
        <p:nvGrpSpPr>
          <p:cNvPr id="191" name="Group 9"/>
          <p:cNvGrpSpPr/>
          <p:nvPr/>
        </p:nvGrpSpPr>
        <p:grpSpPr>
          <a:xfrm>
            <a:off x="27221" y="-32"/>
            <a:ext cx="2356674" cy="6853285"/>
            <a:chOff x="0" y="0"/>
            <a:chExt cx="2356673" cy="6853284"/>
          </a:xfrm>
        </p:grpSpPr>
        <p:sp>
          <p:nvSpPr>
            <p:cNvPr id="179" name="Freeform 27"/>
            <p:cNvSpPr/>
            <p:nvPr/>
          </p:nvSpPr>
          <p:spPr>
            <a:xfrm>
              <a:off x="0" y="0"/>
              <a:ext cx="494327" cy="440104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468" y="4930"/>
                  </a:moveTo>
                  <a:cubicBezTo>
                    <a:pt x="2307" y="6762"/>
                    <a:pt x="3565" y="8617"/>
                    <a:pt x="5452" y="10448"/>
                  </a:cubicBezTo>
                  <a:cubicBezTo>
                    <a:pt x="7130" y="12279"/>
                    <a:pt x="9227" y="14110"/>
                    <a:pt x="11953" y="15942"/>
                  </a:cubicBezTo>
                  <a:cubicBezTo>
                    <a:pt x="14470" y="17773"/>
                    <a:pt x="17616" y="19581"/>
                    <a:pt x="21181" y="21389"/>
                  </a:cubicBezTo>
                  <a:cubicBezTo>
                    <a:pt x="21390" y="21459"/>
                    <a:pt x="21600" y="21530"/>
                    <a:pt x="21600" y="21600"/>
                  </a:cubicBezTo>
                  <a:cubicBezTo>
                    <a:pt x="21390" y="21248"/>
                    <a:pt x="20971" y="20872"/>
                    <a:pt x="20761" y="20520"/>
                  </a:cubicBezTo>
                  <a:cubicBezTo>
                    <a:pt x="20761" y="20450"/>
                    <a:pt x="20761" y="20379"/>
                    <a:pt x="20761" y="20332"/>
                  </a:cubicBezTo>
                  <a:cubicBezTo>
                    <a:pt x="17825" y="18853"/>
                    <a:pt x="15309" y="17397"/>
                    <a:pt x="13212" y="15918"/>
                  </a:cubicBezTo>
                  <a:cubicBezTo>
                    <a:pt x="10485" y="14087"/>
                    <a:pt x="8179" y="12279"/>
                    <a:pt x="6291" y="10424"/>
                  </a:cubicBezTo>
                  <a:cubicBezTo>
                    <a:pt x="4404" y="8593"/>
                    <a:pt x="2936" y="6762"/>
                    <a:pt x="1887" y="4907"/>
                  </a:cubicBezTo>
                  <a:cubicBezTo>
                    <a:pt x="1468" y="3991"/>
                    <a:pt x="1049" y="3076"/>
                    <a:pt x="629" y="2160"/>
                  </a:cubicBezTo>
                  <a:cubicBezTo>
                    <a:pt x="419" y="1432"/>
                    <a:pt x="210" y="728"/>
                    <a:pt x="210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728"/>
                    <a:pt x="210" y="1432"/>
                    <a:pt x="210" y="2160"/>
                  </a:cubicBezTo>
                  <a:cubicBezTo>
                    <a:pt x="629" y="3076"/>
                    <a:pt x="839" y="3991"/>
                    <a:pt x="1468" y="4930"/>
                  </a:cubicBezTo>
                  <a:close/>
                </a:path>
              </a:pathLst>
            </a:custGeom>
            <a:solidFill>
              <a:srgbClr val="647252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180" name="Freeform 28"/>
            <p:cNvSpPr/>
            <p:nvPr/>
          </p:nvSpPr>
          <p:spPr>
            <a:xfrm>
              <a:off x="523067" y="4316505"/>
              <a:ext cx="423436" cy="158069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3009" y="14989"/>
                  </a:moveTo>
                  <a:cubicBezTo>
                    <a:pt x="15709" y="17215"/>
                    <a:pt x="18409" y="19440"/>
                    <a:pt x="21600" y="21600"/>
                  </a:cubicBezTo>
                  <a:cubicBezTo>
                    <a:pt x="21600" y="21142"/>
                    <a:pt x="21600" y="20618"/>
                    <a:pt x="21600" y="20160"/>
                  </a:cubicBezTo>
                  <a:cubicBezTo>
                    <a:pt x="21600" y="20095"/>
                    <a:pt x="21600" y="19964"/>
                    <a:pt x="21600" y="19898"/>
                  </a:cubicBezTo>
                  <a:cubicBezTo>
                    <a:pt x="19391" y="18196"/>
                    <a:pt x="17182" y="16495"/>
                    <a:pt x="15218" y="14793"/>
                  </a:cubicBezTo>
                  <a:cubicBezTo>
                    <a:pt x="9327" y="9949"/>
                    <a:pt x="4173" y="4975"/>
                    <a:pt x="0" y="0"/>
                  </a:cubicBezTo>
                  <a:cubicBezTo>
                    <a:pt x="491" y="1375"/>
                    <a:pt x="982" y="2749"/>
                    <a:pt x="1718" y="4124"/>
                  </a:cubicBezTo>
                  <a:cubicBezTo>
                    <a:pt x="5155" y="7789"/>
                    <a:pt x="8836" y="11389"/>
                    <a:pt x="13009" y="14989"/>
                  </a:cubicBezTo>
                  <a:close/>
                </a:path>
              </a:pathLst>
            </a:custGeom>
            <a:solidFill>
              <a:srgbClr val="647252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181" name="Freeform 29"/>
            <p:cNvSpPr/>
            <p:nvPr/>
          </p:nvSpPr>
          <p:spPr>
            <a:xfrm>
              <a:off x="979074" y="5862714"/>
              <a:ext cx="431100" cy="99057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440" y="1565"/>
                  </a:moveTo>
                  <a:cubicBezTo>
                    <a:pt x="960" y="1043"/>
                    <a:pt x="480" y="522"/>
                    <a:pt x="0" y="0"/>
                  </a:cubicBezTo>
                  <a:cubicBezTo>
                    <a:pt x="0" y="939"/>
                    <a:pt x="0" y="1983"/>
                    <a:pt x="240" y="3026"/>
                  </a:cubicBezTo>
                  <a:cubicBezTo>
                    <a:pt x="3360" y="6470"/>
                    <a:pt x="6480" y="9913"/>
                    <a:pt x="10080" y="13252"/>
                  </a:cubicBezTo>
                  <a:cubicBezTo>
                    <a:pt x="12960" y="16070"/>
                    <a:pt x="16080" y="18887"/>
                    <a:pt x="19200" y="21600"/>
                  </a:cubicBezTo>
                  <a:cubicBezTo>
                    <a:pt x="21600" y="21600"/>
                    <a:pt x="21600" y="21600"/>
                    <a:pt x="21600" y="21600"/>
                  </a:cubicBezTo>
                  <a:cubicBezTo>
                    <a:pt x="18240" y="18783"/>
                    <a:pt x="15120" y="15861"/>
                    <a:pt x="12000" y="12835"/>
                  </a:cubicBezTo>
                  <a:cubicBezTo>
                    <a:pt x="8160" y="9183"/>
                    <a:pt x="4800" y="5322"/>
                    <a:pt x="1440" y="1565"/>
                  </a:cubicBezTo>
                  <a:close/>
                </a:path>
              </a:pathLst>
            </a:custGeom>
            <a:solidFill>
              <a:srgbClr val="647252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182" name="Freeform 30"/>
            <p:cNvSpPr/>
            <p:nvPr/>
          </p:nvSpPr>
          <p:spPr>
            <a:xfrm>
              <a:off x="494326" y="4364406"/>
              <a:ext cx="551808" cy="223596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8970" y="18917"/>
                  </a:moveTo>
                  <a:cubicBezTo>
                    <a:pt x="17468" y="17946"/>
                    <a:pt x="15965" y="16928"/>
                    <a:pt x="14650" y="15911"/>
                  </a:cubicBezTo>
                  <a:cubicBezTo>
                    <a:pt x="10706" y="12997"/>
                    <a:pt x="7701" y="9991"/>
                    <a:pt x="5447" y="6984"/>
                  </a:cubicBezTo>
                  <a:cubicBezTo>
                    <a:pt x="4132" y="5504"/>
                    <a:pt x="3193" y="3978"/>
                    <a:pt x="2442" y="2451"/>
                  </a:cubicBezTo>
                  <a:cubicBezTo>
                    <a:pt x="1690" y="1619"/>
                    <a:pt x="751" y="833"/>
                    <a:pt x="0" y="0"/>
                  </a:cubicBezTo>
                  <a:cubicBezTo>
                    <a:pt x="939" y="2359"/>
                    <a:pt x="2254" y="4718"/>
                    <a:pt x="3944" y="7030"/>
                  </a:cubicBezTo>
                  <a:cubicBezTo>
                    <a:pt x="6198" y="10083"/>
                    <a:pt x="9203" y="13090"/>
                    <a:pt x="12960" y="16050"/>
                  </a:cubicBezTo>
                  <a:cubicBezTo>
                    <a:pt x="14838" y="17484"/>
                    <a:pt x="16904" y="18964"/>
                    <a:pt x="19346" y="20397"/>
                  </a:cubicBezTo>
                  <a:cubicBezTo>
                    <a:pt x="20097" y="20767"/>
                    <a:pt x="20849" y="21184"/>
                    <a:pt x="21600" y="21600"/>
                  </a:cubicBezTo>
                  <a:cubicBezTo>
                    <a:pt x="21412" y="21461"/>
                    <a:pt x="21224" y="21322"/>
                    <a:pt x="21037" y="21184"/>
                  </a:cubicBezTo>
                  <a:cubicBezTo>
                    <a:pt x="20285" y="20444"/>
                    <a:pt x="19534" y="19657"/>
                    <a:pt x="18970" y="18917"/>
                  </a:cubicBezTo>
                  <a:close/>
                </a:path>
              </a:pathLst>
            </a:custGeom>
            <a:solidFill>
              <a:srgbClr val="647252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183" name="Freeform 31"/>
            <p:cNvSpPr/>
            <p:nvPr/>
          </p:nvSpPr>
          <p:spPr>
            <a:xfrm>
              <a:off x="444311" y="1289233"/>
              <a:ext cx="170725" cy="302727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50" h="21600" fill="norm" stroke="1" extrusionOk="0">
                  <a:moveTo>
                    <a:pt x="9750" y="21600"/>
                  </a:moveTo>
                  <a:cubicBezTo>
                    <a:pt x="8550" y="21191"/>
                    <a:pt x="7950" y="20781"/>
                    <a:pt x="7350" y="20372"/>
                  </a:cubicBezTo>
                  <a:cubicBezTo>
                    <a:pt x="4350" y="18085"/>
                    <a:pt x="2550" y="15833"/>
                    <a:pt x="2550" y="13581"/>
                  </a:cubicBezTo>
                  <a:cubicBezTo>
                    <a:pt x="2550" y="11295"/>
                    <a:pt x="4350" y="9043"/>
                    <a:pt x="7350" y="6756"/>
                  </a:cubicBezTo>
                  <a:cubicBezTo>
                    <a:pt x="8550" y="5630"/>
                    <a:pt x="10350" y="4504"/>
                    <a:pt x="12750" y="3378"/>
                  </a:cubicBezTo>
                  <a:cubicBezTo>
                    <a:pt x="15150" y="2252"/>
                    <a:pt x="17550" y="1126"/>
                    <a:pt x="21150" y="0"/>
                  </a:cubicBezTo>
                  <a:cubicBezTo>
                    <a:pt x="20550" y="0"/>
                    <a:pt x="20550" y="0"/>
                    <a:pt x="20550" y="0"/>
                  </a:cubicBezTo>
                  <a:cubicBezTo>
                    <a:pt x="16950" y="1126"/>
                    <a:pt x="13950" y="2252"/>
                    <a:pt x="11550" y="3378"/>
                  </a:cubicBezTo>
                  <a:cubicBezTo>
                    <a:pt x="9150" y="4504"/>
                    <a:pt x="7350" y="5630"/>
                    <a:pt x="5550" y="6756"/>
                  </a:cubicBezTo>
                  <a:cubicBezTo>
                    <a:pt x="1950" y="9009"/>
                    <a:pt x="150" y="11295"/>
                    <a:pt x="150" y="13581"/>
                  </a:cubicBezTo>
                  <a:cubicBezTo>
                    <a:pt x="-450" y="15731"/>
                    <a:pt x="750" y="17915"/>
                    <a:pt x="3750" y="20099"/>
                  </a:cubicBezTo>
                  <a:cubicBezTo>
                    <a:pt x="5550" y="20576"/>
                    <a:pt x="7350" y="21088"/>
                    <a:pt x="9150" y="21566"/>
                  </a:cubicBezTo>
                  <a:cubicBezTo>
                    <a:pt x="9150" y="21566"/>
                    <a:pt x="9750" y="21600"/>
                    <a:pt x="9750" y="21600"/>
                  </a:cubicBezTo>
                  <a:close/>
                </a:path>
              </a:pathLst>
            </a:custGeom>
            <a:solidFill>
              <a:srgbClr val="647252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184" name="Freeform 32"/>
            <p:cNvSpPr/>
            <p:nvPr/>
          </p:nvSpPr>
          <p:spPr>
            <a:xfrm>
              <a:off x="1084453" y="6571632"/>
              <a:ext cx="134120" cy="28165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6971" y="21600"/>
                  </a:moveTo>
                  <a:cubicBezTo>
                    <a:pt x="21600" y="21600"/>
                    <a:pt x="21600" y="21600"/>
                    <a:pt x="21600" y="21600"/>
                  </a:cubicBezTo>
                  <a:cubicBezTo>
                    <a:pt x="13886" y="14644"/>
                    <a:pt x="6943" y="7322"/>
                    <a:pt x="0" y="0"/>
                  </a:cubicBezTo>
                  <a:cubicBezTo>
                    <a:pt x="4629" y="7322"/>
                    <a:pt x="10029" y="14644"/>
                    <a:pt x="16971" y="21600"/>
                  </a:cubicBezTo>
                  <a:close/>
                </a:path>
              </a:pathLst>
            </a:custGeom>
            <a:solidFill>
              <a:srgbClr val="647252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185" name="Freeform 33"/>
            <p:cNvSpPr/>
            <p:nvPr/>
          </p:nvSpPr>
          <p:spPr>
            <a:xfrm>
              <a:off x="475166" y="4107663"/>
              <a:ext cx="82390" cy="51157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5082" y="10901"/>
                  </a:moveTo>
                  <a:cubicBezTo>
                    <a:pt x="10165" y="14535"/>
                    <a:pt x="16518" y="17966"/>
                    <a:pt x="21600" y="21600"/>
                  </a:cubicBezTo>
                  <a:cubicBezTo>
                    <a:pt x="17788" y="17361"/>
                    <a:pt x="15247" y="13121"/>
                    <a:pt x="12706" y="8882"/>
                  </a:cubicBezTo>
                  <a:cubicBezTo>
                    <a:pt x="12706" y="8882"/>
                    <a:pt x="11435" y="8680"/>
                    <a:pt x="11435" y="8680"/>
                  </a:cubicBezTo>
                  <a:cubicBezTo>
                    <a:pt x="7624" y="5854"/>
                    <a:pt x="3812" y="2826"/>
                    <a:pt x="0" y="0"/>
                  </a:cubicBezTo>
                  <a:cubicBezTo>
                    <a:pt x="0" y="404"/>
                    <a:pt x="0" y="1009"/>
                    <a:pt x="0" y="1615"/>
                  </a:cubicBezTo>
                  <a:cubicBezTo>
                    <a:pt x="1271" y="4643"/>
                    <a:pt x="3812" y="7873"/>
                    <a:pt x="5082" y="10901"/>
                  </a:cubicBezTo>
                  <a:close/>
                </a:path>
              </a:pathLst>
            </a:custGeom>
            <a:solidFill>
              <a:srgbClr val="647252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186" name="Freeform 34"/>
            <p:cNvSpPr/>
            <p:nvPr/>
          </p:nvSpPr>
          <p:spPr>
            <a:xfrm>
              <a:off x="946501" y="3145833"/>
              <a:ext cx="1410173" cy="271688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588" y="21030"/>
                  </a:moveTo>
                  <a:cubicBezTo>
                    <a:pt x="661" y="19052"/>
                    <a:pt x="1396" y="17037"/>
                    <a:pt x="2571" y="15097"/>
                  </a:cubicBezTo>
                  <a:cubicBezTo>
                    <a:pt x="3747" y="13196"/>
                    <a:pt x="5363" y="11332"/>
                    <a:pt x="7273" y="9583"/>
                  </a:cubicBezTo>
                  <a:cubicBezTo>
                    <a:pt x="9110" y="7796"/>
                    <a:pt x="11314" y="6123"/>
                    <a:pt x="13739" y="4525"/>
                  </a:cubicBezTo>
                  <a:cubicBezTo>
                    <a:pt x="14914" y="3727"/>
                    <a:pt x="16163" y="2928"/>
                    <a:pt x="17486" y="2206"/>
                  </a:cubicBezTo>
                  <a:cubicBezTo>
                    <a:pt x="18147" y="1825"/>
                    <a:pt x="18808" y="1445"/>
                    <a:pt x="19469" y="1065"/>
                  </a:cubicBezTo>
                  <a:cubicBezTo>
                    <a:pt x="20131" y="723"/>
                    <a:pt x="20865" y="342"/>
                    <a:pt x="21600" y="0"/>
                  </a:cubicBezTo>
                  <a:cubicBezTo>
                    <a:pt x="21527" y="0"/>
                    <a:pt x="21527" y="0"/>
                    <a:pt x="21527" y="0"/>
                  </a:cubicBezTo>
                  <a:cubicBezTo>
                    <a:pt x="20792" y="342"/>
                    <a:pt x="20057" y="685"/>
                    <a:pt x="19396" y="1027"/>
                  </a:cubicBezTo>
                  <a:cubicBezTo>
                    <a:pt x="18735" y="1407"/>
                    <a:pt x="18073" y="1787"/>
                    <a:pt x="17412" y="2130"/>
                  </a:cubicBezTo>
                  <a:cubicBezTo>
                    <a:pt x="16016" y="2890"/>
                    <a:pt x="14767" y="3651"/>
                    <a:pt x="13592" y="4449"/>
                  </a:cubicBezTo>
                  <a:cubicBezTo>
                    <a:pt x="11094" y="6046"/>
                    <a:pt x="8890" y="7720"/>
                    <a:pt x="6980" y="9469"/>
                  </a:cubicBezTo>
                  <a:cubicBezTo>
                    <a:pt x="4996" y="11256"/>
                    <a:pt x="3380" y="13120"/>
                    <a:pt x="2204" y="15059"/>
                  </a:cubicBezTo>
                  <a:cubicBezTo>
                    <a:pt x="955" y="16923"/>
                    <a:pt x="220" y="18900"/>
                    <a:pt x="0" y="20877"/>
                  </a:cubicBezTo>
                  <a:cubicBezTo>
                    <a:pt x="220" y="21106"/>
                    <a:pt x="367" y="21334"/>
                    <a:pt x="514" y="21600"/>
                  </a:cubicBezTo>
                  <a:cubicBezTo>
                    <a:pt x="514" y="21410"/>
                    <a:pt x="514" y="21220"/>
                    <a:pt x="588" y="21030"/>
                  </a:cubicBezTo>
                  <a:close/>
                </a:path>
              </a:pathLst>
            </a:custGeom>
            <a:solidFill>
              <a:srgbClr val="647252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187" name="Freeform 35"/>
            <p:cNvSpPr/>
            <p:nvPr/>
          </p:nvSpPr>
          <p:spPr>
            <a:xfrm>
              <a:off x="1046133" y="6600372"/>
              <a:ext cx="120709" cy="25291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4320" y="7336"/>
                    <a:pt x="10368" y="14672"/>
                    <a:pt x="16416" y="21600"/>
                  </a:cubicBezTo>
                  <a:cubicBezTo>
                    <a:pt x="21600" y="21600"/>
                    <a:pt x="21600" y="21600"/>
                    <a:pt x="21600" y="21600"/>
                  </a:cubicBezTo>
                  <a:cubicBezTo>
                    <a:pt x="13824" y="14672"/>
                    <a:pt x="6912" y="7336"/>
                    <a:pt x="0" y="0"/>
                  </a:cubicBezTo>
                  <a:close/>
                </a:path>
              </a:pathLst>
            </a:custGeom>
            <a:solidFill>
              <a:srgbClr val="647252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188" name="Freeform 36"/>
            <p:cNvSpPr/>
            <p:nvPr/>
          </p:nvSpPr>
          <p:spPr>
            <a:xfrm>
              <a:off x="946501" y="5897202"/>
              <a:ext cx="137953" cy="67443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0" y="4596"/>
                    <a:pt x="1490" y="9191"/>
                    <a:pt x="5214" y="13634"/>
                  </a:cubicBezTo>
                  <a:cubicBezTo>
                    <a:pt x="8193" y="15013"/>
                    <a:pt x="10428" y="16545"/>
                    <a:pt x="13407" y="17923"/>
                  </a:cubicBezTo>
                  <a:cubicBezTo>
                    <a:pt x="16386" y="19149"/>
                    <a:pt x="18621" y="20374"/>
                    <a:pt x="21600" y="21600"/>
                  </a:cubicBezTo>
                  <a:cubicBezTo>
                    <a:pt x="20855" y="21294"/>
                    <a:pt x="20855" y="20987"/>
                    <a:pt x="20110" y="20681"/>
                  </a:cubicBezTo>
                  <a:cubicBezTo>
                    <a:pt x="11917" y="15013"/>
                    <a:pt x="7448" y="9191"/>
                    <a:pt x="5959" y="3370"/>
                  </a:cubicBezTo>
                  <a:cubicBezTo>
                    <a:pt x="5214" y="2757"/>
                    <a:pt x="3724" y="2298"/>
                    <a:pt x="2979" y="1685"/>
                  </a:cubicBezTo>
                  <a:cubicBezTo>
                    <a:pt x="1490" y="1072"/>
                    <a:pt x="745" y="460"/>
                    <a:pt x="0" y="0"/>
                  </a:cubicBezTo>
                  <a:close/>
                </a:path>
              </a:pathLst>
            </a:custGeom>
            <a:solidFill>
              <a:srgbClr val="647252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189" name="Freeform 37"/>
            <p:cNvSpPr/>
            <p:nvPr/>
          </p:nvSpPr>
          <p:spPr>
            <a:xfrm>
              <a:off x="946501" y="5772662"/>
              <a:ext cx="38321" cy="22800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11700"/>
                  </a:moveTo>
                  <a:cubicBezTo>
                    <a:pt x="2700" y="13050"/>
                    <a:pt x="5400" y="14850"/>
                    <a:pt x="10800" y="16650"/>
                  </a:cubicBezTo>
                  <a:cubicBezTo>
                    <a:pt x="13500" y="18450"/>
                    <a:pt x="18900" y="19800"/>
                    <a:pt x="21600" y="21600"/>
                  </a:cubicBezTo>
                  <a:cubicBezTo>
                    <a:pt x="18900" y="17100"/>
                    <a:pt x="18900" y="12600"/>
                    <a:pt x="18900" y="8550"/>
                  </a:cubicBezTo>
                  <a:cubicBezTo>
                    <a:pt x="13500" y="5400"/>
                    <a:pt x="8100" y="2700"/>
                    <a:pt x="0" y="0"/>
                  </a:cubicBezTo>
                  <a:cubicBezTo>
                    <a:pt x="0" y="450"/>
                    <a:pt x="0" y="1350"/>
                    <a:pt x="0" y="1800"/>
                  </a:cubicBezTo>
                  <a:cubicBezTo>
                    <a:pt x="0" y="4950"/>
                    <a:pt x="0" y="8550"/>
                    <a:pt x="0" y="11700"/>
                  </a:cubicBezTo>
                  <a:close/>
                </a:path>
              </a:pathLst>
            </a:custGeom>
            <a:solidFill>
              <a:srgbClr val="647252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190" name="Freeform 38"/>
            <p:cNvSpPr/>
            <p:nvPr/>
          </p:nvSpPr>
          <p:spPr>
            <a:xfrm>
              <a:off x="979074" y="6322553"/>
              <a:ext cx="210760" cy="53073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5400" y="5449"/>
                  </a:moveTo>
                  <a:cubicBezTo>
                    <a:pt x="3436" y="3697"/>
                    <a:pt x="1964" y="1751"/>
                    <a:pt x="0" y="0"/>
                  </a:cubicBezTo>
                  <a:cubicBezTo>
                    <a:pt x="1473" y="3114"/>
                    <a:pt x="3436" y="6422"/>
                    <a:pt x="5400" y="9535"/>
                  </a:cubicBezTo>
                  <a:cubicBezTo>
                    <a:pt x="5891" y="10119"/>
                    <a:pt x="6382" y="10703"/>
                    <a:pt x="6873" y="11286"/>
                  </a:cubicBezTo>
                  <a:cubicBezTo>
                    <a:pt x="10800" y="14789"/>
                    <a:pt x="14727" y="18292"/>
                    <a:pt x="19145" y="21600"/>
                  </a:cubicBezTo>
                  <a:cubicBezTo>
                    <a:pt x="21600" y="21600"/>
                    <a:pt x="21600" y="21600"/>
                    <a:pt x="21600" y="21600"/>
                  </a:cubicBezTo>
                  <a:cubicBezTo>
                    <a:pt x="17182" y="17903"/>
                    <a:pt x="13745" y="14011"/>
                    <a:pt x="10800" y="10119"/>
                  </a:cubicBezTo>
                  <a:cubicBezTo>
                    <a:pt x="8836" y="8562"/>
                    <a:pt x="7364" y="7005"/>
                    <a:pt x="5400" y="5449"/>
                  </a:cubicBezTo>
                  <a:close/>
                </a:path>
              </a:pathLst>
            </a:custGeom>
            <a:solidFill>
              <a:srgbClr val="647252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</p:grpSp>
      <p:sp>
        <p:nvSpPr>
          <p:cNvPr id="192" name="Rectangle 6"/>
          <p:cNvSpPr/>
          <p:nvPr/>
        </p:nvSpPr>
        <p:spPr>
          <a:xfrm>
            <a:off x="-1" y="0"/>
            <a:ext cx="182882" cy="6858000"/>
          </a:xfrm>
          <a:prstGeom prst="rect">
            <a:avLst/>
          </a:prstGeom>
          <a:solidFill>
            <a:srgbClr val="647252"/>
          </a:solidFill>
          <a:ln w="12700">
            <a:miter lim="400000"/>
          </a:ln>
        </p:spPr>
        <p:txBody>
          <a:bodyPr lIns="45719" rIns="45719"/>
          <a:lstStyle/>
          <a:p>
            <a:pPr/>
          </a:p>
        </p:txBody>
      </p:sp>
      <p:sp>
        <p:nvSpPr>
          <p:cNvPr id="193" name="Text názvu"/>
          <p:cNvSpPr txBox="1"/>
          <p:nvPr>
            <p:ph type="title"/>
          </p:nvPr>
        </p:nvSpPr>
        <p:spPr>
          <a:xfrm>
            <a:off x="2589213" y="4800600"/>
            <a:ext cx="8915401" cy="566738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pPr/>
            <a:r>
              <a:t>Text názvu</a:t>
            </a:r>
          </a:p>
        </p:txBody>
      </p:sp>
      <p:sp>
        <p:nvSpPr>
          <p:cNvPr id="194" name="Picture Placeholder 2"/>
          <p:cNvSpPr/>
          <p:nvPr>
            <p:ph type="pic" idx="21"/>
          </p:nvPr>
        </p:nvSpPr>
        <p:spPr>
          <a:xfrm>
            <a:off x="2589211" y="634965"/>
            <a:ext cx="8915401" cy="3854971"/>
          </a:xfrm>
          <a:prstGeom prst="rect">
            <a:avLst/>
          </a:prstGeom>
        </p:spPr>
        <p:txBody>
          <a:bodyPr lIns="91439" rIns="91439">
            <a:noAutofit/>
          </a:bodyPr>
          <a:lstStyle/>
          <a:p>
            <a:pPr/>
          </a:p>
        </p:txBody>
      </p:sp>
      <p:sp>
        <p:nvSpPr>
          <p:cNvPr id="195" name="Text úrovně 1…"/>
          <p:cNvSpPr txBox="1"/>
          <p:nvPr>
            <p:ph type="body" sz="quarter" idx="1"/>
          </p:nvPr>
        </p:nvSpPr>
        <p:spPr>
          <a:xfrm>
            <a:off x="2589213" y="5367337"/>
            <a:ext cx="8915401" cy="493713"/>
          </a:xfrm>
          <a:prstGeom prst="rect">
            <a:avLst/>
          </a:prstGeom>
        </p:spPr>
        <p:txBody>
          <a:bodyPr/>
          <a:lstStyle>
            <a:lvl1pPr marL="0" indent="0">
              <a:buClrTx/>
              <a:buSzTx/>
              <a:buNone/>
              <a:defRPr sz="1200"/>
            </a:lvl1pPr>
            <a:lvl2pPr marL="0" indent="457200">
              <a:buClrTx/>
              <a:buSzTx/>
              <a:buNone/>
              <a:defRPr sz="1200"/>
            </a:lvl2pPr>
            <a:lvl3pPr marL="0" indent="914400">
              <a:buClrTx/>
              <a:buSzTx/>
              <a:buNone/>
              <a:defRPr sz="1200"/>
            </a:lvl3pPr>
            <a:lvl4pPr marL="0" indent="1371600">
              <a:buClrTx/>
              <a:buSzTx/>
              <a:buNone/>
              <a:defRPr sz="1200"/>
            </a:lvl4pPr>
            <a:lvl5pPr marL="0" indent="1828800">
              <a:buClrTx/>
              <a:buSzTx/>
              <a:buNone/>
              <a:defRPr sz="1200"/>
            </a:lvl5pPr>
          </a:lstStyle>
          <a:p>
            <a:pPr/>
            <a:r>
              <a:t>Text úrovně 1</a:t>
            </a:r>
          </a:p>
          <a:p>
            <a:pPr lvl="1"/>
            <a:r>
              <a:t>Text úrovně 2</a:t>
            </a:r>
          </a:p>
          <a:p>
            <a:pPr lvl="2"/>
            <a:r>
              <a:t>Text úrovně 3</a:t>
            </a:r>
          </a:p>
          <a:p>
            <a:pPr lvl="3"/>
            <a:r>
              <a:t>Text úrovně 4</a:t>
            </a:r>
          </a:p>
          <a:p>
            <a:pPr lvl="4"/>
            <a:r>
              <a:t>Text úrovně 5</a:t>
            </a:r>
          </a:p>
        </p:txBody>
      </p:sp>
      <p:sp>
        <p:nvSpPr>
          <p:cNvPr id="196" name="Freeform 11"/>
          <p:cNvSpPr/>
          <p:nvPr/>
        </p:nvSpPr>
        <p:spPr>
          <a:xfrm flipV="1">
            <a:off x="-4189" y="4911725"/>
            <a:ext cx="1595613" cy="50729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568" h="21600" fill="norm" stroke="1" extrusionOk="0">
                <a:moveTo>
                  <a:pt x="21472" y="10154"/>
                </a:moveTo>
                <a:lnTo>
                  <a:pt x="18377" y="406"/>
                </a:lnTo>
                <a:cubicBezTo>
                  <a:pt x="18356" y="337"/>
                  <a:pt x="18331" y="272"/>
                  <a:pt x="18310" y="203"/>
                </a:cubicBezTo>
                <a:cubicBezTo>
                  <a:pt x="18247" y="0"/>
                  <a:pt x="18182" y="0"/>
                  <a:pt x="18117" y="0"/>
                </a:cubicBezTo>
                <a:lnTo>
                  <a:pt x="16891" y="0"/>
                </a:lnTo>
                <a:lnTo>
                  <a:pt x="0" y="151"/>
                </a:lnTo>
                <a:cubicBezTo>
                  <a:pt x="19" y="7301"/>
                  <a:pt x="39" y="14450"/>
                  <a:pt x="58" y="21600"/>
                </a:cubicBezTo>
                <a:lnTo>
                  <a:pt x="16891" y="21527"/>
                </a:lnTo>
                <a:lnTo>
                  <a:pt x="18117" y="21527"/>
                </a:lnTo>
                <a:cubicBezTo>
                  <a:pt x="18182" y="21527"/>
                  <a:pt x="18247" y="21324"/>
                  <a:pt x="18310" y="21324"/>
                </a:cubicBezTo>
                <a:cubicBezTo>
                  <a:pt x="18310" y="21120"/>
                  <a:pt x="18377" y="21120"/>
                  <a:pt x="18377" y="21120"/>
                </a:cubicBezTo>
                <a:lnTo>
                  <a:pt x="21472" y="11372"/>
                </a:lnTo>
                <a:cubicBezTo>
                  <a:pt x="21600" y="10966"/>
                  <a:pt x="21600" y="10560"/>
                  <a:pt x="21472" y="10154"/>
                </a:cubicBezTo>
                <a:close/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45719" rIns="45719"/>
          <a:lstStyle/>
          <a:p>
            <a:pPr/>
          </a:p>
        </p:txBody>
      </p:sp>
      <p:sp>
        <p:nvSpPr>
          <p:cNvPr id="197" name="Číslo snímku"/>
          <p:cNvSpPr txBox="1"/>
          <p:nvPr>
            <p:ph type="sldNum" sz="quarter" idx="2"/>
          </p:nvPr>
        </p:nvSpPr>
        <p:spPr>
          <a:xfrm>
            <a:off x="925905" y="4967529"/>
            <a:ext cx="385675" cy="396241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<Relationship Id="rId14" Type="http://schemas.openxmlformats.org/officeDocument/2006/relationships/slideLayout" Target="../slideLayouts/slideLayout13.xml"/><Relationship Id="rId15" Type="http://schemas.openxmlformats.org/officeDocument/2006/relationships/slideLayout" Target="../slideLayouts/slideLayout14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bg>
      <p:bgPr>
        <a:gradFill flip="none" rotWithShape="1">
          <a:gsLst>
            <a:gs pos="0">
              <a:srgbClr val="FFFFFF"/>
            </a:gs>
            <a:gs pos="100000">
              <a:srgbClr val="E8E5C4"/>
            </a:gs>
          </a:gsLst>
          <a:path path="circle">
            <a:fillToRect l="50000" t="50000" r="50000" b="50000"/>
          </a:path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22"/>
          <p:cNvGrpSpPr/>
          <p:nvPr/>
        </p:nvGrpSpPr>
        <p:grpSpPr>
          <a:xfrm>
            <a:off x="0" y="228599"/>
            <a:ext cx="2851518" cy="6638630"/>
            <a:chOff x="0" y="0"/>
            <a:chExt cx="2851516" cy="6638628"/>
          </a:xfrm>
        </p:grpSpPr>
        <p:sp>
          <p:nvSpPr>
            <p:cNvPr id="2" name="Freeform 11"/>
            <p:cNvSpPr/>
            <p:nvPr/>
          </p:nvSpPr>
          <p:spPr>
            <a:xfrm>
              <a:off x="-1" y="2346443"/>
              <a:ext cx="100643" cy="62621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21600"/>
                  </a:moveTo>
                  <a:cubicBezTo>
                    <a:pt x="19636" y="18582"/>
                    <a:pt x="18655" y="15724"/>
                    <a:pt x="16691" y="12706"/>
                  </a:cubicBezTo>
                  <a:cubicBezTo>
                    <a:pt x="10800" y="8576"/>
                    <a:pt x="5891" y="4288"/>
                    <a:pt x="0" y="0"/>
                  </a:cubicBezTo>
                  <a:cubicBezTo>
                    <a:pt x="0" y="5559"/>
                    <a:pt x="0" y="5559"/>
                    <a:pt x="0" y="5559"/>
                  </a:cubicBezTo>
                  <a:cubicBezTo>
                    <a:pt x="5891" y="10165"/>
                    <a:pt x="12764" y="14929"/>
                    <a:pt x="19636" y="19694"/>
                  </a:cubicBezTo>
                  <a:cubicBezTo>
                    <a:pt x="19636" y="20329"/>
                    <a:pt x="20618" y="20965"/>
                    <a:pt x="21600" y="21600"/>
                  </a:cubicBezTo>
                  <a:close/>
                </a:path>
              </a:pathLst>
            </a:custGeom>
            <a:solidFill>
              <a:srgbClr val="647252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3" name="Freeform 12"/>
            <p:cNvSpPr/>
            <p:nvPr/>
          </p:nvSpPr>
          <p:spPr>
            <a:xfrm>
              <a:off x="128598" y="2927929"/>
              <a:ext cx="646718" cy="232221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3269" y="15000"/>
                  </a:moveTo>
                  <a:cubicBezTo>
                    <a:pt x="15891" y="17229"/>
                    <a:pt x="18514" y="19414"/>
                    <a:pt x="21446" y="21600"/>
                  </a:cubicBezTo>
                  <a:cubicBezTo>
                    <a:pt x="21446" y="21214"/>
                    <a:pt x="21446" y="20871"/>
                    <a:pt x="21600" y="20486"/>
                  </a:cubicBezTo>
                  <a:cubicBezTo>
                    <a:pt x="19131" y="18643"/>
                    <a:pt x="16817" y="16757"/>
                    <a:pt x="14657" y="14871"/>
                  </a:cubicBezTo>
                  <a:cubicBezTo>
                    <a:pt x="8949" y="9986"/>
                    <a:pt x="4166" y="5014"/>
                    <a:pt x="0" y="0"/>
                  </a:cubicBezTo>
                  <a:cubicBezTo>
                    <a:pt x="309" y="857"/>
                    <a:pt x="617" y="1757"/>
                    <a:pt x="926" y="2614"/>
                  </a:cubicBezTo>
                  <a:cubicBezTo>
                    <a:pt x="4629" y="6771"/>
                    <a:pt x="8640" y="10929"/>
                    <a:pt x="13269" y="15000"/>
                  </a:cubicBezTo>
                  <a:close/>
                </a:path>
              </a:pathLst>
            </a:custGeom>
            <a:solidFill>
              <a:srgbClr val="647252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4" name="Freeform 13"/>
            <p:cNvSpPr/>
            <p:nvPr/>
          </p:nvSpPr>
          <p:spPr>
            <a:xfrm>
              <a:off x="806998" y="5218460"/>
              <a:ext cx="609443" cy="142016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309" y="1543"/>
                  </a:moveTo>
                  <a:cubicBezTo>
                    <a:pt x="818" y="1052"/>
                    <a:pt x="327" y="561"/>
                    <a:pt x="0" y="0"/>
                  </a:cubicBezTo>
                  <a:cubicBezTo>
                    <a:pt x="0" y="701"/>
                    <a:pt x="0" y="1332"/>
                    <a:pt x="0" y="2034"/>
                  </a:cubicBezTo>
                  <a:cubicBezTo>
                    <a:pt x="3436" y="5961"/>
                    <a:pt x="7200" y="9818"/>
                    <a:pt x="11127" y="13605"/>
                  </a:cubicBezTo>
                  <a:cubicBezTo>
                    <a:pt x="13909" y="16270"/>
                    <a:pt x="17018" y="18935"/>
                    <a:pt x="20127" y="21600"/>
                  </a:cubicBezTo>
                  <a:cubicBezTo>
                    <a:pt x="21600" y="21600"/>
                    <a:pt x="21600" y="21600"/>
                    <a:pt x="21600" y="21600"/>
                  </a:cubicBezTo>
                  <a:cubicBezTo>
                    <a:pt x="18491" y="18865"/>
                    <a:pt x="15382" y="16130"/>
                    <a:pt x="12600" y="13325"/>
                  </a:cubicBezTo>
                  <a:cubicBezTo>
                    <a:pt x="8509" y="9468"/>
                    <a:pt x="4745" y="5540"/>
                    <a:pt x="1309" y="1543"/>
                  </a:cubicBezTo>
                  <a:close/>
                </a:path>
              </a:pathLst>
            </a:custGeom>
            <a:solidFill>
              <a:srgbClr val="647252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5" name="Freeform 14"/>
            <p:cNvSpPr/>
            <p:nvPr/>
          </p:nvSpPr>
          <p:spPr>
            <a:xfrm>
              <a:off x="959824" y="6275198"/>
              <a:ext cx="171465" cy="36343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6346" y="21600"/>
                  </a:moveTo>
                  <a:cubicBezTo>
                    <a:pt x="21600" y="21600"/>
                    <a:pt x="21600" y="21600"/>
                    <a:pt x="21600" y="21600"/>
                  </a:cubicBezTo>
                  <a:cubicBezTo>
                    <a:pt x="14011" y="14491"/>
                    <a:pt x="7005" y="7382"/>
                    <a:pt x="0" y="0"/>
                  </a:cubicBezTo>
                  <a:cubicBezTo>
                    <a:pt x="4670" y="7382"/>
                    <a:pt x="9924" y="14491"/>
                    <a:pt x="16346" y="21600"/>
                  </a:cubicBezTo>
                  <a:close/>
                </a:path>
              </a:pathLst>
            </a:custGeom>
            <a:solidFill>
              <a:srgbClr val="647252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6" name="Freeform 15"/>
            <p:cNvSpPr/>
            <p:nvPr/>
          </p:nvSpPr>
          <p:spPr>
            <a:xfrm>
              <a:off x="100641" y="2972659"/>
              <a:ext cx="821909" cy="332863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9658" y="19745"/>
                  </a:moveTo>
                  <a:cubicBezTo>
                    <a:pt x="17596" y="18489"/>
                    <a:pt x="15775" y="17232"/>
                    <a:pt x="14076" y="15976"/>
                  </a:cubicBezTo>
                  <a:cubicBezTo>
                    <a:pt x="10193" y="13074"/>
                    <a:pt x="7160" y="10082"/>
                    <a:pt x="4854" y="7060"/>
                  </a:cubicBezTo>
                  <a:cubicBezTo>
                    <a:pt x="3519" y="5235"/>
                    <a:pt x="2427" y="3381"/>
                    <a:pt x="1456" y="1526"/>
                  </a:cubicBezTo>
                  <a:cubicBezTo>
                    <a:pt x="971" y="1017"/>
                    <a:pt x="485" y="509"/>
                    <a:pt x="0" y="0"/>
                  </a:cubicBezTo>
                  <a:cubicBezTo>
                    <a:pt x="971" y="2363"/>
                    <a:pt x="2306" y="4757"/>
                    <a:pt x="4004" y="7090"/>
                  </a:cubicBezTo>
                  <a:cubicBezTo>
                    <a:pt x="6189" y="10142"/>
                    <a:pt x="9222" y="13134"/>
                    <a:pt x="12984" y="16065"/>
                  </a:cubicBezTo>
                  <a:cubicBezTo>
                    <a:pt x="14926" y="17531"/>
                    <a:pt x="17110" y="18967"/>
                    <a:pt x="19416" y="20373"/>
                  </a:cubicBezTo>
                  <a:cubicBezTo>
                    <a:pt x="20144" y="20792"/>
                    <a:pt x="20872" y="21181"/>
                    <a:pt x="21600" y="21600"/>
                  </a:cubicBezTo>
                  <a:cubicBezTo>
                    <a:pt x="21357" y="21450"/>
                    <a:pt x="21236" y="21331"/>
                    <a:pt x="21115" y="21181"/>
                  </a:cubicBezTo>
                  <a:cubicBezTo>
                    <a:pt x="20508" y="20702"/>
                    <a:pt x="20022" y="20224"/>
                    <a:pt x="19658" y="19745"/>
                  </a:cubicBezTo>
                  <a:close/>
                </a:path>
              </a:pathLst>
            </a:custGeom>
            <a:solidFill>
              <a:srgbClr val="647252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7" name="Freeform 16"/>
            <p:cNvSpPr/>
            <p:nvPr/>
          </p:nvSpPr>
          <p:spPr>
            <a:xfrm>
              <a:off x="26126" y="0"/>
              <a:ext cx="102473" cy="292793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835" h="21600" fill="norm" stroke="1" extrusionOk="0">
                  <a:moveTo>
                    <a:pt x="9565" y="19627"/>
                  </a:moveTo>
                  <a:cubicBezTo>
                    <a:pt x="10505" y="19763"/>
                    <a:pt x="10505" y="19899"/>
                    <a:pt x="10505" y="20035"/>
                  </a:cubicBezTo>
                  <a:cubicBezTo>
                    <a:pt x="13322" y="20511"/>
                    <a:pt x="17078" y="20988"/>
                    <a:pt x="19896" y="21498"/>
                  </a:cubicBezTo>
                  <a:cubicBezTo>
                    <a:pt x="19896" y="21532"/>
                    <a:pt x="19896" y="21566"/>
                    <a:pt x="20835" y="21600"/>
                  </a:cubicBezTo>
                  <a:cubicBezTo>
                    <a:pt x="18957" y="20920"/>
                    <a:pt x="17078" y="20273"/>
                    <a:pt x="15200" y="19593"/>
                  </a:cubicBezTo>
                  <a:cubicBezTo>
                    <a:pt x="7687" y="16123"/>
                    <a:pt x="3931" y="12654"/>
                    <a:pt x="3931" y="9150"/>
                  </a:cubicBezTo>
                  <a:cubicBezTo>
                    <a:pt x="4870" y="6089"/>
                    <a:pt x="7687" y="3061"/>
                    <a:pt x="13322" y="0"/>
                  </a:cubicBezTo>
                  <a:cubicBezTo>
                    <a:pt x="10505" y="0"/>
                    <a:pt x="10505" y="0"/>
                    <a:pt x="10505" y="0"/>
                  </a:cubicBezTo>
                  <a:cubicBezTo>
                    <a:pt x="3931" y="3027"/>
                    <a:pt x="1113" y="6089"/>
                    <a:pt x="174" y="9150"/>
                  </a:cubicBezTo>
                  <a:cubicBezTo>
                    <a:pt x="-765" y="12654"/>
                    <a:pt x="2052" y="16123"/>
                    <a:pt x="9565" y="19627"/>
                  </a:cubicBezTo>
                  <a:close/>
                </a:path>
              </a:pathLst>
            </a:custGeom>
            <a:solidFill>
              <a:srgbClr val="647252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8" name="Freeform 17"/>
            <p:cNvSpPr/>
            <p:nvPr/>
          </p:nvSpPr>
          <p:spPr>
            <a:xfrm>
              <a:off x="78276" y="2715463"/>
              <a:ext cx="78278" cy="49389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2541" y="3836"/>
                    <a:pt x="3812" y="7469"/>
                    <a:pt x="6353" y="11305"/>
                  </a:cubicBezTo>
                  <a:cubicBezTo>
                    <a:pt x="11435" y="14736"/>
                    <a:pt x="16518" y="18168"/>
                    <a:pt x="21600" y="21600"/>
                  </a:cubicBezTo>
                  <a:cubicBezTo>
                    <a:pt x="19059" y="17563"/>
                    <a:pt x="16518" y="13323"/>
                    <a:pt x="13976" y="9286"/>
                  </a:cubicBezTo>
                  <a:cubicBezTo>
                    <a:pt x="12706" y="9084"/>
                    <a:pt x="12706" y="8882"/>
                    <a:pt x="12706" y="8680"/>
                  </a:cubicBezTo>
                  <a:cubicBezTo>
                    <a:pt x="8894" y="5652"/>
                    <a:pt x="3812" y="2826"/>
                    <a:pt x="0" y="0"/>
                  </a:cubicBezTo>
                  <a:close/>
                </a:path>
              </a:pathLst>
            </a:custGeom>
            <a:solidFill>
              <a:srgbClr val="647252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9" name="Freeform 18"/>
            <p:cNvSpPr/>
            <p:nvPr/>
          </p:nvSpPr>
          <p:spPr>
            <a:xfrm>
              <a:off x="769723" y="5250144"/>
              <a:ext cx="190102" cy="102505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0" y="3016"/>
                    <a:pt x="1054" y="6032"/>
                    <a:pt x="2634" y="9049"/>
                  </a:cubicBezTo>
                  <a:cubicBezTo>
                    <a:pt x="4215" y="11384"/>
                    <a:pt x="6322" y="13816"/>
                    <a:pt x="8956" y="16151"/>
                  </a:cubicBezTo>
                  <a:cubicBezTo>
                    <a:pt x="10010" y="16735"/>
                    <a:pt x="11590" y="17319"/>
                    <a:pt x="12644" y="17903"/>
                  </a:cubicBezTo>
                  <a:cubicBezTo>
                    <a:pt x="15805" y="19168"/>
                    <a:pt x="18439" y="20335"/>
                    <a:pt x="21600" y="21600"/>
                  </a:cubicBezTo>
                  <a:cubicBezTo>
                    <a:pt x="21073" y="21308"/>
                    <a:pt x="20546" y="20919"/>
                    <a:pt x="20020" y="20627"/>
                  </a:cubicBezTo>
                  <a:cubicBezTo>
                    <a:pt x="13698" y="16735"/>
                    <a:pt x="9483" y="12843"/>
                    <a:pt x="6849" y="8951"/>
                  </a:cubicBezTo>
                  <a:cubicBezTo>
                    <a:pt x="5795" y="6616"/>
                    <a:pt x="4741" y="4378"/>
                    <a:pt x="4215" y="2141"/>
                  </a:cubicBezTo>
                  <a:cubicBezTo>
                    <a:pt x="4215" y="2043"/>
                    <a:pt x="3688" y="1946"/>
                    <a:pt x="3688" y="1751"/>
                  </a:cubicBezTo>
                  <a:cubicBezTo>
                    <a:pt x="2634" y="1168"/>
                    <a:pt x="1054" y="584"/>
                    <a:pt x="0" y="0"/>
                  </a:cubicBezTo>
                  <a:close/>
                </a:path>
              </a:pathLst>
            </a:custGeom>
            <a:solidFill>
              <a:srgbClr val="647252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10" name="Freeform 19"/>
            <p:cNvSpPr/>
            <p:nvPr/>
          </p:nvSpPr>
          <p:spPr>
            <a:xfrm>
              <a:off x="775314" y="1170426"/>
              <a:ext cx="2076203" cy="404803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336" y="21010"/>
                  </a:moveTo>
                  <a:cubicBezTo>
                    <a:pt x="480" y="18992"/>
                    <a:pt x="1248" y="17000"/>
                    <a:pt x="2400" y="15081"/>
                  </a:cubicBezTo>
                  <a:cubicBezTo>
                    <a:pt x="3600" y="13162"/>
                    <a:pt x="5232" y="11317"/>
                    <a:pt x="7152" y="9545"/>
                  </a:cubicBezTo>
                  <a:cubicBezTo>
                    <a:pt x="9072" y="7774"/>
                    <a:pt x="11280" y="6101"/>
                    <a:pt x="13680" y="4502"/>
                  </a:cubicBezTo>
                  <a:cubicBezTo>
                    <a:pt x="14880" y="3715"/>
                    <a:pt x="16176" y="2928"/>
                    <a:pt x="17472" y="2190"/>
                  </a:cubicBezTo>
                  <a:cubicBezTo>
                    <a:pt x="18144" y="1821"/>
                    <a:pt x="18816" y="1427"/>
                    <a:pt x="19488" y="1082"/>
                  </a:cubicBezTo>
                  <a:cubicBezTo>
                    <a:pt x="20208" y="713"/>
                    <a:pt x="20880" y="369"/>
                    <a:pt x="21600" y="25"/>
                  </a:cubicBezTo>
                  <a:cubicBezTo>
                    <a:pt x="21600" y="0"/>
                    <a:pt x="21600" y="0"/>
                    <a:pt x="21600" y="0"/>
                  </a:cubicBezTo>
                  <a:cubicBezTo>
                    <a:pt x="20832" y="344"/>
                    <a:pt x="20160" y="689"/>
                    <a:pt x="19440" y="1058"/>
                  </a:cubicBezTo>
                  <a:cubicBezTo>
                    <a:pt x="18768" y="1402"/>
                    <a:pt x="18096" y="1771"/>
                    <a:pt x="17424" y="2165"/>
                  </a:cubicBezTo>
                  <a:cubicBezTo>
                    <a:pt x="16080" y="2903"/>
                    <a:pt x="14784" y="3666"/>
                    <a:pt x="13584" y="4453"/>
                  </a:cubicBezTo>
                  <a:cubicBezTo>
                    <a:pt x="11136" y="6052"/>
                    <a:pt x="8880" y="7725"/>
                    <a:pt x="6960" y="9496"/>
                  </a:cubicBezTo>
                  <a:cubicBezTo>
                    <a:pt x="4992" y="11243"/>
                    <a:pt x="3360" y="13113"/>
                    <a:pt x="2160" y="15031"/>
                  </a:cubicBezTo>
                  <a:cubicBezTo>
                    <a:pt x="912" y="16975"/>
                    <a:pt x="144" y="18968"/>
                    <a:pt x="0" y="21010"/>
                  </a:cubicBezTo>
                  <a:cubicBezTo>
                    <a:pt x="0" y="21059"/>
                    <a:pt x="0" y="21083"/>
                    <a:pt x="0" y="21133"/>
                  </a:cubicBezTo>
                  <a:cubicBezTo>
                    <a:pt x="96" y="21280"/>
                    <a:pt x="192" y="21452"/>
                    <a:pt x="336" y="21600"/>
                  </a:cubicBezTo>
                  <a:cubicBezTo>
                    <a:pt x="336" y="21403"/>
                    <a:pt x="336" y="21206"/>
                    <a:pt x="336" y="21010"/>
                  </a:cubicBezTo>
                  <a:close/>
                </a:path>
              </a:pathLst>
            </a:custGeom>
            <a:solidFill>
              <a:srgbClr val="647252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11" name="Freeform 20"/>
            <p:cNvSpPr/>
            <p:nvPr/>
          </p:nvSpPr>
          <p:spPr>
            <a:xfrm>
              <a:off x="922549" y="6301291"/>
              <a:ext cx="162147" cy="33733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4320" y="7101"/>
                    <a:pt x="9874" y="14499"/>
                    <a:pt x="16046" y="21600"/>
                  </a:cubicBezTo>
                  <a:cubicBezTo>
                    <a:pt x="21600" y="21600"/>
                    <a:pt x="21600" y="21600"/>
                    <a:pt x="21600" y="21600"/>
                  </a:cubicBezTo>
                  <a:cubicBezTo>
                    <a:pt x="14194" y="14499"/>
                    <a:pt x="6789" y="7101"/>
                    <a:pt x="0" y="0"/>
                  </a:cubicBezTo>
                  <a:close/>
                </a:path>
              </a:pathLst>
            </a:custGeom>
            <a:solidFill>
              <a:srgbClr val="647252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12" name="Freeform 21"/>
            <p:cNvSpPr/>
            <p:nvPr/>
          </p:nvSpPr>
          <p:spPr>
            <a:xfrm>
              <a:off x="769723" y="5130865"/>
              <a:ext cx="37276" cy="22178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8900" y="19800"/>
                  </a:moveTo>
                  <a:cubicBezTo>
                    <a:pt x="18900" y="20700"/>
                    <a:pt x="21600" y="21150"/>
                    <a:pt x="21600" y="21600"/>
                  </a:cubicBezTo>
                  <a:cubicBezTo>
                    <a:pt x="21600" y="17100"/>
                    <a:pt x="21600" y="13050"/>
                    <a:pt x="21600" y="8550"/>
                  </a:cubicBezTo>
                  <a:cubicBezTo>
                    <a:pt x="13500" y="5850"/>
                    <a:pt x="8100" y="2700"/>
                    <a:pt x="2700" y="0"/>
                  </a:cubicBezTo>
                  <a:cubicBezTo>
                    <a:pt x="0" y="4050"/>
                    <a:pt x="0" y="7650"/>
                    <a:pt x="0" y="11700"/>
                  </a:cubicBezTo>
                  <a:cubicBezTo>
                    <a:pt x="5400" y="14400"/>
                    <a:pt x="13500" y="17100"/>
                    <a:pt x="18900" y="19800"/>
                  </a:cubicBezTo>
                  <a:close/>
                </a:path>
              </a:pathLst>
            </a:custGeom>
            <a:solidFill>
              <a:srgbClr val="647252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13" name="Freeform 22"/>
            <p:cNvSpPr/>
            <p:nvPr/>
          </p:nvSpPr>
          <p:spPr>
            <a:xfrm>
              <a:off x="849863" y="6016139"/>
              <a:ext cx="238559" cy="62248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908" y="2880"/>
                  </a:moveTo>
                  <a:cubicBezTo>
                    <a:pt x="2077" y="1920"/>
                    <a:pt x="831" y="960"/>
                    <a:pt x="0" y="0"/>
                  </a:cubicBezTo>
                  <a:cubicBezTo>
                    <a:pt x="1246" y="2560"/>
                    <a:pt x="2908" y="5120"/>
                    <a:pt x="4985" y="7680"/>
                  </a:cubicBezTo>
                  <a:cubicBezTo>
                    <a:pt x="5400" y="8480"/>
                    <a:pt x="5815" y="9120"/>
                    <a:pt x="6646" y="9920"/>
                  </a:cubicBezTo>
                  <a:cubicBezTo>
                    <a:pt x="11215" y="13760"/>
                    <a:pt x="16200" y="17760"/>
                    <a:pt x="21185" y="21600"/>
                  </a:cubicBezTo>
                  <a:cubicBezTo>
                    <a:pt x="21600" y="21600"/>
                    <a:pt x="21600" y="21600"/>
                    <a:pt x="21600" y="21600"/>
                  </a:cubicBezTo>
                  <a:cubicBezTo>
                    <a:pt x="17031" y="17440"/>
                    <a:pt x="13292" y="13280"/>
                    <a:pt x="9969" y="8960"/>
                  </a:cubicBezTo>
                  <a:cubicBezTo>
                    <a:pt x="7477" y="6880"/>
                    <a:pt x="5400" y="4960"/>
                    <a:pt x="2908" y="2880"/>
                  </a:cubicBezTo>
                  <a:close/>
                </a:path>
              </a:pathLst>
            </a:custGeom>
            <a:solidFill>
              <a:srgbClr val="647252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</p:grpSp>
      <p:grpSp>
        <p:nvGrpSpPr>
          <p:cNvPr id="27" name="Group 9"/>
          <p:cNvGrpSpPr/>
          <p:nvPr/>
        </p:nvGrpSpPr>
        <p:grpSpPr>
          <a:xfrm>
            <a:off x="27221" y="-32"/>
            <a:ext cx="2356674" cy="6853285"/>
            <a:chOff x="0" y="0"/>
            <a:chExt cx="2356673" cy="6853284"/>
          </a:xfrm>
        </p:grpSpPr>
        <p:sp>
          <p:nvSpPr>
            <p:cNvPr id="15" name="Freeform 27"/>
            <p:cNvSpPr/>
            <p:nvPr/>
          </p:nvSpPr>
          <p:spPr>
            <a:xfrm>
              <a:off x="0" y="0"/>
              <a:ext cx="494327" cy="440104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468" y="4930"/>
                  </a:moveTo>
                  <a:cubicBezTo>
                    <a:pt x="2307" y="6762"/>
                    <a:pt x="3565" y="8617"/>
                    <a:pt x="5452" y="10448"/>
                  </a:cubicBezTo>
                  <a:cubicBezTo>
                    <a:pt x="7130" y="12279"/>
                    <a:pt x="9227" y="14110"/>
                    <a:pt x="11953" y="15942"/>
                  </a:cubicBezTo>
                  <a:cubicBezTo>
                    <a:pt x="14470" y="17773"/>
                    <a:pt x="17616" y="19581"/>
                    <a:pt x="21181" y="21389"/>
                  </a:cubicBezTo>
                  <a:cubicBezTo>
                    <a:pt x="21390" y="21459"/>
                    <a:pt x="21600" y="21530"/>
                    <a:pt x="21600" y="21600"/>
                  </a:cubicBezTo>
                  <a:cubicBezTo>
                    <a:pt x="21390" y="21248"/>
                    <a:pt x="20971" y="20872"/>
                    <a:pt x="20761" y="20520"/>
                  </a:cubicBezTo>
                  <a:cubicBezTo>
                    <a:pt x="20761" y="20450"/>
                    <a:pt x="20761" y="20379"/>
                    <a:pt x="20761" y="20332"/>
                  </a:cubicBezTo>
                  <a:cubicBezTo>
                    <a:pt x="17825" y="18853"/>
                    <a:pt x="15309" y="17397"/>
                    <a:pt x="13212" y="15918"/>
                  </a:cubicBezTo>
                  <a:cubicBezTo>
                    <a:pt x="10485" y="14087"/>
                    <a:pt x="8179" y="12279"/>
                    <a:pt x="6291" y="10424"/>
                  </a:cubicBezTo>
                  <a:cubicBezTo>
                    <a:pt x="4404" y="8593"/>
                    <a:pt x="2936" y="6762"/>
                    <a:pt x="1887" y="4907"/>
                  </a:cubicBezTo>
                  <a:cubicBezTo>
                    <a:pt x="1468" y="3991"/>
                    <a:pt x="1049" y="3076"/>
                    <a:pt x="629" y="2160"/>
                  </a:cubicBezTo>
                  <a:cubicBezTo>
                    <a:pt x="419" y="1432"/>
                    <a:pt x="210" y="728"/>
                    <a:pt x="210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728"/>
                    <a:pt x="210" y="1432"/>
                    <a:pt x="210" y="2160"/>
                  </a:cubicBezTo>
                  <a:cubicBezTo>
                    <a:pt x="629" y="3076"/>
                    <a:pt x="839" y="3991"/>
                    <a:pt x="1468" y="4930"/>
                  </a:cubicBezTo>
                  <a:close/>
                </a:path>
              </a:pathLst>
            </a:custGeom>
            <a:solidFill>
              <a:srgbClr val="647252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16" name="Freeform 28"/>
            <p:cNvSpPr/>
            <p:nvPr/>
          </p:nvSpPr>
          <p:spPr>
            <a:xfrm>
              <a:off x="523067" y="4316505"/>
              <a:ext cx="423436" cy="158069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3009" y="14989"/>
                  </a:moveTo>
                  <a:cubicBezTo>
                    <a:pt x="15709" y="17215"/>
                    <a:pt x="18409" y="19440"/>
                    <a:pt x="21600" y="21600"/>
                  </a:cubicBezTo>
                  <a:cubicBezTo>
                    <a:pt x="21600" y="21142"/>
                    <a:pt x="21600" y="20618"/>
                    <a:pt x="21600" y="20160"/>
                  </a:cubicBezTo>
                  <a:cubicBezTo>
                    <a:pt x="21600" y="20095"/>
                    <a:pt x="21600" y="19964"/>
                    <a:pt x="21600" y="19898"/>
                  </a:cubicBezTo>
                  <a:cubicBezTo>
                    <a:pt x="19391" y="18196"/>
                    <a:pt x="17182" y="16495"/>
                    <a:pt x="15218" y="14793"/>
                  </a:cubicBezTo>
                  <a:cubicBezTo>
                    <a:pt x="9327" y="9949"/>
                    <a:pt x="4173" y="4975"/>
                    <a:pt x="0" y="0"/>
                  </a:cubicBezTo>
                  <a:cubicBezTo>
                    <a:pt x="491" y="1375"/>
                    <a:pt x="982" y="2749"/>
                    <a:pt x="1718" y="4124"/>
                  </a:cubicBezTo>
                  <a:cubicBezTo>
                    <a:pt x="5155" y="7789"/>
                    <a:pt x="8836" y="11389"/>
                    <a:pt x="13009" y="14989"/>
                  </a:cubicBezTo>
                  <a:close/>
                </a:path>
              </a:pathLst>
            </a:custGeom>
            <a:solidFill>
              <a:srgbClr val="647252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17" name="Freeform 29"/>
            <p:cNvSpPr/>
            <p:nvPr/>
          </p:nvSpPr>
          <p:spPr>
            <a:xfrm>
              <a:off x="979074" y="5862714"/>
              <a:ext cx="431100" cy="99057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440" y="1565"/>
                  </a:moveTo>
                  <a:cubicBezTo>
                    <a:pt x="960" y="1043"/>
                    <a:pt x="480" y="522"/>
                    <a:pt x="0" y="0"/>
                  </a:cubicBezTo>
                  <a:cubicBezTo>
                    <a:pt x="0" y="939"/>
                    <a:pt x="0" y="1983"/>
                    <a:pt x="240" y="3026"/>
                  </a:cubicBezTo>
                  <a:cubicBezTo>
                    <a:pt x="3360" y="6470"/>
                    <a:pt x="6480" y="9913"/>
                    <a:pt x="10080" y="13252"/>
                  </a:cubicBezTo>
                  <a:cubicBezTo>
                    <a:pt x="12960" y="16070"/>
                    <a:pt x="16080" y="18887"/>
                    <a:pt x="19200" y="21600"/>
                  </a:cubicBezTo>
                  <a:cubicBezTo>
                    <a:pt x="21600" y="21600"/>
                    <a:pt x="21600" y="21600"/>
                    <a:pt x="21600" y="21600"/>
                  </a:cubicBezTo>
                  <a:cubicBezTo>
                    <a:pt x="18240" y="18783"/>
                    <a:pt x="15120" y="15861"/>
                    <a:pt x="12000" y="12835"/>
                  </a:cubicBezTo>
                  <a:cubicBezTo>
                    <a:pt x="8160" y="9183"/>
                    <a:pt x="4800" y="5322"/>
                    <a:pt x="1440" y="1565"/>
                  </a:cubicBezTo>
                  <a:close/>
                </a:path>
              </a:pathLst>
            </a:custGeom>
            <a:solidFill>
              <a:srgbClr val="647252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18" name="Freeform 30"/>
            <p:cNvSpPr/>
            <p:nvPr/>
          </p:nvSpPr>
          <p:spPr>
            <a:xfrm>
              <a:off x="494326" y="4364406"/>
              <a:ext cx="551808" cy="223596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8970" y="18917"/>
                  </a:moveTo>
                  <a:cubicBezTo>
                    <a:pt x="17468" y="17946"/>
                    <a:pt x="15965" y="16928"/>
                    <a:pt x="14650" y="15911"/>
                  </a:cubicBezTo>
                  <a:cubicBezTo>
                    <a:pt x="10706" y="12997"/>
                    <a:pt x="7701" y="9991"/>
                    <a:pt x="5447" y="6984"/>
                  </a:cubicBezTo>
                  <a:cubicBezTo>
                    <a:pt x="4132" y="5504"/>
                    <a:pt x="3193" y="3978"/>
                    <a:pt x="2442" y="2451"/>
                  </a:cubicBezTo>
                  <a:cubicBezTo>
                    <a:pt x="1690" y="1619"/>
                    <a:pt x="751" y="833"/>
                    <a:pt x="0" y="0"/>
                  </a:cubicBezTo>
                  <a:cubicBezTo>
                    <a:pt x="939" y="2359"/>
                    <a:pt x="2254" y="4718"/>
                    <a:pt x="3944" y="7030"/>
                  </a:cubicBezTo>
                  <a:cubicBezTo>
                    <a:pt x="6198" y="10083"/>
                    <a:pt x="9203" y="13090"/>
                    <a:pt x="12960" y="16050"/>
                  </a:cubicBezTo>
                  <a:cubicBezTo>
                    <a:pt x="14838" y="17484"/>
                    <a:pt x="16904" y="18964"/>
                    <a:pt x="19346" y="20397"/>
                  </a:cubicBezTo>
                  <a:cubicBezTo>
                    <a:pt x="20097" y="20767"/>
                    <a:pt x="20849" y="21184"/>
                    <a:pt x="21600" y="21600"/>
                  </a:cubicBezTo>
                  <a:cubicBezTo>
                    <a:pt x="21412" y="21461"/>
                    <a:pt x="21224" y="21322"/>
                    <a:pt x="21037" y="21184"/>
                  </a:cubicBezTo>
                  <a:cubicBezTo>
                    <a:pt x="20285" y="20444"/>
                    <a:pt x="19534" y="19657"/>
                    <a:pt x="18970" y="18917"/>
                  </a:cubicBezTo>
                  <a:close/>
                </a:path>
              </a:pathLst>
            </a:custGeom>
            <a:solidFill>
              <a:srgbClr val="647252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19" name="Freeform 31"/>
            <p:cNvSpPr/>
            <p:nvPr/>
          </p:nvSpPr>
          <p:spPr>
            <a:xfrm>
              <a:off x="444311" y="1289233"/>
              <a:ext cx="170725" cy="302727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50" h="21600" fill="norm" stroke="1" extrusionOk="0">
                  <a:moveTo>
                    <a:pt x="9750" y="21600"/>
                  </a:moveTo>
                  <a:cubicBezTo>
                    <a:pt x="8550" y="21191"/>
                    <a:pt x="7950" y="20781"/>
                    <a:pt x="7350" y="20372"/>
                  </a:cubicBezTo>
                  <a:cubicBezTo>
                    <a:pt x="4350" y="18085"/>
                    <a:pt x="2550" y="15833"/>
                    <a:pt x="2550" y="13581"/>
                  </a:cubicBezTo>
                  <a:cubicBezTo>
                    <a:pt x="2550" y="11295"/>
                    <a:pt x="4350" y="9043"/>
                    <a:pt x="7350" y="6756"/>
                  </a:cubicBezTo>
                  <a:cubicBezTo>
                    <a:pt x="8550" y="5630"/>
                    <a:pt x="10350" y="4504"/>
                    <a:pt x="12750" y="3378"/>
                  </a:cubicBezTo>
                  <a:cubicBezTo>
                    <a:pt x="15150" y="2252"/>
                    <a:pt x="17550" y="1126"/>
                    <a:pt x="21150" y="0"/>
                  </a:cubicBezTo>
                  <a:cubicBezTo>
                    <a:pt x="20550" y="0"/>
                    <a:pt x="20550" y="0"/>
                    <a:pt x="20550" y="0"/>
                  </a:cubicBezTo>
                  <a:cubicBezTo>
                    <a:pt x="16950" y="1126"/>
                    <a:pt x="13950" y="2252"/>
                    <a:pt x="11550" y="3378"/>
                  </a:cubicBezTo>
                  <a:cubicBezTo>
                    <a:pt x="9150" y="4504"/>
                    <a:pt x="7350" y="5630"/>
                    <a:pt x="5550" y="6756"/>
                  </a:cubicBezTo>
                  <a:cubicBezTo>
                    <a:pt x="1950" y="9009"/>
                    <a:pt x="150" y="11295"/>
                    <a:pt x="150" y="13581"/>
                  </a:cubicBezTo>
                  <a:cubicBezTo>
                    <a:pt x="-450" y="15731"/>
                    <a:pt x="750" y="17915"/>
                    <a:pt x="3750" y="20099"/>
                  </a:cubicBezTo>
                  <a:cubicBezTo>
                    <a:pt x="5550" y="20576"/>
                    <a:pt x="7350" y="21088"/>
                    <a:pt x="9150" y="21566"/>
                  </a:cubicBezTo>
                  <a:cubicBezTo>
                    <a:pt x="9150" y="21566"/>
                    <a:pt x="9750" y="21600"/>
                    <a:pt x="9750" y="21600"/>
                  </a:cubicBezTo>
                  <a:close/>
                </a:path>
              </a:pathLst>
            </a:custGeom>
            <a:solidFill>
              <a:srgbClr val="647252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20" name="Freeform 32"/>
            <p:cNvSpPr/>
            <p:nvPr/>
          </p:nvSpPr>
          <p:spPr>
            <a:xfrm>
              <a:off x="1084453" y="6571632"/>
              <a:ext cx="134120" cy="28165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6971" y="21600"/>
                  </a:moveTo>
                  <a:cubicBezTo>
                    <a:pt x="21600" y="21600"/>
                    <a:pt x="21600" y="21600"/>
                    <a:pt x="21600" y="21600"/>
                  </a:cubicBezTo>
                  <a:cubicBezTo>
                    <a:pt x="13886" y="14644"/>
                    <a:pt x="6943" y="7322"/>
                    <a:pt x="0" y="0"/>
                  </a:cubicBezTo>
                  <a:cubicBezTo>
                    <a:pt x="4629" y="7322"/>
                    <a:pt x="10029" y="14644"/>
                    <a:pt x="16971" y="21600"/>
                  </a:cubicBezTo>
                  <a:close/>
                </a:path>
              </a:pathLst>
            </a:custGeom>
            <a:solidFill>
              <a:srgbClr val="647252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21" name="Freeform 33"/>
            <p:cNvSpPr/>
            <p:nvPr/>
          </p:nvSpPr>
          <p:spPr>
            <a:xfrm>
              <a:off x="475166" y="4107663"/>
              <a:ext cx="82390" cy="51157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5082" y="10901"/>
                  </a:moveTo>
                  <a:cubicBezTo>
                    <a:pt x="10165" y="14535"/>
                    <a:pt x="16518" y="17966"/>
                    <a:pt x="21600" y="21600"/>
                  </a:cubicBezTo>
                  <a:cubicBezTo>
                    <a:pt x="17788" y="17361"/>
                    <a:pt x="15247" y="13121"/>
                    <a:pt x="12706" y="8882"/>
                  </a:cubicBezTo>
                  <a:cubicBezTo>
                    <a:pt x="12706" y="8882"/>
                    <a:pt x="11435" y="8680"/>
                    <a:pt x="11435" y="8680"/>
                  </a:cubicBezTo>
                  <a:cubicBezTo>
                    <a:pt x="7624" y="5854"/>
                    <a:pt x="3812" y="2826"/>
                    <a:pt x="0" y="0"/>
                  </a:cubicBezTo>
                  <a:cubicBezTo>
                    <a:pt x="0" y="404"/>
                    <a:pt x="0" y="1009"/>
                    <a:pt x="0" y="1615"/>
                  </a:cubicBezTo>
                  <a:cubicBezTo>
                    <a:pt x="1271" y="4643"/>
                    <a:pt x="3812" y="7873"/>
                    <a:pt x="5082" y="10901"/>
                  </a:cubicBezTo>
                  <a:close/>
                </a:path>
              </a:pathLst>
            </a:custGeom>
            <a:solidFill>
              <a:srgbClr val="647252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22" name="Freeform 34"/>
            <p:cNvSpPr/>
            <p:nvPr/>
          </p:nvSpPr>
          <p:spPr>
            <a:xfrm>
              <a:off x="946501" y="3145833"/>
              <a:ext cx="1410173" cy="271688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588" y="21030"/>
                  </a:moveTo>
                  <a:cubicBezTo>
                    <a:pt x="661" y="19052"/>
                    <a:pt x="1396" y="17037"/>
                    <a:pt x="2571" y="15097"/>
                  </a:cubicBezTo>
                  <a:cubicBezTo>
                    <a:pt x="3747" y="13196"/>
                    <a:pt x="5363" y="11332"/>
                    <a:pt x="7273" y="9583"/>
                  </a:cubicBezTo>
                  <a:cubicBezTo>
                    <a:pt x="9110" y="7796"/>
                    <a:pt x="11314" y="6123"/>
                    <a:pt x="13739" y="4525"/>
                  </a:cubicBezTo>
                  <a:cubicBezTo>
                    <a:pt x="14914" y="3727"/>
                    <a:pt x="16163" y="2928"/>
                    <a:pt x="17486" y="2206"/>
                  </a:cubicBezTo>
                  <a:cubicBezTo>
                    <a:pt x="18147" y="1825"/>
                    <a:pt x="18808" y="1445"/>
                    <a:pt x="19469" y="1065"/>
                  </a:cubicBezTo>
                  <a:cubicBezTo>
                    <a:pt x="20131" y="723"/>
                    <a:pt x="20865" y="342"/>
                    <a:pt x="21600" y="0"/>
                  </a:cubicBezTo>
                  <a:cubicBezTo>
                    <a:pt x="21527" y="0"/>
                    <a:pt x="21527" y="0"/>
                    <a:pt x="21527" y="0"/>
                  </a:cubicBezTo>
                  <a:cubicBezTo>
                    <a:pt x="20792" y="342"/>
                    <a:pt x="20057" y="685"/>
                    <a:pt x="19396" y="1027"/>
                  </a:cubicBezTo>
                  <a:cubicBezTo>
                    <a:pt x="18735" y="1407"/>
                    <a:pt x="18073" y="1787"/>
                    <a:pt x="17412" y="2130"/>
                  </a:cubicBezTo>
                  <a:cubicBezTo>
                    <a:pt x="16016" y="2890"/>
                    <a:pt x="14767" y="3651"/>
                    <a:pt x="13592" y="4449"/>
                  </a:cubicBezTo>
                  <a:cubicBezTo>
                    <a:pt x="11094" y="6046"/>
                    <a:pt x="8890" y="7720"/>
                    <a:pt x="6980" y="9469"/>
                  </a:cubicBezTo>
                  <a:cubicBezTo>
                    <a:pt x="4996" y="11256"/>
                    <a:pt x="3380" y="13120"/>
                    <a:pt x="2204" y="15059"/>
                  </a:cubicBezTo>
                  <a:cubicBezTo>
                    <a:pt x="955" y="16923"/>
                    <a:pt x="220" y="18900"/>
                    <a:pt x="0" y="20877"/>
                  </a:cubicBezTo>
                  <a:cubicBezTo>
                    <a:pt x="220" y="21106"/>
                    <a:pt x="367" y="21334"/>
                    <a:pt x="514" y="21600"/>
                  </a:cubicBezTo>
                  <a:cubicBezTo>
                    <a:pt x="514" y="21410"/>
                    <a:pt x="514" y="21220"/>
                    <a:pt x="588" y="21030"/>
                  </a:cubicBezTo>
                  <a:close/>
                </a:path>
              </a:pathLst>
            </a:custGeom>
            <a:solidFill>
              <a:srgbClr val="647252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23" name="Freeform 35"/>
            <p:cNvSpPr/>
            <p:nvPr/>
          </p:nvSpPr>
          <p:spPr>
            <a:xfrm>
              <a:off x="1046133" y="6600372"/>
              <a:ext cx="120709" cy="25291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4320" y="7336"/>
                    <a:pt x="10368" y="14672"/>
                    <a:pt x="16416" y="21600"/>
                  </a:cubicBezTo>
                  <a:cubicBezTo>
                    <a:pt x="21600" y="21600"/>
                    <a:pt x="21600" y="21600"/>
                    <a:pt x="21600" y="21600"/>
                  </a:cubicBezTo>
                  <a:cubicBezTo>
                    <a:pt x="13824" y="14672"/>
                    <a:pt x="6912" y="7336"/>
                    <a:pt x="0" y="0"/>
                  </a:cubicBezTo>
                  <a:close/>
                </a:path>
              </a:pathLst>
            </a:custGeom>
            <a:solidFill>
              <a:srgbClr val="647252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24" name="Freeform 36"/>
            <p:cNvSpPr/>
            <p:nvPr/>
          </p:nvSpPr>
          <p:spPr>
            <a:xfrm>
              <a:off x="946501" y="5897202"/>
              <a:ext cx="137953" cy="67443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0" y="4596"/>
                    <a:pt x="1490" y="9191"/>
                    <a:pt x="5214" y="13634"/>
                  </a:cubicBezTo>
                  <a:cubicBezTo>
                    <a:pt x="8193" y="15013"/>
                    <a:pt x="10428" y="16545"/>
                    <a:pt x="13407" y="17923"/>
                  </a:cubicBezTo>
                  <a:cubicBezTo>
                    <a:pt x="16386" y="19149"/>
                    <a:pt x="18621" y="20374"/>
                    <a:pt x="21600" y="21600"/>
                  </a:cubicBezTo>
                  <a:cubicBezTo>
                    <a:pt x="20855" y="21294"/>
                    <a:pt x="20855" y="20987"/>
                    <a:pt x="20110" y="20681"/>
                  </a:cubicBezTo>
                  <a:cubicBezTo>
                    <a:pt x="11917" y="15013"/>
                    <a:pt x="7448" y="9191"/>
                    <a:pt x="5959" y="3370"/>
                  </a:cubicBezTo>
                  <a:cubicBezTo>
                    <a:pt x="5214" y="2757"/>
                    <a:pt x="3724" y="2298"/>
                    <a:pt x="2979" y="1685"/>
                  </a:cubicBezTo>
                  <a:cubicBezTo>
                    <a:pt x="1490" y="1072"/>
                    <a:pt x="745" y="460"/>
                    <a:pt x="0" y="0"/>
                  </a:cubicBezTo>
                  <a:close/>
                </a:path>
              </a:pathLst>
            </a:custGeom>
            <a:solidFill>
              <a:srgbClr val="647252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25" name="Freeform 37"/>
            <p:cNvSpPr/>
            <p:nvPr/>
          </p:nvSpPr>
          <p:spPr>
            <a:xfrm>
              <a:off x="946501" y="5772662"/>
              <a:ext cx="38321" cy="22800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11700"/>
                  </a:moveTo>
                  <a:cubicBezTo>
                    <a:pt x="2700" y="13050"/>
                    <a:pt x="5400" y="14850"/>
                    <a:pt x="10800" y="16650"/>
                  </a:cubicBezTo>
                  <a:cubicBezTo>
                    <a:pt x="13500" y="18450"/>
                    <a:pt x="18900" y="19800"/>
                    <a:pt x="21600" y="21600"/>
                  </a:cubicBezTo>
                  <a:cubicBezTo>
                    <a:pt x="18900" y="17100"/>
                    <a:pt x="18900" y="12600"/>
                    <a:pt x="18900" y="8550"/>
                  </a:cubicBezTo>
                  <a:cubicBezTo>
                    <a:pt x="13500" y="5400"/>
                    <a:pt x="8100" y="2700"/>
                    <a:pt x="0" y="0"/>
                  </a:cubicBezTo>
                  <a:cubicBezTo>
                    <a:pt x="0" y="450"/>
                    <a:pt x="0" y="1350"/>
                    <a:pt x="0" y="1800"/>
                  </a:cubicBezTo>
                  <a:cubicBezTo>
                    <a:pt x="0" y="4950"/>
                    <a:pt x="0" y="8550"/>
                    <a:pt x="0" y="11700"/>
                  </a:cubicBezTo>
                  <a:close/>
                </a:path>
              </a:pathLst>
            </a:custGeom>
            <a:solidFill>
              <a:srgbClr val="647252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26" name="Freeform 38"/>
            <p:cNvSpPr/>
            <p:nvPr/>
          </p:nvSpPr>
          <p:spPr>
            <a:xfrm>
              <a:off x="979074" y="6322553"/>
              <a:ext cx="210760" cy="53073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5400" y="5449"/>
                  </a:moveTo>
                  <a:cubicBezTo>
                    <a:pt x="3436" y="3697"/>
                    <a:pt x="1964" y="1751"/>
                    <a:pt x="0" y="0"/>
                  </a:cubicBezTo>
                  <a:cubicBezTo>
                    <a:pt x="1473" y="3114"/>
                    <a:pt x="3436" y="6422"/>
                    <a:pt x="5400" y="9535"/>
                  </a:cubicBezTo>
                  <a:cubicBezTo>
                    <a:pt x="5891" y="10119"/>
                    <a:pt x="6382" y="10703"/>
                    <a:pt x="6873" y="11286"/>
                  </a:cubicBezTo>
                  <a:cubicBezTo>
                    <a:pt x="10800" y="14789"/>
                    <a:pt x="14727" y="18292"/>
                    <a:pt x="19145" y="21600"/>
                  </a:cubicBezTo>
                  <a:cubicBezTo>
                    <a:pt x="21600" y="21600"/>
                    <a:pt x="21600" y="21600"/>
                    <a:pt x="21600" y="21600"/>
                  </a:cubicBezTo>
                  <a:cubicBezTo>
                    <a:pt x="17182" y="17903"/>
                    <a:pt x="13745" y="14011"/>
                    <a:pt x="10800" y="10119"/>
                  </a:cubicBezTo>
                  <a:cubicBezTo>
                    <a:pt x="8836" y="8562"/>
                    <a:pt x="7364" y="7005"/>
                    <a:pt x="5400" y="5449"/>
                  </a:cubicBezTo>
                  <a:close/>
                </a:path>
              </a:pathLst>
            </a:custGeom>
            <a:solidFill>
              <a:srgbClr val="647252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</p:grpSp>
      <p:sp>
        <p:nvSpPr>
          <p:cNvPr id="28" name="Rectangle 6"/>
          <p:cNvSpPr/>
          <p:nvPr/>
        </p:nvSpPr>
        <p:spPr>
          <a:xfrm>
            <a:off x="-1" y="0"/>
            <a:ext cx="182882" cy="6858000"/>
          </a:xfrm>
          <a:prstGeom prst="rect">
            <a:avLst/>
          </a:prstGeom>
          <a:solidFill>
            <a:srgbClr val="647252"/>
          </a:solidFill>
          <a:ln w="12700">
            <a:miter lim="400000"/>
          </a:ln>
        </p:spPr>
        <p:txBody>
          <a:bodyPr lIns="45719" rIns="45719"/>
          <a:lstStyle/>
          <a:p>
            <a:pPr/>
          </a:p>
        </p:txBody>
      </p:sp>
      <p:sp>
        <p:nvSpPr>
          <p:cNvPr id="29" name="Freeform 11"/>
          <p:cNvSpPr/>
          <p:nvPr/>
        </p:nvSpPr>
        <p:spPr>
          <a:xfrm flipV="1">
            <a:off x="-4189" y="714375"/>
            <a:ext cx="1595613" cy="50729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568" h="21600" fill="norm" stroke="1" extrusionOk="0">
                <a:moveTo>
                  <a:pt x="21472" y="10154"/>
                </a:moveTo>
                <a:lnTo>
                  <a:pt x="18377" y="406"/>
                </a:lnTo>
                <a:cubicBezTo>
                  <a:pt x="18356" y="337"/>
                  <a:pt x="18331" y="272"/>
                  <a:pt x="18310" y="203"/>
                </a:cubicBezTo>
                <a:cubicBezTo>
                  <a:pt x="18247" y="0"/>
                  <a:pt x="18182" y="0"/>
                  <a:pt x="18117" y="0"/>
                </a:cubicBezTo>
                <a:lnTo>
                  <a:pt x="16891" y="0"/>
                </a:lnTo>
                <a:lnTo>
                  <a:pt x="0" y="151"/>
                </a:lnTo>
                <a:cubicBezTo>
                  <a:pt x="19" y="7301"/>
                  <a:pt x="39" y="14450"/>
                  <a:pt x="58" y="21600"/>
                </a:cubicBezTo>
                <a:lnTo>
                  <a:pt x="16891" y="21527"/>
                </a:lnTo>
                <a:lnTo>
                  <a:pt x="18117" y="21527"/>
                </a:lnTo>
                <a:cubicBezTo>
                  <a:pt x="18182" y="21527"/>
                  <a:pt x="18247" y="21324"/>
                  <a:pt x="18310" y="21324"/>
                </a:cubicBezTo>
                <a:cubicBezTo>
                  <a:pt x="18310" y="21120"/>
                  <a:pt x="18377" y="21120"/>
                  <a:pt x="18377" y="21120"/>
                </a:cubicBezTo>
                <a:lnTo>
                  <a:pt x="21472" y="11372"/>
                </a:lnTo>
                <a:cubicBezTo>
                  <a:pt x="21600" y="10966"/>
                  <a:pt x="21600" y="10560"/>
                  <a:pt x="21472" y="10154"/>
                </a:cubicBezTo>
                <a:close/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45719" rIns="45719"/>
          <a:lstStyle/>
          <a:p>
            <a:pPr/>
          </a:p>
        </p:txBody>
      </p:sp>
      <p:sp>
        <p:nvSpPr>
          <p:cNvPr id="30" name="Text názvu"/>
          <p:cNvSpPr txBox="1"/>
          <p:nvPr>
            <p:ph type="title"/>
          </p:nvPr>
        </p:nvSpPr>
        <p:spPr>
          <a:xfrm>
            <a:off x="609600" y="274637"/>
            <a:ext cx="10972800" cy="132556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normAutofit fontScale="100000" lnSpcReduction="0"/>
          </a:bodyPr>
          <a:lstStyle/>
          <a:p>
            <a:pPr/>
            <a:r>
              <a:t>Text názvu</a:t>
            </a:r>
          </a:p>
        </p:txBody>
      </p:sp>
      <p:sp>
        <p:nvSpPr>
          <p:cNvPr id="31" name="Text úrovně 1…"/>
          <p:cNvSpPr txBox="1"/>
          <p:nvPr>
            <p:ph type="body" idx="1"/>
          </p:nvPr>
        </p:nvSpPr>
        <p:spPr>
          <a:xfrm>
            <a:off x="609600" y="1600200"/>
            <a:ext cx="10972800" cy="52578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normAutofit fontScale="100000" lnSpcReduction="0"/>
          </a:bodyPr>
          <a:lstStyle/>
          <a:p>
            <a:pPr/>
            <a:r>
              <a:t>Text úrovně 1</a:t>
            </a:r>
          </a:p>
          <a:p>
            <a:pPr lvl="1"/>
            <a:r>
              <a:t>Text úrovně 2</a:t>
            </a:r>
          </a:p>
          <a:p>
            <a:pPr lvl="2"/>
            <a:r>
              <a:t>Text úrovně 3</a:t>
            </a:r>
          </a:p>
          <a:p>
            <a:pPr lvl="3"/>
            <a:r>
              <a:t>Text úrovně 4</a:t>
            </a:r>
          </a:p>
          <a:p>
            <a:pPr lvl="4"/>
            <a:r>
              <a:t>Text úrovně 5</a:t>
            </a:r>
          </a:p>
        </p:txBody>
      </p:sp>
      <p:sp>
        <p:nvSpPr>
          <p:cNvPr id="32" name="Číslo snímku"/>
          <p:cNvSpPr txBox="1"/>
          <p:nvPr>
            <p:ph type="sldNum" sz="quarter" idx="2"/>
          </p:nvPr>
        </p:nvSpPr>
        <p:spPr>
          <a:xfrm>
            <a:off x="925905" y="772224"/>
            <a:ext cx="385675" cy="396241"/>
          </a:xfrm>
          <a:prstGeom prst="rect">
            <a:avLst/>
          </a:prstGeom>
          <a:ln w="12700">
            <a:miter lim="400000"/>
          </a:ln>
        </p:spPr>
        <p:txBody>
          <a:bodyPr wrap="none" lIns="45719" rIns="45719" anchor="ctr">
            <a:spAutoFit/>
          </a:bodyPr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  <p:sldLayoutId id="2147483662" r:id="rId15"/>
  </p:sldLayoutIdLst>
  <p:transition xmlns:p14="http://schemas.microsoft.com/office/powerpoint/2010/main" spd="med" advClick="1"/>
  <p:txStyles>
    <p:titleStyle>
      <a:lvl1pPr marL="0" marR="0" indent="0" algn="l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600" u="none">
          <a:solidFill>
            <a:srgbClr val="262626"/>
          </a:solidFill>
          <a:uFillTx/>
          <a:latin typeface="+mj-lt"/>
          <a:ea typeface="+mj-ea"/>
          <a:cs typeface="+mj-cs"/>
          <a:sym typeface="Century Gothic"/>
        </a:defRPr>
      </a:lvl1pPr>
      <a:lvl2pPr marL="0" marR="0" indent="0" algn="l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600" u="none">
          <a:solidFill>
            <a:srgbClr val="262626"/>
          </a:solidFill>
          <a:uFillTx/>
          <a:latin typeface="+mj-lt"/>
          <a:ea typeface="+mj-ea"/>
          <a:cs typeface="+mj-cs"/>
          <a:sym typeface="Century Gothic"/>
        </a:defRPr>
      </a:lvl2pPr>
      <a:lvl3pPr marL="0" marR="0" indent="0" algn="l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600" u="none">
          <a:solidFill>
            <a:srgbClr val="262626"/>
          </a:solidFill>
          <a:uFillTx/>
          <a:latin typeface="+mj-lt"/>
          <a:ea typeface="+mj-ea"/>
          <a:cs typeface="+mj-cs"/>
          <a:sym typeface="Century Gothic"/>
        </a:defRPr>
      </a:lvl3pPr>
      <a:lvl4pPr marL="0" marR="0" indent="0" algn="l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600" u="none">
          <a:solidFill>
            <a:srgbClr val="262626"/>
          </a:solidFill>
          <a:uFillTx/>
          <a:latin typeface="+mj-lt"/>
          <a:ea typeface="+mj-ea"/>
          <a:cs typeface="+mj-cs"/>
          <a:sym typeface="Century Gothic"/>
        </a:defRPr>
      </a:lvl4pPr>
      <a:lvl5pPr marL="0" marR="0" indent="0" algn="l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600" u="none">
          <a:solidFill>
            <a:srgbClr val="262626"/>
          </a:solidFill>
          <a:uFillTx/>
          <a:latin typeface="+mj-lt"/>
          <a:ea typeface="+mj-ea"/>
          <a:cs typeface="+mj-cs"/>
          <a:sym typeface="Century Gothic"/>
        </a:defRPr>
      </a:lvl5pPr>
      <a:lvl6pPr marL="0" marR="0" indent="0" algn="l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600" u="none">
          <a:solidFill>
            <a:srgbClr val="262626"/>
          </a:solidFill>
          <a:uFillTx/>
          <a:latin typeface="+mj-lt"/>
          <a:ea typeface="+mj-ea"/>
          <a:cs typeface="+mj-cs"/>
          <a:sym typeface="Century Gothic"/>
        </a:defRPr>
      </a:lvl6pPr>
      <a:lvl7pPr marL="0" marR="0" indent="0" algn="l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600" u="none">
          <a:solidFill>
            <a:srgbClr val="262626"/>
          </a:solidFill>
          <a:uFillTx/>
          <a:latin typeface="+mj-lt"/>
          <a:ea typeface="+mj-ea"/>
          <a:cs typeface="+mj-cs"/>
          <a:sym typeface="Century Gothic"/>
        </a:defRPr>
      </a:lvl7pPr>
      <a:lvl8pPr marL="0" marR="0" indent="0" algn="l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600" u="none">
          <a:solidFill>
            <a:srgbClr val="262626"/>
          </a:solidFill>
          <a:uFillTx/>
          <a:latin typeface="+mj-lt"/>
          <a:ea typeface="+mj-ea"/>
          <a:cs typeface="+mj-cs"/>
          <a:sym typeface="Century Gothic"/>
        </a:defRPr>
      </a:lvl8pPr>
      <a:lvl9pPr marL="0" marR="0" indent="0" algn="l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600" u="none">
          <a:solidFill>
            <a:srgbClr val="262626"/>
          </a:solidFill>
          <a:uFillTx/>
          <a:latin typeface="+mj-lt"/>
          <a:ea typeface="+mj-ea"/>
          <a:cs typeface="+mj-cs"/>
          <a:sym typeface="Century Gothic"/>
        </a:defRPr>
      </a:lvl9pPr>
    </p:titleStyle>
    <p:bodyStyle>
      <a:lvl1pPr marL="342900" marR="0" indent="-342900" algn="l" defTabSz="457200" rtl="0" latinLnBrk="0">
        <a:lnSpc>
          <a:spcPct val="100000"/>
        </a:lnSpc>
        <a:spcBef>
          <a:spcPts val="1000"/>
        </a:spcBef>
        <a:spcAft>
          <a:spcPts val="0"/>
        </a:spcAft>
        <a:buClr>
          <a:schemeClr val="accent1"/>
        </a:buClr>
        <a:buSzPct val="100000"/>
        <a:buFontTx/>
        <a:buChar char=""/>
        <a:tabLst/>
        <a:defRPr b="0" baseline="0" cap="none" i="0" spc="0" strike="noStrike" sz="1800" u="none">
          <a:solidFill>
            <a:srgbClr val="404040"/>
          </a:solidFill>
          <a:uFillTx/>
          <a:latin typeface="+mj-lt"/>
          <a:ea typeface="+mj-ea"/>
          <a:cs typeface="+mj-cs"/>
          <a:sym typeface="Century Gothic"/>
        </a:defRPr>
      </a:lvl1pPr>
      <a:lvl2pPr marL="778668" marR="0" indent="-321468" algn="l" defTabSz="457200" rtl="0" latinLnBrk="0">
        <a:lnSpc>
          <a:spcPct val="100000"/>
        </a:lnSpc>
        <a:spcBef>
          <a:spcPts val="1000"/>
        </a:spcBef>
        <a:spcAft>
          <a:spcPts val="0"/>
        </a:spcAft>
        <a:buClr>
          <a:schemeClr val="accent1"/>
        </a:buClr>
        <a:buSzPct val="100000"/>
        <a:buFontTx/>
        <a:buChar char=""/>
        <a:tabLst/>
        <a:defRPr b="0" baseline="0" cap="none" i="0" spc="0" strike="noStrike" sz="1800" u="none">
          <a:solidFill>
            <a:srgbClr val="404040"/>
          </a:solidFill>
          <a:uFillTx/>
          <a:latin typeface="+mj-lt"/>
          <a:ea typeface="+mj-ea"/>
          <a:cs typeface="+mj-cs"/>
          <a:sym typeface="Century Gothic"/>
        </a:defRPr>
      </a:lvl2pPr>
      <a:lvl3pPr marL="1208314" marR="0" indent="-293914" algn="l" defTabSz="457200" rtl="0" latinLnBrk="0">
        <a:lnSpc>
          <a:spcPct val="100000"/>
        </a:lnSpc>
        <a:spcBef>
          <a:spcPts val="1000"/>
        </a:spcBef>
        <a:spcAft>
          <a:spcPts val="0"/>
        </a:spcAft>
        <a:buClr>
          <a:schemeClr val="accent1"/>
        </a:buClr>
        <a:buSzPct val="100000"/>
        <a:buFontTx/>
        <a:buChar char=""/>
        <a:tabLst/>
        <a:defRPr b="0" baseline="0" cap="none" i="0" spc="0" strike="noStrike" sz="1800" u="none">
          <a:solidFill>
            <a:srgbClr val="404040"/>
          </a:solidFill>
          <a:uFillTx/>
          <a:latin typeface="+mj-lt"/>
          <a:ea typeface="+mj-ea"/>
          <a:cs typeface="+mj-cs"/>
          <a:sym typeface="Century Gothic"/>
        </a:defRPr>
      </a:lvl3pPr>
      <a:lvl4pPr marL="1714500" marR="0" indent="-342900" algn="l" defTabSz="457200" rtl="0" latinLnBrk="0">
        <a:lnSpc>
          <a:spcPct val="100000"/>
        </a:lnSpc>
        <a:spcBef>
          <a:spcPts val="1000"/>
        </a:spcBef>
        <a:spcAft>
          <a:spcPts val="0"/>
        </a:spcAft>
        <a:buClr>
          <a:schemeClr val="accent1"/>
        </a:buClr>
        <a:buSzPct val="100000"/>
        <a:buFontTx/>
        <a:buChar char=""/>
        <a:tabLst/>
        <a:defRPr b="0" baseline="0" cap="none" i="0" spc="0" strike="noStrike" sz="1800" u="none">
          <a:solidFill>
            <a:srgbClr val="404040"/>
          </a:solidFill>
          <a:uFillTx/>
          <a:latin typeface="+mj-lt"/>
          <a:ea typeface="+mj-ea"/>
          <a:cs typeface="+mj-cs"/>
          <a:sym typeface="Century Gothic"/>
        </a:defRPr>
      </a:lvl4pPr>
      <a:lvl5pPr marL="2171700" marR="0" indent="-342900" algn="l" defTabSz="457200" rtl="0" latinLnBrk="0">
        <a:lnSpc>
          <a:spcPct val="100000"/>
        </a:lnSpc>
        <a:spcBef>
          <a:spcPts val="1000"/>
        </a:spcBef>
        <a:spcAft>
          <a:spcPts val="0"/>
        </a:spcAft>
        <a:buClr>
          <a:schemeClr val="accent1"/>
        </a:buClr>
        <a:buSzPct val="100000"/>
        <a:buFontTx/>
        <a:buChar char=""/>
        <a:tabLst/>
        <a:defRPr b="0" baseline="0" cap="none" i="0" spc="0" strike="noStrike" sz="1800" u="none">
          <a:solidFill>
            <a:srgbClr val="404040"/>
          </a:solidFill>
          <a:uFillTx/>
          <a:latin typeface="+mj-lt"/>
          <a:ea typeface="+mj-ea"/>
          <a:cs typeface="+mj-cs"/>
          <a:sym typeface="Century Gothic"/>
        </a:defRPr>
      </a:lvl5pPr>
      <a:lvl6pPr marL="2628900" marR="0" indent="-342900" algn="l" defTabSz="457200" rtl="0" latinLnBrk="0">
        <a:lnSpc>
          <a:spcPct val="100000"/>
        </a:lnSpc>
        <a:spcBef>
          <a:spcPts val="1000"/>
        </a:spcBef>
        <a:spcAft>
          <a:spcPts val="0"/>
        </a:spcAft>
        <a:buClr>
          <a:schemeClr val="accent1"/>
        </a:buClr>
        <a:buSzPct val="100000"/>
        <a:buFontTx/>
        <a:buChar char=""/>
        <a:tabLst/>
        <a:defRPr b="0" baseline="0" cap="none" i="0" spc="0" strike="noStrike" sz="1800" u="none">
          <a:solidFill>
            <a:srgbClr val="404040"/>
          </a:solidFill>
          <a:uFillTx/>
          <a:latin typeface="+mj-lt"/>
          <a:ea typeface="+mj-ea"/>
          <a:cs typeface="+mj-cs"/>
          <a:sym typeface="Century Gothic"/>
        </a:defRPr>
      </a:lvl6pPr>
      <a:lvl7pPr marL="3086100" marR="0" indent="-342900" algn="l" defTabSz="457200" rtl="0" latinLnBrk="0">
        <a:lnSpc>
          <a:spcPct val="100000"/>
        </a:lnSpc>
        <a:spcBef>
          <a:spcPts val="1000"/>
        </a:spcBef>
        <a:spcAft>
          <a:spcPts val="0"/>
        </a:spcAft>
        <a:buClr>
          <a:schemeClr val="accent1"/>
        </a:buClr>
        <a:buSzPct val="100000"/>
        <a:buFontTx/>
        <a:buChar char=""/>
        <a:tabLst/>
        <a:defRPr b="0" baseline="0" cap="none" i="0" spc="0" strike="noStrike" sz="1800" u="none">
          <a:solidFill>
            <a:srgbClr val="404040"/>
          </a:solidFill>
          <a:uFillTx/>
          <a:latin typeface="+mj-lt"/>
          <a:ea typeface="+mj-ea"/>
          <a:cs typeface="+mj-cs"/>
          <a:sym typeface="Century Gothic"/>
        </a:defRPr>
      </a:lvl7pPr>
      <a:lvl8pPr marL="3543300" marR="0" indent="-342900" algn="l" defTabSz="457200" rtl="0" latinLnBrk="0">
        <a:lnSpc>
          <a:spcPct val="100000"/>
        </a:lnSpc>
        <a:spcBef>
          <a:spcPts val="1000"/>
        </a:spcBef>
        <a:spcAft>
          <a:spcPts val="0"/>
        </a:spcAft>
        <a:buClr>
          <a:schemeClr val="accent1"/>
        </a:buClr>
        <a:buSzPct val="100000"/>
        <a:buFontTx/>
        <a:buChar char=""/>
        <a:tabLst/>
        <a:defRPr b="0" baseline="0" cap="none" i="0" spc="0" strike="noStrike" sz="1800" u="none">
          <a:solidFill>
            <a:srgbClr val="404040"/>
          </a:solidFill>
          <a:uFillTx/>
          <a:latin typeface="+mj-lt"/>
          <a:ea typeface="+mj-ea"/>
          <a:cs typeface="+mj-cs"/>
          <a:sym typeface="Century Gothic"/>
        </a:defRPr>
      </a:lvl8pPr>
      <a:lvl9pPr marL="4000500" marR="0" indent="-342900" algn="l" defTabSz="457200" rtl="0" latinLnBrk="0">
        <a:lnSpc>
          <a:spcPct val="100000"/>
        </a:lnSpc>
        <a:spcBef>
          <a:spcPts val="1000"/>
        </a:spcBef>
        <a:spcAft>
          <a:spcPts val="0"/>
        </a:spcAft>
        <a:buClr>
          <a:schemeClr val="accent1"/>
        </a:buClr>
        <a:buSzPct val="100000"/>
        <a:buFontTx/>
        <a:buChar char=""/>
        <a:tabLst/>
        <a:defRPr b="0" baseline="0" cap="none" i="0" spc="0" strike="noStrike" sz="1800" u="none">
          <a:solidFill>
            <a:srgbClr val="404040"/>
          </a:solidFill>
          <a:uFillTx/>
          <a:latin typeface="+mj-lt"/>
          <a:ea typeface="+mj-ea"/>
          <a:cs typeface="+mj-cs"/>
          <a:sym typeface="Century Gothic"/>
        </a:defRPr>
      </a:lvl9pPr>
    </p:bodyStyle>
    <p:otherStyle>
      <a:lvl1pPr marL="0" marR="0" indent="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000" u="none">
          <a:solidFill>
            <a:schemeClr val="tx1"/>
          </a:solidFill>
          <a:uFillTx/>
          <a:latin typeface="+mn-lt"/>
          <a:ea typeface="+mn-ea"/>
          <a:cs typeface="+mn-cs"/>
          <a:sym typeface="Century Gothic"/>
        </a:defRPr>
      </a:lvl1pPr>
      <a:lvl2pPr marL="0" marR="0" indent="4572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000" u="none">
          <a:solidFill>
            <a:schemeClr val="tx1"/>
          </a:solidFill>
          <a:uFillTx/>
          <a:latin typeface="+mn-lt"/>
          <a:ea typeface="+mn-ea"/>
          <a:cs typeface="+mn-cs"/>
          <a:sym typeface="Century Gothic"/>
        </a:defRPr>
      </a:lvl2pPr>
      <a:lvl3pPr marL="0" marR="0" indent="9144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000" u="none">
          <a:solidFill>
            <a:schemeClr val="tx1"/>
          </a:solidFill>
          <a:uFillTx/>
          <a:latin typeface="+mn-lt"/>
          <a:ea typeface="+mn-ea"/>
          <a:cs typeface="+mn-cs"/>
          <a:sym typeface="Century Gothic"/>
        </a:defRPr>
      </a:lvl3pPr>
      <a:lvl4pPr marL="0" marR="0" indent="13716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000" u="none">
          <a:solidFill>
            <a:schemeClr val="tx1"/>
          </a:solidFill>
          <a:uFillTx/>
          <a:latin typeface="+mn-lt"/>
          <a:ea typeface="+mn-ea"/>
          <a:cs typeface="+mn-cs"/>
          <a:sym typeface="Century Gothic"/>
        </a:defRPr>
      </a:lvl4pPr>
      <a:lvl5pPr marL="0" marR="0" indent="18288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000" u="none">
          <a:solidFill>
            <a:schemeClr val="tx1"/>
          </a:solidFill>
          <a:uFillTx/>
          <a:latin typeface="+mn-lt"/>
          <a:ea typeface="+mn-ea"/>
          <a:cs typeface="+mn-cs"/>
          <a:sym typeface="Century Gothic"/>
        </a:defRPr>
      </a:lvl5pPr>
      <a:lvl6pPr marL="0" marR="0" indent="22860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000" u="none">
          <a:solidFill>
            <a:schemeClr val="tx1"/>
          </a:solidFill>
          <a:uFillTx/>
          <a:latin typeface="+mn-lt"/>
          <a:ea typeface="+mn-ea"/>
          <a:cs typeface="+mn-cs"/>
          <a:sym typeface="Century Gothic"/>
        </a:defRPr>
      </a:lvl6pPr>
      <a:lvl7pPr marL="0" marR="0" indent="27432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000" u="none">
          <a:solidFill>
            <a:schemeClr val="tx1"/>
          </a:solidFill>
          <a:uFillTx/>
          <a:latin typeface="+mn-lt"/>
          <a:ea typeface="+mn-ea"/>
          <a:cs typeface="+mn-cs"/>
          <a:sym typeface="Century Gothic"/>
        </a:defRPr>
      </a:lvl7pPr>
      <a:lvl8pPr marL="0" marR="0" indent="32004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000" u="none">
          <a:solidFill>
            <a:schemeClr val="tx1"/>
          </a:solidFill>
          <a:uFillTx/>
          <a:latin typeface="+mn-lt"/>
          <a:ea typeface="+mn-ea"/>
          <a:cs typeface="+mn-cs"/>
          <a:sym typeface="Century Gothic"/>
        </a:defRPr>
      </a:lvl8pPr>
      <a:lvl9pPr marL="0" marR="0" indent="36576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000" u="none">
          <a:solidFill>
            <a:schemeClr val="tx1"/>
          </a:solidFill>
          <a:uFillTx/>
          <a:latin typeface="+mn-lt"/>
          <a:ea typeface="+mn-ea"/>
          <a:cs typeface="+mn-cs"/>
          <a:sym typeface="Century Gothic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s://www.youtube.com/watch?v=1SCRTToMaHw" TargetMode="External"/></Relationships>
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/Relationships>
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9.xml"/><Relationship Id="rId2" Type="http://schemas.openxmlformats.org/officeDocument/2006/relationships/image" Target="../media/image2.jpe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8" name="Nadpis 1"/>
          <p:cNvSpPr txBox="1"/>
          <p:nvPr>
            <p:ph type="ctrTitle"/>
          </p:nvPr>
        </p:nvSpPr>
        <p:spPr>
          <a:xfrm>
            <a:off x="2589212" y="2514599"/>
            <a:ext cx="8915401" cy="2262783"/>
          </a:xfrm>
          <a:prstGeom prst="rect">
            <a:avLst/>
          </a:prstGeom>
        </p:spPr>
        <p:txBody>
          <a:bodyPr/>
          <a:lstStyle/>
          <a:p>
            <a:pPr/>
            <a:r>
              <a:t>Milost nebo karma?</a:t>
            </a:r>
          </a:p>
        </p:txBody>
      </p:sp>
      <p:sp>
        <p:nvSpPr>
          <p:cNvPr id="399" name="Podnadpis 2"/>
          <p:cNvSpPr txBox="1"/>
          <p:nvPr>
            <p:ph type="subTitle" sz="quarter" idx="1"/>
          </p:nvPr>
        </p:nvSpPr>
        <p:spPr>
          <a:xfrm>
            <a:off x="2589212" y="4777378"/>
            <a:ext cx="8915401" cy="1126284"/>
          </a:xfrm>
          <a:prstGeom prst="rect">
            <a:avLst/>
          </a:prstGeom>
        </p:spPr>
        <p:txBody>
          <a:bodyPr/>
          <a:lstStyle/>
          <a:p>
            <a:pPr/>
            <a:r>
              <a:t>I cesta je cílem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1" name="Nadpis 1"/>
          <p:cNvSpPr txBox="1"/>
          <p:nvPr>
            <p:ph type="title"/>
          </p:nvPr>
        </p:nvSpPr>
        <p:spPr>
          <a:xfrm>
            <a:off x="2592925" y="624109"/>
            <a:ext cx="8911688" cy="1280892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402" name="Zástupný symbol pro obsah 2"/>
          <p:cNvSpPr txBox="1"/>
          <p:nvPr>
            <p:ph type="body" idx="1"/>
          </p:nvPr>
        </p:nvSpPr>
        <p:spPr>
          <a:xfrm>
            <a:off x="2434664" y="16188"/>
            <a:ext cx="9375262" cy="6745219"/>
          </a:xfrm>
          <a:prstGeom prst="rect">
            <a:avLst/>
          </a:prstGeom>
        </p:spPr>
        <p:txBody>
          <a:bodyPr/>
          <a:lstStyle/>
          <a:p>
            <a:pPr/>
            <a:r>
              <a:t>Grace, she takes the blame</a:t>
            </a:r>
            <a:br/>
            <a:r>
              <a:t>She covers the shame</a:t>
            </a:r>
            <a:br/>
            <a:r>
              <a:t>Removes the stain</a:t>
            </a:r>
            <a:br/>
            <a:r>
              <a:t>It could be her name</a:t>
            </a:r>
            <a:br/>
            <a:br/>
            <a:r>
              <a:t>Grace, it's the name for a girl</a:t>
            </a:r>
            <a:br/>
            <a:r>
              <a:t>It's also a thought that changed the world</a:t>
            </a:r>
            <a:br/>
            <a:r>
              <a:t>And when she walks on the street</a:t>
            </a:r>
            <a:br/>
            <a:r>
              <a:t>You can hear the strings</a:t>
            </a:r>
            <a:br/>
            <a:r>
              <a:t>Grace finds goodness in everything</a:t>
            </a:r>
            <a:br/>
            <a:br/>
            <a:r>
              <a:t>Grace, she's got the walk</a:t>
            </a:r>
            <a:br/>
            <a:r>
              <a:t>Not on a ramp or on chalk</a:t>
            </a:r>
            <a:br/>
            <a:r>
              <a:t>She's got the time to talk</a:t>
            </a:r>
            <a:br/>
            <a:r>
              <a:t>She travels outside of karma</a:t>
            </a:r>
            <a:br/>
            <a:r>
              <a:t>She travels outside of karma</a:t>
            </a:r>
            <a:br/>
            <a:r>
              <a:t>When she goes to work</a:t>
            </a:r>
            <a:br/>
            <a:r>
              <a:t>You can hear her strings</a:t>
            </a:r>
            <a:br/>
            <a:r>
              <a:t>Grace finds beauty in everything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4" name="Nadpis 1"/>
          <p:cNvSpPr txBox="1"/>
          <p:nvPr>
            <p:ph type="title"/>
          </p:nvPr>
        </p:nvSpPr>
        <p:spPr>
          <a:xfrm>
            <a:off x="2592925" y="624109"/>
            <a:ext cx="8911688" cy="1280892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405" name="Zástupný symbol pro obsah 2"/>
          <p:cNvSpPr txBox="1"/>
          <p:nvPr>
            <p:ph type="body" idx="1"/>
          </p:nvPr>
        </p:nvSpPr>
        <p:spPr>
          <a:xfrm>
            <a:off x="2589211" y="2133599"/>
            <a:ext cx="8915401" cy="3777624"/>
          </a:xfrm>
          <a:prstGeom prst="rect">
            <a:avLst/>
          </a:prstGeom>
        </p:spPr>
        <p:txBody>
          <a:bodyPr/>
          <a:lstStyle/>
          <a:p>
            <a:pPr/>
            <a:r>
              <a:t>Grace, she carries a world on her hips</a:t>
            </a:r>
            <a:br/>
            <a:r>
              <a:t>No champagne flute for her lips</a:t>
            </a:r>
            <a:br/>
            <a:r>
              <a:t>No twirls or skips between her fingertips</a:t>
            </a:r>
            <a:br/>
            <a:r>
              <a:t>She carries a pearl in perfect condition</a:t>
            </a:r>
            <a:br/>
            <a:br/>
            <a:r>
              <a:t>What once was hurt</a:t>
            </a:r>
            <a:br/>
            <a:r>
              <a:t>What once was friction</a:t>
            </a:r>
            <a:br/>
            <a:r>
              <a:t>What left a mark</a:t>
            </a:r>
            <a:br/>
            <a:r>
              <a:t>No longer stings</a:t>
            </a:r>
            <a:br/>
            <a:r>
              <a:t>Because Grace makes beauty</a:t>
            </a:r>
            <a:br/>
            <a:r>
              <a:t>Out of ugly things</a:t>
            </a:r>
            <a:br/>
            <a:br/>
            <a:r>
              <a:t>Grace makes beauty out of ugly things 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7" name="Nadpis 1"/>
          <p:cNvSpPr txBox="1"/>
          <p:nvPr>
            <p:ph type="title"/>
          </p:nvPr>
        </p:nvSpPr>
        <p:spPr>
          <a:xfrm>
            <a:off x="2592925" y="624109"/>
            <a:ext cx="8911688" cy="1280892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408" name="Zástupný symbol pro obsah 2"/>
          <p:cNvSpPr txBox="1"/>
          <p:nvPr>
            <p:ph type="body" idx="1"/>
          </p:nvPr>
        </p:nvSpPr>
        <p:spPr>
          <a:xfrm>
            <a:off x="2589211" y="2133599"/>
            <a:ext cx="8915401" cy="3777624"/>
          </a:xfrm>
          <a:prstGeom prst="rect">
            <a:avLst/>
          </a:prstGeom>
        </p:spPr>
        <p:txBody>
          <a:bodyPr/>
          <a:lstStyle/>
          <a:p>
            <a:pPr/>
            <a:r>
              <a:t>Co je karma?</a:t>
            </a:r>
          </a:p>
          <a:p>
            <a:pPr/>
            <a:r>
              <a:t>Co je milost? Můžeš říct, že jsi ji někdy zažil(a)?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40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08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08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Class="entr" nodeType="with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4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4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4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6" fill="hold"/>
                                        <p:tgtEl>
                                          <p:spTgt spid="4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4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bldLvl="1" animBg="1" rev="0" advAuto="0" spid="408" grpId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" name="Nadpis 1"/>
          <p:cNvSpPr txBox="1"/>
          <p:nvPr>
            <p:ph type="title"/>
          </p:nvPr>
        </p:nvSpPr>
        <p:spPr>
          <a:xfrm>
            <a:off x="2592925" y="624109"/>
            <a:ext cx="8911688" cy="1280892"/>
          </a:xfrm>
          <a:prstGeom prst="rect">
            <a:avLst/>
          </a:prstGeom>
        </p:spPr>
        <p:txBody>
          <a:bodyPr/>
          <a:lstStyle/>
          <a:p>
            <a:pPr/>
            <a:r>
              <a:t>Co je karma?</a:t>
            </a:r>
          </a:p>
        </p:txBody>
      </p:sp>
      <p:sp>
        <p:nvSpPr>
          <p:cNvPr id="411" name="Zástupný symbol pro obsah 2"/>
          <p:cNvSpPr txBox="1"/>
          <p:nvPr>
            <p:ph type="body" idx="1"/>
          </p:nvPr>
        </p:nvSpPr>
        <p:spPr>
          <a:xfrm>
            <a:off x="2589211" y="2133599"/>
            <a:ext cx="8915401" cy="3777624"/>
          </a:xfrm>
          <a:prstGeom prst="rect">
            <a:avLst/>
          </a:prstGeom>
        </p:spPr>
        <p:txBody>
          <a:bodyPr/>
          <a:lstStyle/>
          <a:p>
            <a:pPr>
              <a:defRPr b="1"/>
            </a:pPr>
            <a:r>
              <a:t>Urob dobro a dobro sa ti vráti</a:t>
            </a:r>
            <a:r>
              <a:rPr b="0"/>
              <a:t> https://www.youtube.com/watch?v=oGwjE8GhaRM</a:t>
            </a:r>
            <a:endParaRPr b="0"/>
          </a:p>
          <a:p>
            <a:pPr>
              <a:defRPr b="1"/>
            </a:pPr>
            <a:r>
              <a:t>Karma</a:t>
            </a:r>
            <a:r>
              <a:rPr b="0"/>
              <a:t> v buddhismu označuje etický přírodní zákon příčiny a následku, čin vykonaný se záměrem nebo vědomým motivem, a odpovídající následek tohoto činu, postihující zpětně aktéra samotného. Zjednodušeně řečeno podle této doktríny egoistické jednání způsobuje utrpení, zatímco nesobecké jednání přináší štěstí. Z buddhistického pohledu neznamená karma „osud”, ale může být přeložena jako „čin” nebo „příčina a následek”.</a:t>
            </a:r>
            <a:endParaRPr b="0"/>
          </a:p>
          <a:p>
            <a:pPr>
              <a:defRPr u="sng"/>
            </a:pPr>
            <a:r>
              <a:rPr>
                <a:solidFill>
                  <a:srgbClr val="FDAB2A"/>
                </a:solidFill>
                <a:uFill>
                  <a:solidFill>
                    <a:srgbClr val="FDAB2A"/>
                  </a:solidFill>
                </a:uFill>
                <a:hlinkClick r:id="rId2" invalidUrl="" action="" tgtFrame="" tooltip="" history="1" highlightClick="0" endSnd="0"/>
              </a:rPr>
              <a:t>https://www.youtube.com/watch?v=1SCRTToMaHw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41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11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11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Class="entr" nodeType="with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6" fill="hold"/>
                                        <p:tgtEl>
                                          <p:spTgt spid="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2" fill="hold"/>
                                        <p:tgtEl>
                                          <p:spTgt spid="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bldLvl="1" animBg="1" rev="0" advAuto="0" spid="411" grpId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3" name="Nadpis 1"/>
          <p:cNvSpPr txBox="1"/>
          <p:nvPr>
            <p:ph type="title"/>
          </p:nvPr>
        </p:nvSpPr>
        <p:spPr>
          <a:xfrm>
            <a:off x="2592925" y="624109"/>
            <a:ext cx="8911688" cy="1280892"/>
          </a:xfrm>
          <a:prstGeom prst="rect">
            <a:avLst/>
          </a:prstGeom>
        </p:spPr>
        <p:txBody>
          <a:bodyPr/>
          <a:lstStyle/>
          <a:p>
            <a:pPr/>
            <a:r>
              <a:t>Co je milost?</a:t>
            </a:r>
          </a:p>
        </p:txBody>
      </p:sp>
      <p:sp>
        <p:nvSpPr>
          <p:cNvPr id="414" name="Zástupný symbol pro obsah 2"/>
          <p:cNvSpPr txBox="1"/>
          <p:nvPr>
            <p:ph type="body" idx="1"/>
          </p:nvPr>
        </p:nvSpPr>
        <p:spPr>
          <a:xfrm>
            <a:off x="2589211" y="2133599"/>
            <a:ext cx="8915401" cy="3777624"/>
          </a:xfrm>
          <a:prstGeom prst="rect">
            <a:avLst/>
          </a:prstGeom>
        </p:spPr>
        <p:txBody>
          <a:bodyPr/>
          <a:lstStyle/>
          <a:p>
            <a:pPr/>
            <a:r>
              <a:t>Ex 34,6: „Když Hospodin kolem něho přecházel, zavolal: "Hospodin, Hospodin! Bůh plný slitování a milostivý, shovívavý, nejvýš milosrdný a věrný.“ </a:t>
            </a:r>
          </a:p>
          <a:p>
            <a:pPr/>
            <a:r>
              <a:t>„A </a:t>
            </a:r>
            <a:r>
              <a:t>Slovo se stalo tělem a přebývalo mezi námi. Spatřili jsme jeho slávu, slávu, jakou má od Otce jednorozený Syn, plný milosti a pravdy. Jan o něm vydal svědectví a volal: ,To je ten, o němž jsem řekl: Přichází za mnou, ale je větší, protože tu byl dříve než já.’ Z jeho plnosti jsme byli obdarováni my všichni milostí za milostí. Neboť Zákon byl dán skrze Mojžíše, milost a pravda se stala skrze Ježíše Krista.” (J 1,14-17)</a:t>
            </a:r>
          </a:p>
          <a:p>
            <a:pPr/>
            <a:r>
              <a:t>„Milost vám a pokoj od Boha Otce našeho a Pána Ježíše Krista. Stále za vás Bohu děkuji pro milost Boží, která vám byla dána v Kristu Ježíši; on vás obohatil ve všem, v každém slovu i v každém poznání.“ (1K 1,3-5)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41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14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14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Class="entr" nodeType="with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4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4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4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6" fill="hold"/>
                                        <p:tgtEl>
                                          <p:spTgt spid="4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4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2" fill="hold"/>
                                        <p:tgtEl>
                                          <p:spTgt spid="4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4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4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bldLvl="1" animBg="1" rev="0" advAuto="0" spid="414" grpId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6" name="Nadpis 1"/>
          <p:cNvSpPr txBox="1"/>
          <p:nvPr>
            <p:ph type="title"/>
          </p:nvPr>
        </p:nvSpPr>
        <p:spPr>
          <a:xfrm>
            <a:off x="2592925" y="624109"/>
            <a:ext cx="8911688" cy="1280892"/>
          </a:xfrm>
          <a:prstGeom prst="rect">
            <a:avLst/>
          </a:prstGeom>
        </p:spPr>
        <p:txBody>
          <a:bodyPr/>
          <a:lstStyle/>
          <a:p>
            <a:pPr/>
            <a:r>
              <a:t>„Pevně věřím, že jsme přestoupili z říše karmy do říše soucitu.“ (Bono)</a:t>
            </a:r>
          </a:p>
        </p:txBody>
      </p:sp>
      <p:pic>
        <p:nvPicPr>
          <p:cNvPr id="417" name="Zástupný symbol pro obsah 3" descr="Zástupný symbol pro obsah 3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2592925" y="2246847"/>
            <a:ext cx="8915401" cy="3622895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" name="Love Is Bigger Than Anything in Its Way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Love Is Bigger Than Anything in Its Way</a:t>
            </a:r>
          </a:p>
        </p:txBody>
      </p:sp>
      <p:pic>
        <p:nvPicPr>
          <p:cNvPr id="420" name="Picture Placeholder 2" descr="Picture Placeholder 2"/>
          <p:cNvPicPr>
            <a:picLocks noChangeAspect="1"/>
          </p:cNvPicPr>
          <p:nvPr>
            <p:ph type="pic" idx="21"/>
          </p:nvPr>
        </p:nvPicPr>
        <p:blipFill>
          <a:blip r:embed="rId2">
            <a:extLst/>
          </a:blip>
          <a:srcRect l="0" t="42787" r="0" b="28314"/>
          <a:stretch>
            <a:fillRect/>
          </a:stretch>
        </p:blipFill>
        <p:spPr>
          <a:prstGeom prst="rect">
            <a:avLst/>
          </a:prstGeom>
        </p:spPr>
      </p:pic>
      <p:sp>
        <p:nvSpPr>
          <p:cNvPr id="421" name="Dvojím kliknutím aktivujete úpravy"/>
          <p:cNvSpPr txBox="1"/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theme/theme1.xml><?xml version="1.0" encoding="utf-8"?>
<a:theme xmlns:a="http://schemas.openxmlformats.org/drawingml/2006/main" xmlns:r="http://schemas.openxmlformats.org/officeDocument/2006/relationships" name="Stébla">
  <a:themeElements>
    <a:clrScheme name="Stébla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E78712"/>
      </a:accent1>
      <a:accent2>
        <a:srgbClr val="B73C26"/>
      </a:accent2>
      <a:accent3>
        <a:srgbClr val="865331"/>
      </a:accent3>
      <a:accent4>
        <a:srgbClr val="B38648"/>
      </a:accent4>
      <a:accent5>
        <a:srgbClr val="BBB473"/>
      </a:accent5>
      <a:accent6>
        <a:srgbClr val="849276"/>
      </a:accent6>
      <a:hlink>
        <a:srgbClr val="0000FF"/>
      </a:hlink>
      <a:folHlink>
        <a:srgbClr val="FF00FF"/>
      </a:folHlink>
    </a:clrScheme>
    <a:fontScheme name="Stébla">
      <a:majorFont>
        <a:latin typeface="Century Gothic"/>
        <a:ea typeface="Century Gothic"/>
        <a:cs typeface="Century Gothic"/>
      </a:majorFont>
      <a:minorFont>
        <a:latin typeface="Helvetica"/>
        <a:ea typeface="Helvetica"/>
        <a:cs typeface="Helvetica"/>
      </a:minorFont>
    </a:fontScheme>
    <a:fmtScheme name="Stébl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sx="100000" sy="100000" kx="0" ky="0" algn="b" rotWithShape="0" blurRad="38100" dist="25400" dir="5400000">
              <a:srgbClr val="000000">
                <a:alpha val="25000"/>
              </a:srgbClr>
            </a:outerShdw>
          </a:effectLst>
        </a:effectStyle>
        <a:effectStyle>
          <a:effectLst>
            <a:outerShdw sx="100000" sy="100000" kx="0" ky="0" algn="b" rotWithShape="0" blurRad="38100" dist="25400" dir="5400000">
              <a:srgbClr val="000000">
                <a:alpha val="25000"/>
              </a:srgbClr>
            </a:outerShdw>
          </a:effectLst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5875" cap="rnd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38100" dist="25400" dir="5400000">
            <a:srgbClr val="000000">
              <a:alpha val="25000"/>
            </a:srgbClr>
          </a:outerShdw>
        </a:effectLst>
        <a:sp3d/>
      </a:spPr>
      <a:bodyPr rot="0" spcFirstLastPara="1" vertOverflow="overflow" horzOverflow="overflow" vert="horz" wrap="square" lIns="45719" tIns="45719" rIns="45719" bIns="45719" numCol="1" spcCol="38100" rtlCol="0" anchor="ctr" upright="0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entury Gothic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15875" cap="rnd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 upright="0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entury Gothic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Stébla">
  <a:themeElements>
    <a:clrScheme name="Stébla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E78712"/>
      </a:accent1>
      <a:accent2>
        <a:srgbClr val="B73C26"/>
      </a:accent2>
      <a:accent3>
        <a:srgbClr val="865331"/>
      </a:accent3>
      <a:accent4>
        <a:srgbClr val="B38648"/>
      </a:accent4>
      <a:accent5>
        <a:srgbClr val="BBB473"/>
      </a:accent5>
      <a:accent6>
        <a:srgbClr val="849276"/>
      </a:accent6>
      <a:hlink>
        <a:srgbClr val="0000FF"/>
      </a:hlink>
      <a:folHlink>
        <a:srgbClr val="FF00FF"/>
      </a:folHlink>
    </a:clrScheme>
    <a:fontScheme name="Stébla">
      <a:majorFont>
        <a:latin typeface="Century Gothic"/>
        <a:ea typeface="Century Gothic"/>
        <a:cs typeface="Century Gothic"/>
      </a:majorFont>
      <a:minorFont>
        <a:latin typeface="Helvetica"/>
        <a:ea typeface="Helvetica"/>
        <a:cs typeface="Helvetica"/>
      </a:minorFont>
    </a:fontScheme>
    <a:fmtScheme name="Stébl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sx="100000" sy="100000" kx="0" ky="0" algn="b" rotWithShape="0" blurRad="38100" dist="25400" dir="5400000">
              <a:srgbClr val="000000">
                <a:alpha val="25000"/>
              </a:srgbClr>
            </a:outerShdw>
          </a:effectLst>
        </a:effectStyle>
        <a:effectStyle>
          <a:effectLst>
            <a:outerShdw sx="100000" sy="100000" kx="0" ky="0" algn="b" rotWithShape="0" blurRad="38100" dist="25400" dir="5400000">
              <a:srgbClr val="000000">
                <a:alpha val="25000"/>
              </a:srgbClr>
            </a:outerShdw>
          </a:effectLst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5875" cap="rnd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38100" dist="25400" dir="5400000">
            <a:srgbClr val="000000">
              <a:alpha val="25000"/>
            </a:srgbClr>
          </a:outerShdw>
        </a:effectLst>
        <a:sp3d/>
      </a:spPr>
      <a:bodyPr rot="0" spcFirstLastPara="1" vertOverflow="overflow" horzOverflow="overflow" vert="horz" wrap="square" lIns="45719" tIns="45719" rIns="45719" bIns="45719" numCol="1" spcCol="38100" rtlCol="0" anchor="ctr" upright="0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entury Gothic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15875" cap="rnd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 upright="0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entury Gothic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