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entury 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D9CA"/>
          </a:solidFill>
        </a:fill>
      </a:tcStyle>
    </a:wholeTbl>
    <a:band2H>
      <a:tcTxStyle b="def" i="def"/>
      <a:tcStyle>
        <a:tcBdr/>
        <a:fill>
          <a:solidFill>
            <a:srgbClr val="FAED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CFCC"/>
          </a:solidFill>
        </a:fill>
      </a:tcStyle>
    </a:wholeTbl>
    <a:band2H>
      <a:tcTxStyle b="def" i="def"/>
      <a:tcStyle>
        <a:tcBdr/>
        <a:fill>
          <a:solidFill>
            <a:srgbClr val="EDE9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BD5"/>
          </a:solidFill>
        </a:fill>
      </a:tcStyle>
    </a:wholeTbl>
    <a:band2H>
      <a:tcTxStyle b="def" i="def"/>
      <a:tcStyle>
        <a:tcBdr/>
        <a:fill>
          <a:solidFill>
            <a:srgbClr val="ECEE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96" name="Shape 3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entury Gothic"/>
      </a:defRPr>
    </a:lvl1pPr>
    <a:lvl2pPr indent="228600" defTabSz="457200" latinLnBrk="0">
      <a:defRPr sz="1200">
        <a:latin typeface="+mj-lt"/>
        <a:ea typeface="+mj-ea"/>
        <a:cs typeface="+mj-cs"/>
        <a:sym typeface="Century Gothic"/>
      </a:defRPr>
    </a:lvl2pPr>
    <a:lvl3pPr indent="457200" defTabSz="457200" latinLnBrk="0">
      <a:defRPr sz="1200">
        <a:latin typeface="+mj-lt"/>
        <a:ea typeface="+mj-ea"/>
        <a:cs typeface="+mj-cs"/>
        <a:sym typeface="Century Gothic"/>
      </a:defRPr>
    </a:lvl3pPr>
    <a:lvl4pPr indent="685800" defTabSz="457200" latinLnBrk="0">
      <a:defRPr sz="1200">
        <a:latin typeface="+mj-lt"/>
        <a:ea typeface="+mj-ea"/>
        <a:cs typeface="+mj-cs"/>
        <a:sym typeface="Century Gothic"/>
      </a:defRPr>
    </a:lvl4pPr>
    <a:lvl5pPr indent="914400" defTabSz="457200" latinLnBrk="0">
      <a:defRPr sz="1200">
        <a:latin typeface="+mj-lt"/>
        <a:ea typeface="+mj-ea"/>
        <a:cs typeface="+mj-cs"/>
        <a:sym typeface="Century Gothic"/>
      </a:defRPr>
    </a:lvl5pPr>
    <a:lvl6pPr indent="1143000" defTabSz="457200" latinLnBrk="0">
      <a:defRPr sz="1200">
        <a:latin typeface="+mj-lt"/>
        <a:ea typeface="+mj-ea"/>
        <a:cs typeface="+mj-cs"/>
        <a:sym typeface="Century Gothic"/>
      </a:defRPr>
    </a:lvl6pPr>
    <a:lvl7pPr indent="1371600" defTabSz="457200" latinLnBrk="0">
      <a:defRPr sz="1200">
        <a:latin typeface="+mj-lt"/>
        <a:ea typeface="+mj-ea"/>
        <a:cs typeface="+mj-cs"/>
        <a:sym typeface="Century Gothic"/>
      </a:defRPr>
    </a:lvl7pPr>
    <a:lvl8pPr indent="1600200" defTabSz="457200" latinLnBrk="0">
      <a:defRPr sz="1200">
        <a:latin typeface="+mj-lt"/>
        <a:ea typeface="+mj-ea"/>
        <a:cs typeface="+mj-cs"/>
        <a:sym typeface="Century Gothic"/>
      </a:defRPr>
    </a:lvl8pPr>
    <a:lvl9pPr indent="1828800" defTabSz="457200" latinLnBrk="0">
      <a:defRPr sz="1200">
        <a:latin typeface="+mj-lt"/>
        <a:ea typeface="+mj-ea"/>
        <a:cs typeface="+mj-cs"/>
        <a:sym typeface="Century Gothic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39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64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52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2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65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xfrm>
            <a:off x="2589213" y="2514600"/>
            <a:ext cx="8915400" cy="2262782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quarter" idx="1"/>
          </p:nvPr>
        </p:nvSpPr>
        <p:spPr>
          <a:xfrm>
            <a:off x="2589213" y="4777378"/>
            <a:ext cx="8915400" cy="1126284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>
                <a:solidFill>
                  <a:srgbClr val="595959"/>
                </a:solidFill>
              </a:defRPr>
            </a:lvl1pPr>
            <a:lvl2pPr marL="0" indent="457200">
              <a:buClrTx/>
              <a:buSzTx/>
              <a:buNone/>
              <a:defRPr>
                <a:solidFill>
                  <a:srgbClr val="595959"/>
                </a:solidFill>
              </a:defRPr>
            </a:lvl2pPr>
            <a:lvl3pPr marL="0" indent="914400">
              <a:buClrTx/>
              <a:buSzTx/>
              <a:buNone/>
              <a:defRPr>
                <a:solidFill>
                  <a:srgbClr val="595959"/>
                </a:solidFill>
              </a:defRPr>
            </a:lvl3pPr>
            <a:lvl4pPr marL="0" indent="1371600">
              <a:buClrTx/>
              <a:buSzTx/>
              <a:buNone/>
              <a:defRPr>
                <a:solidFill>
                  <a:srgbClr val="595959"/>
                </a:solidFill>
              </a:defRPr>
            </a:lvl4pPr>
            <a:lvl5pPr marL="0" indent="1828800">
              <a:buClrTx/>
              <a:buSzTx/>
              <a:buNone/>
              <a:defRPr>
                <a:solidFill>
                  <a:srgbClr val="595959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Freeform 6"/>
          <p:cNvSpPr/>
          <p:nvPr/>
        </p:nvSpPr>
        <p:spPr>
          <a:xfrm>
            <a:off x="-1" y="4323810"/>
            <a:ext cx="1742309" cy="778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fill="norm" stroke="1" extrusionOk="0">
                <a:moveTo>
                  <a:pt x="16665" y="21600"/>
                </a:moveTo>
                <a:cubicBezTo>
                  <a:pt x="16839" y="21600"/>
                  <a:pt x="16955" y="21470"/>
                  <a:pt x="17013" y="21340"/>
                </a:cubicBezTo>
                <a:cubicBezTo>
                  <a:pt x="17013" y="21210"/>
                  <a:pt x="17071" y="21210"/>
                  <a:pt x="17071" y="21210"/>
                </a:cubicBezTo>
                <a:cubicBezTo>
                  <a:pt x="21484" y="11320"/>
                  <a:pt x="21484" y="11320"/>
                  <a:pt x="21484" y="11320"/>
                </a:cubicBezTo>
                <a:cubicBezTo>
                  <a:pt x="21600" y="11060"/>
                  <a:pt x="21600" y="10540"/>
                  <a:pt x="21484" y="10149"/>
                </a:cubicBezTo>
                <a:cubicBezTo>
                  <a:pt x="17071" y="390"/>
                  <a:pt x="17071" y="390"/>
                  <a:pt x="17071" y="390"/>
                </a:cubicBezTo>
                <a:cubicBezTo>
                  <a:pt x="17071" y="260"/>
                  <a:pt x="17013" y="260"/>
                  <a:pt x="17013" y="260"/>
                </a:cubicBezTo>
                <a:cubicBezTo>
                  <a:pt x="16955" y="130"/>
                  <a:pt x="16839" y="0"/>
                  <a:pt x="1666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0"/>
                  <a:pt x="0" y="21600"/>
                  <a:pt x="0" y="21600"/>
                </a:cubicBezTo>
                <a:lnTo>
                  <a:pt x="16665" y="2160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9" name="Číslo snímku"/>
          <p:cNvSpPr txBox="1"/>
          <p:nvPr>
            <p:ph type="sldNum" sz="quarter" idx="2"/>
          </p:nvPr>
        </p:nvSpPr>
        <p:spPr>
          <a:xfrm>
            <a:off x="925905" y="4513982"/>
            <a:ext cx="385675" cy="396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204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5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6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7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8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9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0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1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2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3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4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5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29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217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8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9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0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1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2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3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4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5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6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7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8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30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31" name="Text názvu"/>
          <p:cNvSpPr txBox="1"/>
          <p:nvPr>
            <p:ph type="title"/>
          </p:nvPr>
        </p:nvSpPr>
        <p:spPr>
          <a:xfrm>
            <a:off x="2589211" y="609600"/>
            <a:ext cx="8915401" cy="3117040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 názvu</a:t>
            </a:r>
          </a:p>
        </p:txBody>
      </p:sp>
      <p:sp>
        <p:nvSpPr>
          <p:cNvPr id="232" name="Text úrovně 1…"/>
          <p:cNvSpPr txBox="1"/>
          <p:nvPr>
            <p:ph type="body" sz="quarter" idx="1"/>
          </p:nvPr>
        </p:nvSpPr>
        <p:spPr>
          <a:xfrm>
            <a:off x="2589211" y="4354045"/>
            <a:ext cx="8915401" cy="1555865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>
                <a:solidFill>
                  <a:srgbClr val="595959"/>
                </a:solidFill>
              </a:defRPr>
            </a:lvl1pPr>
            <a:lvl2pPr marL="0" indent="457200">
              <a:buClrTx/>
              <a:buSzTx/>
              <a:buNone/>
              <a:defRPr>
                <a:solidFill>
                  <a:srgbClr val="595959"/>
                </a:solidFill>
              </a:defRPr>
            </a:lvl2pPr>
            <a:lvl3pPr marL="0" indent="914400">
              <a:buClrTx/>
              <a:buSzTx/>
              <a:buNone/>
              <a:defRPr>
                <a:solidFill>
                  <a:srgbClr val="595959"/>
                </a:solidFill>
              </a:defRPr>
            </a:lvl3pPr>
            <a:lvl4pPr marL="0" indent="1371600">
              <a:buClrTx/>
              <a:buSzTx/>
              <a:buNone/>
              <a:defRPr>
                <a:solidFill>
                  <a:srgbClr val="595959"/>
                </a:solidFill>
              </a:defRPr>
            </a:lvl4pPr>
            <a:lvl5pPr marL="0" indent="1828800">
              <a:buClrTx/>
              <a:buSzTx/>
              <a:buNone/>
              <a:defRPr>
                <a:solidFill>
                  <a:srgbClr val="595959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3" name="Freeform 11"/>
          <p:cNvSpPr/>
          <p:nvPr/>
        </p:nvSpPr>
        <p:spPr>
          <a:xfrm flipV="1">
            <a:off x="-4189" y="3178175"/>
            <a:ext cx="1595613" cy="50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8" h="21600" fill="norm" stroke="1" extrusionOk="0">
                <a:moveTo>
                  <a:pt x="21472" y="10154"/>
                </a:moveTo>
                <a:lnTo>
                  <a:pt x="18377" y="406"/>
                </a:lnTo>
                <a:cubicBezTo>
                  <a:pt x="18356" y="337"/>
                  <a:pt x="18331" y="272"/>
                  <a:pt x="18310" y="203"/>
                </a:cubicBezTo>
                <a:cubicBezTo>
                  <a:pt x="18247" y="0"/>
                  <a:pt x="18182" y="0"/>
                  <a:pt x="18117" y="0"/>
                </a:cubicBezTo>
                <a:lnTo>
                  <a:pt x="16891" y="0"/>
                </a:lnTo>
                <a:lnTo>
                  <a:pt x="0" y="151"/>
                </a:lnTo>
                <a:cubicBezTo>
                  <a:pt x="19" y="7301"/>
                  <a:pt x="39" y="14450"/>
                  <a:pt x="58" y="21600"/>
                </a:cubicBezTo>
                <a:lnTo>
                  <a:pt x="16891" y="21527"/>
                </a:lnTo>
                <a:lnTo>
                  <a:pt x="18117" y="21527"/>
                </a:lnTo>
                <a:cubicBezTo>
                  <a:pt x="18182" y="21527"/>
                  <a:pt x="18247" y="21324"/>
                  <a:pt x="18310" y="21324"/>
                </a:cubicBezTo>
                <a:cubicBezTo>
                  <a:pt x="18310" y="21120"/>
                  <a:pt x="18377" y="21120"/>
                  <a:pt x="18377" y="21120"/>
                </a:cubicBezTo>
                <a:lnTo>
                  <a:pt x="21472" y="11372"/>
                </a:lnTo>
                <a:cubicBezTo>
                  <a:pt x="21600" y="10966"/>
                  <a:pt x="21600" y="10560"/>
                  <a:pt x="21472" y="1015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34" name="Číslo snímku"/>
          <p:cNvSpPr txBox="1"/>
          <p:nvPr>
            <p:ph type="sldNum" sz="quarter" idx="2"/>
          </p:nvPr>
        </p:nvSpPr>
        <p:spPr>
          <a:xfrm>
            <a:off x="925905" y="3228581"/>
            <a:ext cx="385675" cy="396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241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2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3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4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5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6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7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8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9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0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1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2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66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254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5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6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7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8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9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0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1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2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3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4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5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67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8" name="Text názvu"/>
          <p:cNvSpPr txBox="1"/>
          <p:nvPr>
            <p:ph type="title"/>
          </p:nvPr>
        </p:nvSpPr>
        <p:spPr>
          <a:xfrm>
            <a:off x="2849948" y="609600"/>
            <a:ext cx="8393927" cy="2895600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 názvu</a:t>
            </a:r>
          </a:p>
        </p:txBody>
      </p:sp>
      <p:sp>
        <p:nvSpPr>
          <p:cNvPr id="269" name="Text úrovně 1…"/>
          <p:cNvSpPr txBox="1"/>
          <p:nvPr>
            <p:ph type="body" sz="quarter" idx="1"/>
          </p:nvPr>
        </p:nvSpPr>
        <p:spPr>
          <a:xfrm>
            <a:off x="3275012" y="3505200"/>
            <a:ext cx="7536555" cy="381000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16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None/>
              <a:defRPr sz="16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None/>
              <a:defRPr sz="16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None/>
              <a:defRPr sz="16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None/>
              <a:defRPr sz="1600">
                <a:solidFill>
                  <a:srgbClr val="808080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70" name="Text Placeholder 2"/>
          <p:cNvSpPr/>
          <p:nvPr>
            <p:ph type="body" sz="quarter" idx="21"/>
          </p:nvPr>
        </p:nvSpPr>
        <p:spPr>
          <a:xfrm>
            <a:off x="2589211" y="4354045"/>
            <a:ext cx="8915401" cy="1555865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  <a:defRPr>
                <a:solidFill>
                  <a:srgbClr val="595959"/>
                </a:solidFill>
              </a:defRPr>
            </a:pPr>
          </a:p>
        </p:txBody>
      </p:sp>
      <p:sp>
        <p:nvSpPr>
          <p:cNvPr id="271" name="Freeform 11"/>
          <p:cNvSpPr/>
          <p:nvPr/>
        </p:nvSpPr>
        <p:spPr>
          <a:xfrm flipV="1">
            <a:off x="-4189" y="3178175"/>
            <a:ext cx="1595613" cy="50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8" h="21600" fill="norm" stroke="1" extrusionOk="0">
                <a:moveTo>
                  <a:pt x="21472" y="10154"/>
                </a:moveTo>
                <a:lnTo>
                  <a:pt x="18377" y="406"/>
                </a:lnTo>
                <a:cubicBezTo>
                  <a:pt x="18356" y="337"/>
                  <a:pt x="18331" y="272"/>
                  <a:pt x="18310" y="203"/>
                </a:cubicBezTo>
                <a:cubicBezTo>
                  <a:pt x="18247" y="0"/>
                  <a:pt x="18182" y="0"/>
                  <a:pt x="18117" y="0"/>
                </a:cubicBezTo>
                <a:lnTo>
                  <a:pt x="16891" y="0"/>
                </a:lnTo>
                <a:lnTo>
                  <a:pt x="0" y="151"/>
                </a:lnTo>
                <a:cubicBezTo>
                  <a:pt x="19" y="7301"/>
                  <a:pt x="39" y="14450"/>
                  <a:pt x="58" y="21600"/>
                </a:cubicBezTo>
                <a:lnTo>
                  <a:pt x="16891" y="21527"/>
                </a:lnTo>
                <a:lnTo>
                  <a:pt x="18117" y="21527"/>
                </a:lnTo>
                <a:cubicBezTo>
                  <a:pt x="18182" y="21527"/>
                  <a:pt x="18247" y="21324"/>
                  <a:pt x="18310" y="21324"/>
                </a:cubicBezTo>
                <a:cubicBezTo>
                  <a:pt x="18310" y="21120"/>
                  <a:pt x="18377" y="21120"/>
                  <a:pt x="18377" y="21120"/>
                </a:cubicBezTo>
                <a:lnTo>
                  <a:pt x="21472" y="11372"/>
                </a:lnTo>
                <a:cubicBezTo>
                  <a:pt x="21600" y="10966"/>
                  <a:pt x="21600" y="10560"/>
                  <a:pt x="21472" y="1015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72" name="TextBox 13"/>
          <p:cNvSpPr txBox="1"/>
          <p:nvPr/>
        </p:nvSpPr>
        <p:spPr>
          <a:xfrm>
            <a:off x="2513372" y="327092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273" name="TextBox 14"/>
          <p:cNvSpPr txBox="1"/>
          <p:nvPr/>
        </p:nvSpPr>
        <p:spPr>
          <a:xfrm>
            <a:off x="11160571" y="2584393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274" name="Číslo snímku"/>
          <p:cNvSpPr txBox="1"/>
          <p:nvPr>
            <p:ph type="sldNum" sz="quarter" idx="2"/>
          </p:nvPr>
        </p:nvSpPr>
        <p:spPr>
          <a:xfrm>
            <a:off x="925905" y="3228581"/>
            <a:ext cx="385675" cy="396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3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281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2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3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4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5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6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7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8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9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0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1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2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06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294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5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6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7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8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9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0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1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2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3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4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5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07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08" name="Text názvu"/>
          <p:cNvSpPr txBox="1"/>
          <p:nvPr>
            <p:ph type="title"/>
          </p:nvPr>
        </p:nvSpPr>
        <p:spPr>
          <a:xfrm>
            <a:off x="2589213" y="2438400"/>
            <a:ext cx="8915401" cy="2724845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pPr/>
            <a:r>
              <a:t>Text názvu</a:t>
            </a:r>
          </a:p>
        </p:txBody>
      </p:sp>
      <p:sp>
        <p:nvSpPr>
          <p:cNvPr id="309" name="Text úrovně 1…"/>
          <p:cNvSpPr txBox="1"/>
          <p:nvPr>
            <p:ph type="body" sz="quarter" idx="1"/>
          </p:nvPr>
        </p:nvSpPr>
        <p:spPr>
          <a:xfrm>
            <a:off x="2589213" y="5181600"/>
            <a:ext cx="8915401" cy="729622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>
                <a:solidFill>
                  <a:srgbClr val="595959"/>
                </a:solidFill>
              </a:defRPr>
            </a:lvl1pPr>
            <a:lvl2pPr>
              <a:buClrTx/>
              <a:defRPr>
                <a:solidFill>
                  <a:srgbClr val="595959"/>
                </a:solidFill>
              </a:defRPr>
            </a:lvl2pPr>
            <a:lvl3pPr>
              <a:buClrTx/>
              <a:defRPr>
                <a:solidFill>
                  <a:srgbClr val="595959"/>
                </a:solidFill>
              </a:defRPr>
            </a:lvl3pPr>
            <a:lvl4pPr>
              <a:buClrTx/>
              <a:defRPr>
                <a:solidFill>
                  <a:srgbClr val="595959"/>
                </a:solidFill>
              </a:defRPr>
            </a:lvl4pPr>
            <a:lvl5pPr>
              <a:buClrTx/>
              <a:defRPr>
                <a:solidFill>
                  <a:srgbClr val="595959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0" name="Freeform 11"/>
          <p:cNvSpPr/>
          <p:nvPr/>
        </p:nvSpPr>
        <p:spPr>
          <a:xfrm flipV="1">
            <a:off x="-4189" y="4911725"/>
            <a:ext cx="1595613" cy="50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8" h="21600" fill="norm" stroke="1" extrusionOk="0">
                <a:moveTo>
                  <a:pt x="21472" y="10154"/>
                </a:moveTo>
                <a:lnTo>
                  <a:pt x="18377" y="406"/>
                </a:lnTo>
                <a:cubicBezTo>
                  <a:pt x="18356" y="337"/>
                  <a:pt x="18331" y="272"/>
                  <a:pt x="18310" y="203"/>
                </a:cubicBezTo>
                <a:cubicBezTo>
                  <a:pt x="18247" y="0"/>
                  <a:pt x="18182" y="0"/>
                  <a:pt x="18117" y="0"/>
                </a:cubicBezTo>
                <a:lnTo>
                  <a:pt x="16891" y="0"/>
                </a:lnTo>
                <a:lnTo>
                  <a:pt x="0" y="151"/>
                </a:lnTo>
                <a:cubicBezTo>
                  <a:pt x="19" y="7301"/>
                  <a:pt x="39" y="14450"/>
                  <a:pt x="58" y="21600"/>
                </a:cubicBezTo>
                <a:lnTo>
                  <a:pt x="16891" y="21527"/>
                </a:lnTo>
                <a:lnTo>
                  <a:pt x="18117" y="21527"/>
                </a:lnTo>
                <a:cubicBezTo>
                  <a:pt x="18182" y="21527"/>
                  <a:pt x="18247" y="21324"/>
                  <a:pt x="18310" y="21324"/>
                </a:cubicBezTo>
                <a:cubicBezTo>
                  <a:pt x="18310" y="21120"/>
                  <a:pt x="18377" y="21120"/>
                  <a:pt x="18377" y="21120"/>
                </a:cubicBezTo>
                <a:lnTo>
                  <a:pt x="21472" y="11372"/>
                </a:lnTo>
                <a:cubicBezTo>
                  <a:pt x="21600" y="10966"/>
                  <a:pt x="21600" y="10560"/>
                  <a:pt x="21472" y="1015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1" name="Číslo snímku"/>
          <p:cNvSpPr txBox="1"/>
          <p:nvPr>
            <p:ph type="sldNum" sz="quarter" idx="2"/>
          </p:nvPr>
        </p:nvSpPr>
        <p:spPr>
          <a:xfrm>
            <a:off x="925905" y="4967529"/>
            <a:ext cx="385675" cy="396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318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9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0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1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2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3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4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5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6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7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8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9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43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331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2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3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4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5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6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7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8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9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0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1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2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44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5" name="Text názvu"/>
          <p:cNvSpPr txBox="1"/>
          <p:nvPr>
            <p:ph type="title"/>
          </p:nvPr>
        </p:nvSpPr>
        <p:spPr>
          <a:xfrm>
            <a:off x="2849948" y="609600"/>
            <a:ext cx="8393927" cy="2895600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 názvu</a:t>
            </a:r>
          </a:p>
        </p:txBody>
      </p:sp>
      <p:sp>
        <p:nvSpPr>
          <p:cNvPr id="346" name="Text úrovně 1…"/>
          <p:cNvSpPr txBox="1"/>
          <p:nvPr>
            <p:ph type="body" sz="quarter" idx="1"/>
          </p:nvPr>
        </p:nvSpPr>
        <p:spPr>
          <a:xfrm>
            <a:off x="2589211" y="4343400"/>
            <a:ext cx="8915401" cy="838200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>
                <a:solidFill>
                  <a:schemeClr val="accent1"/>
                </a:solidFill>
              </a:defRPr>
            </a:lvl1pPr>
            <a:lvl2pPr marL="0" indent="457200">
              <a:buClrTx/>
              <a:buSzTx/>
              <a:buNone/>
              <a:defRPr sz="2400">
                <a:solidFill>
                  <a:schemeClr val="accent1"/>
                </a:solidFill>
              </a:defRPr>
            </a:lvl2pPr>
            <a:lvl3pPr marL="0" indent="914400">
              <a:buClrTx/>
              <a:buSzTx/>
              <a:buNone/>
              <a:defRPr sz="2400">
                <a:solidFill>
                  <a:schemeClr val="accent1"/>
                </a:solidFill>
              </a:defRPr>
            </a:lvl3pPr>
            <a:lvl4pPr marL="0" indent="1371600">
              <a:buClrTx/>
              <a:buSzTx/>
              <a:buNone/>
              <a:defRPr sz="2400">
                <a:solidFill>
                  <a:schemeClr val="accent1"/>
                </a:solidFill>
              </a:defRPr>
            </a:lvl4pPr>
            <a:lvl5pPr marL="0" indent="1828800">
              <a:buClrTx/>
              <a:buSzTx/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47" name="Text Placeholder 3"/>
          <p:cNvSpPr/>
          <p:nvPr>
            <p:ph type="body" sz="quarter" idx="21"/>
          </p:nvPr>
        </p:nvSpPr>
        <p:spPr>
          <a:xfrm>
            <a:off x="2589213" y="5181599"/>
            <a:ext cx="8915401" cy="729624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>
                <a:solidFill>
                  <a:srgbClr val="595959"/>
                </a:solidFill>
              </a:defRPr>
            </a:pPr>
          </a:p>
        </p:txBody>
      </p:sp>
      <p:sp>
        <p:nvSpPr>
          <p:cNvPr id="348" name="Freeform 11"/>
          <p:cNvSpPr/>
          <p:nvPr/>
        </p:nvSpPr>
        <p:spPr>
          <a:xfrm flipV="1">
            <a:off x="-4189" y="4911725"/>
            <a:ext cx="1595613" cy="50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8" h="21600" fill="norm" stroke="1" extrusionOk="0">
                <a:moveTo>
                  <a:pt x="21472" y="10154"/>
                </a:moveTo>
                <a:lnTo>
                  <a:pt x="18377" y="406"/>
                </a:lnTo>
                <a:cubicBezTo>
                  <a:pt x="18356" y="337"/>
                  <a:pt x="18331" y="272"/>
                  <a:pt x="18310" y="203"/>
                </a:cubicBezTo>
                <a:cubicBezTo>
                  <a:pt x="18247" y="0"/>
                  <a:pt x="18182" y="0"/>
                  <a:pt x="18117" y="0"/>
                </a:cubicBezTo>
                <a:lnTo>
                  <a:pt x="16891" y="0"/>
                </a:lnTo>
                <a:lnTo>
                  <a:pt x="0" y="151"/>
                </a:lnTo>
                <a:cubicBezTo>
                  <a:pt x="19" y="7301"/>
                  <a:pt x="39" y="14450"/>
                  <a:pt x="58" y="21600"/>
                </a:cubicBezTo>
                <a:lnTo>
                  <a:pt x="16891" y="21527"/>
                </a:lnTo>
                <a:lnTo>
                  <a:pt x="18117" y="21527"/>
                </a:lnTo>
                <a:cubicBezTo>
                  <a:pt x="18182" y="21527"/>
                  <a:pt x="18247" y="21324"/>
                  <a:pt x="18310" y="21324"/>
                </a:cubicBezTo>
                <a:cubicBezTo>
                  <a:pt x="18310" y="21120"/>
                  <a:pt x="18377" y="21120"/>
                  <a:pt x="18377" y="21120"/>
                </a:cubicBezTo>
                <a:lnTo>
                  <a:pt x="21472" y="11372"/>
                </a:lnTo>
                <a:cubicBezTo>
                  <a:pt x="21600" y="10966"/>
                  <a:pt x="21600" y="10560"/>
                  <a:pt x="21472" y="1015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9" name="TextBox 16"/>
          <p:cNvSpPr txBox="1"/>
          <p:nvPr/>
        </p:nvSpPr>
        <p:spPr>
          <a:xfrm>
            <a:off x="2513372" y="327092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350" name="TextBox 17"/>
          <p:cNvSpPr txBox="1"/>
          <p:nvPr/>
        </p:nvSpPr>
        <p:spPr>
          <a:xfrm>
            <a:off x="11160571" y="2584393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351" name="Číslo snímku"/>
          <p:cNvSpPr txBox="1"/>
          <p:nvPr>
            <p:ph type="sldNum" sz="quarter" idx="2"/>
          </p:nvPr>
        </p:nvSpPr>
        <p:spPr>
          <a:xfrm>
            <a:off x="925905" y="4967529"/>
            <a:ext cx="385675" cy="396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0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358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9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0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1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2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3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4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5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6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7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8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9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83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371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2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3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4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5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6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7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8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9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0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1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2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84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85" name="Text názvu"/>
          <p:cNvSpPr txBox="1"/>
          <p:nvPr>
            <p:ph type="title"/>
          </p:nvPr>
        </p:nvSpPr>
        <p:spPr>
          <a:xfrm>
            <a:off x="2589211" y="627407"/>
            <a:ext cx="8915401" cy="2880020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 názvu</a:t>
            </a:r>
          </a:p>
        </p:txBody>
      </p:sp>
      <p:sp>
        <p:nvSpPr>
          <p:cNvPr id="386" name="Text úrovně 1…"/>
          <p:cNvSpPr txBox="1"/>
          <p:nvPr>
            <p:ph type="body" sz="quarter" idx="1"/>
          </p:nvPr>
        </p:nvSpPr>
        <p:spPr>
          <a:xfrm>
            <a:off x="2589211" y="4343400"/>
            <a:ext cx="8915401" cy="838200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>
                <a:solidFill>
                  <a:schemeClr val="accent1"/>
                </a:solidFill>
              </a:defRPr>
            </a:lvl1pPr>
            <a:lvl2pPr marL="0" indent="457200">
              <a:buClrTx/>
              <a:buSzTx/>
              <a:buNone/>
              <a:defRPr sz="2400">
                <a:solidFill>
                  <a:schemeClr val="accent1"/>
                </a:solidFill>
              </a:defRPr>
            </a:lvl2pPr>
            <a:lvl3pPr marL="0" indent="914400">
              <a:buClrTx/>
              <a:buSzTx/>
              <a:buNone/>
              <a:defRPr sz="2400">
                <a:solidFill>
                  <a:schemeClr val="accent1"/>
                </a:solidFill>
              </a:defRPr>
            </a:lvl3pPr>
            <a:lvl4pPr marL="0" indent="1371600">
              <a:buClrTx/>
              <a:buSzTx/>
              <a:buNone/>
              <a:defRPr sz="2400">
                <a:solidFill>
                  <a:schemeClr val="accent1"/>
                </a:solidFill>
              </a:defRPr>
            </a:lvl4pPr>
            <a:lvl5pPr marL="0" indent="1828800">
              <a:buClrTx/>
              <a:buSzTx/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87" name="Text Placeholder 3"/>
          <p:cNvSpPr/>
          <p:nvPr>
            <p:ph type="body" sz="quarter" idx="21"/>
          </p:nvPr>
        </p:nvSpPr>
        <p:spPr>
          <a:xfrm>
            <a:off x="2589213" y="5181599"/>
            <a:ext cx="8915401" cy="729624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>
                <a:solidFill>
                  <a:srgbClr val="595959"/>
                </a:solidFill>
              </a:defRPr>
            </a:pPr>
          </a:p>
        </p:txBody>
      </p:sp>
      <p:sp>
        <p:nvSpPr>
          <p:cNvPr id="388" name="Freeform 11"/>
          <p:cNvSpPr/>
          <p:nvPr/>
        </p:nvSpPr>
        <p:spPr>
          <a:xfrm flipV="1">
            <a:off x="-4189" y="4911725"/>
            <a:ext cx="1595613" cy="50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8" h="21600" fill="norm" stroke="1" extrusionOk="0">
                <a:moveTo>
                  <a:pt x="21472" y="10154"/>
                </a:moveTo>
                <a:lnTo>
                  <a:pt x="18377" y="406"/>
                </a:lnTo>
                <a:cubicBezTo>
                  <a:pt x="18356" y="337"/>
                  <a:pt x="18331" y="272"/>
                  <a:pt x="18310" y="203"/>
                </a:cubicBezTo>
                <a:cubicBezTo>
                  <a:pt x="18247" y="0"/>
                  <a:pt x="18182" y="0"/>
                  <a:pt x="18117" y="0"/>
                </a:cubicBezTo>
                <a:lnTo>
                  <a:pt x="16891" y="0"/>
                </a:lnTo>
                <a:lnTo>
                  <a:pt x="0" y="151"/>
                </a:lnTo>
                <a:cubicBezTo>
                  <a:pt x="19" y="7301"/>
                  <a:pt x="39" y="14450"/>
                  <a:pt x="58" y="21600"/>
                </a:cubicBezTo>
                <a:lnTo>
                  <a:pt x="16891" y="21527"/>
                </a:lnTo>
                <a:lnTo>
                  <a:pt x="18117" y="21527"/>
                </a:lnTo>
                <a:cubicBezTo>
                  <a:pt x="18182" y="21527"/>
                  <a:pt x="18247" y="21324"/>
                  <a:pt x="18310" y="21324"/>
                </a:cubicBezTo>
                <a:cubicBezTo>
                  <a:pt x="18310" y="21120"/>
                  <a:pt x="18377" y="21120"/>
                  <a:pt x="18377" y="21120"/>
                </a:cubicBezTo>
                <a:lnTo>
                  <a:pt x="21472" y="11372"/>
                </a:lnTo>
                <a:cubicBezTo>
                  <a:pt x="21600" y="10966"/>
                  <a:pt x="21600" y="10560"/>
                  <a:pt x="21472" y="1015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89" name="Číslo snímku"/>
          <p:cNvSpPr txBox="1"/>
          <p:nvPr>
            <p:ph type="sldNum" sz="quarter" idx="2"/>
          </p:nvPr>
        </p:nvSpPr>
        <p:spPr>
          <a:xfrm>
            <a:off x="925905" y="4967529"/>
            <a:ext cx="385675" cy="396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názvu"/>
          <p:cNvSpPr txBox="1"/>
          <p:nvPr>
            <p:ph type="title"/>
          </p:nvPr>
        </p:nvSpPr>
        <p:spPr>
          <a:xfrm>
            <a:off x="2592925" y="624110"/>
            <a:ext cx="8911688" cy="1280891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7" name="Text úrovně 1…"/>
          <p:cNvSpPr txBox="1"/>
          <p:nvPr>
            <p:ph type="body" idx="1"/>
          </p:nvPr>
        </p:nvSpPr>
        <p:spPr>
          <a:xfrm>
            <a:off x="2589211" y="2133600"/>
            <a:ext cx="8915401" cy="377762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85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7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4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5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6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10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98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9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4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5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6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7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8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9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11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2" name="Text názvu"/>
          <p:cNvSpPr txBox="1"/>
          <p:nvPr>
            <p:ph type="title"/>
          </p:nvPr>
        </p:nvSpPr>
        <p:spPr>
          <a:xfrm>
            <a:off x="2589211" y="2058749"/>
            <a:ext cx="8915401" cy="1468801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pPr/>
            <a:r>
              <a:t>Text názvu</a:t>
            </a:r>
          </a:p>
        </p:txBody>
      </p:sp>
      <p:sp>
        <p:nvSpPr>
          <p:cNvPr id="113" name="Text úrovně 1…"/>
          <p:cNvSpPr txBox="1"/>
          <p:nvPr>
            <p:ph type="body" sz="quarter" idx="1"/>
          </p:nvPr>
        </p:nvSpPr>
        <p:spPr>
          <a:xfrm>
            <a:off x="2589211" y="3530129"/>
            <a:ext cx="8915401" cy="8604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2000">
                <a:solidFill>
                  <a:srgbClr val="595959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595959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595959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595959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595959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4" name="Freeform 11"/>
          <p:cNvSpPr/>
          <p:nvPr/>
        </p:nvSpPr>
        <p:spPr>
          <a:xfrm flipV="1">
            <a:off x="-4189" y="3178175"/>
            <a:ext cx="1595613" cy="50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8" h="21600" fill="norm" stroke="1" extrusionOk="0">
                <a:moveTo>
                  <a:pt x="21472" y="10154"/>
                </a:moveTo>
                <a:lnTo>
                  <a:pt x="18377" y="406"/>
                </a:lnTo>
                <a:cubicBezTo>
                  <a:pt x="18356" y="337"/>
                  <a:pt x="18331" y="272"/>
                  <a:pt x="18310" y="203"/>
                </a:cubicBezTo>
                <a:cubicBezTo>
                  <a:pt x="18247" y="0"/>
                  <a:pt x="18182" y="0"/>
                  <a:pt x="18117" y="0"/>
                </a:cubicBezTo>
                <a:lnTo>
                  <a:pt x="16891" y="0"/>
                </a:lnTo>
                <a:lnTo>
                  <a:pt x="0" y="151"/>
                </a:lnTo>
                <a:cubicBezTo>
                  <a:pt x="19" y="7301"/>
                  <a:pt x="39" y="14450"/>
                  <a:pt x="58" y="21600"/>
                </a:cubicBezTo>
                <a:lnTo>
                  <a:pt x="16891" y="21527"/>
                </a:lnTo>
                <a:lnTo>
                  <a:pt x="18117" y="21527"/>
                </a:lnTo>
                <a:cubicBezTo>
                  <a:pt x="18182" y="21527"/>
                  <a:pt x="18247" y="21324"/>
                  <a:pt x="18310" y="21324"/>
                </a:cubicBezTo>
                <a:cubicBezTo>
                  <a:pt x="18310" y="21120"/>
                  <a:pt x="18377" y="21120"/>
                  <a:pt x="18377" y="21120"/>
                </a:cubicBezTo>
                <a:lnTo>
                  <a:pt x="21472" y="11372"/>
                </a:lnTo>
                <a:cubicBezTo>
                  <a:pt x="21600" y="10966"/>
                  <a:pt x="21600" y="10560"/>
                  <a:pt x="21472" y="1015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5" name="Číslo snímku"/>
          <p:cNvSpPr txBox="1"/>
          <p:nvPr>
            <p:ph type="sldNum" sz="quarter" idx="2"/>
          </p:nvPr>
        </p:nvSpPr>
        <p:spPr>
          <a:xfrm>
            <a:off x="925905" y="3228581"/>
            <a:ext cx="385675" cy="396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názvu"/>
          <p:cNvSpPr txBox="1"/>
          <p:nvPr>
            <p:ph type="title"/>
          </p:nvPr>
        </p:nvSpPr>
        <p:spPr>
          <a:xfrm>
            <a:off x="2592924" y="624110"/>
            <a:ext cx="8911688" cy="1280891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3" name="Text úrovně 1…"/>
          <p:cNvSpPr txBox="1"/>
          <p:nvPr>
            <p:ph type="body" sz="quarter" idx="1"/>
          </p:nvPr>
        </p:nvSpPr>
        <p:spPr>
          <a:xfrm>
            <a:off x="2589211" y="2133600"/>
            <a:ext cx="4313865" cy="377762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 názvu"/>
          <p:cNvSpPr txBox="1"/>
          <p:nvPr>
            <p:ph type="title"/>
          </p:nvPr>
        </p:nvSpPr>
        <p:spPr>
          <a:xfrm>
            <a:off x="2592924" y="624110"/>
            <a:ext cx="8911688" cy="1280891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32" name="Text úrovně 1…"/>
          <p:cNvSpPr txBox="1"/>
          <p:nvPr>
            <p:ph type="body" sz="quarter" idx="1"/>
          </p:nvPr>
        </p:nvSpPr>
        <p:spPr>
          <a:xfrm>
            <a:off x="2939372" y="1972703"/>
            <a:ext cx="3992733" cy="576263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/>
            </a:lvl1pPr>
            <a:lvl2pPr marL="0" indent="457200">
              <a:buClrTx/>
              <a:buSzTx/>
              <a:buNone/>
              <a:defRPr sz="2400"/>
            </a:lvl2pPr>
            <a:lvl3pPr marL="0" indent="914400">
              <a:buClrTx/>
              <a:buSzTx/>
              <a:buNone/>
              <a:defRPr sz="2400"/>
            </a:lvl3pPr>
            <a:lvl4pPr marL="0" indent="1371600">
              <a:buClrTx/>
              <a:buSzTx/>
              <a:buNone/>
              <a:defRPr sz="2400"/>
            </a:lvl4pPr>
            <a:lvl5pPr marL="0" indent="1828800">
              <a:buClrTx/>
              <a:buSz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3" name="Text Placeholder 4"/>
          <p:cNvSpPr/>
          <p:nvPr>
            <p:ph type="body" sz="quarter" idx="21"/>
          </p:nvPr>
        </p:nvSpPr>
        <p:spPr>
          <a:xfrm>
            <a:off x="7506628" y="1969474"/>
            <a:ext cx="399900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None/>
              <a:defRPr sz="2400"/>
            </a:pPr>
          </a:p>
        </p:txBody>
      </p:sp>
      <p:sp>
        <p:nvSpPr>
          <p:cNvPr id="13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 názvu"/>
          <p:cNvSpPr txBox="1"/>
          <p:nvPr>
            <p:ph type="title"/>
          </p:nvPr>
        </p:nvSpPr>
        <p:spPr>
          <a:xfrm>
            <a:off x="2592924" y="624110"/>
            <a:ext cx="8911688" cy="1280891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4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 názvu"/>
          <p:cNvSpPr txBox="1"/>
          <p:nvPr>
            <p:ph type="title"/>
          </p:nvPr>
        </p:nvSpPr>
        <p:spPr>
          <a:xfrm>
            <a:off x="2589211" y="446087"/>
            <a:ext cx="3505200" cy="976313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/>
            <a:r>
              <a:t>Text názvu</a:t>
            </a:r>
          </a:p>
        </p:txBody>
      </p:sp>
      <p:sp>
        <p:nvSpPr>
          <p:cNvPr id="157" name="Text úrovně 1…"/>
          <p:cNvSpPr txBox="1"/>
          <p:nvPr>
            <p:ph type="body" sz="half" idx="1"/>
          </p:nvPr>
        </p:nvSpPr>
        <p:spPr>
          <a:xfrm>
            <a:off x="6323012" y="446087"/>
            <a:ext cx="5181601" cy="5414964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8" name="Text Placeholder 3"/>
          <p:cNvSpPr/>
          <p:nvPr>
            <p:ph type="body" sz="quarter" idx="21"/>
          </p:nvPr>
        </p:nvSpPr>
        <p:spPr>
          <a:xfrm>
            <a:off x="2589211" y="1598613"/>
            <a:ext cx="3505199" cy="4262436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1400"/>
            </a:pPr>
          </a:p>
        </p:txBody>
      </p:sp>
      <p:sp>
        <p:nvSpPr>
          <p:cNvPr id="15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166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7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8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9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0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1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2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3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4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5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6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7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91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179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0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1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2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3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4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5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6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7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8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9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0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92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3" name="Text názvu"/>
          <p:cNvSpPr txBox="1"/>
          <p:nvPr>
            <p:ph type="title"/>
          </p:nvPr>
        </p:nvSpPr>
        <p:spPr>
          <a:xfrm>
            <a:off x="2589213" y="4800600"/>
            <a:ext cx="8915401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94" name="Picture Placeholder 2"/>
          <p:cNvSpPr/>
          <p:nvPr>
            <p:ph type="pic" idx="21"/>
          </p:nvPr>
        </p:nvSpPr>
        <p:spPr>
          <a:xfrm>
            <a:off x="2589211" y="634965"/>
            <a:ext cx="8915401" cy="38549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5" name="Text úrovně 1…"/>
          <p:cNvSpPr txBox="1"/>
          <p:nvPr>
            <p:ph type="body" sz="quarter" idx="1"/>
          </p:nvPr>
        </p:nvSpPr>
        <p:spPr>
          <a:xfrm>
            <a:off x="2589213" y="5367337"/>
            <a:ext cx="8915401" cy="49371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200"/>
            </a:lvl1pPr>
            <a:lvl2pPr marL="0" indent="457200">
              <a:buClrTx/>
              <a:buSzTx/>
              <a:buNone/>
              <a:defRPr sz="1200"/>
            </a:lvl2pPr>
            <a:lvl3pPr marL="0" indent="914400">
              <a:buClrTx/>
              <a:buSzTx/>
              <a:buNone/>
              <a:defRPr sz="1200"/>
            </a:lvl3pPr>
            <a:lvl4pPr marL="0" indent="1371600">
              <a:buClrTx/>
              <a:buSzTx/>
              <a:buNone/>
              <a:defRPr sz="1200"/>
            </a:lvl4pPr>
            <a:lvl5pPr marL="0" indent="1828800">
              <a:buClrTx/>
              <a:buSzTx/>
              <a:buNone/>
              <a:defRPr sz="1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96" name="Freeform 11"/>
          <p:cNvSpPr/>
          <p:nvPr/>
        </p:nvSpPr>
        <p:spPr>
          <a:xfrm flipV="1">
            <a:off x="-4189" y="4911725"/>
            <a:ext cx="1595613" cy="50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8" h="21600" fill="norm" stroke="1" extrusionOk="0">
                <a:moveTo>
                  <a:pt x="21472" y="10154"/>
                </a:moveTo>
                <a:lnTo>
                  <a:pt x="18377" y="406"/>
                </a:lnTo>
                <a:cubicBezTo>
                  <a:pt x="18356" y="337"/>
                  <a:pt x="18331" y="272"/>
                  <a:pt x="18310" y="203"/>
                </a:cubicBezTo>
                <a:cubicBezTo>
                  <a:pt x="18247" y="0"/>
                  <a:pt x="18182" y="0"/>
                  <a:pt x="18117" y="0"/>
                </a:cubicBezTo>
                <a:lnTo>
                  <a:pt x="16891" y="0"/>
                </a:lnTo>
                <a:lnTo>
                  <a:pt x="0" y="151"/>
                </a:lnTo>
                <a:cubicBezTo>
                  <a:pt x="19" y="7301"/>
                  <a:pt x="39" y="14450"/>
                  <a:pt x="58" y="21600"/>
                </a:cubicBezTo>
                <a:lnTo>
                  <a:pt x="16891" y="21527"/>
                </a:lnTo>
                <a:lnTo>
                  <a:pt x="18117" y="21527"/>
                </a:lnTo>
                <a:cubicBezTo>
                  <a:pt x="18182" y="21527"/>
                  <a:pt x="18247" y="21324"/>
                  <a:pt x="18310" y="21324"/>
                </a:cubicBezTo>
                <a:cubicBezTo>
                  <a:pt x="18310" y="21120"/>
                  <a:pt x="18377" y="21120"/>
                  <a:pt x="18377" y="21120"/>
                </a:cubicBezTo>
                <a:lnTo>
                  <a:pt x="21472" y="11372"/>
                </a:lnTo>
                <a:cubicBezTo>
                  <a:pt x="21600" y="10966"/>
                  <a:pt x="21600" y="10560"/>
                  <a:pt x="21472" y="1015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7" name="Číslo snímku"/>
          <p:cNvSpPr txBox="1"/>
          <p:nvPr>
            <p:ph type="sldNum" sz="quarter" idx="2"/>
          </p:nvPr>
        </p:nvSpPr>
        <p:spPr>
          <a:xfrm>
            <a:off x="925905" y="4967529"/>
            <a:ext cx="385675" cy="396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FFFFFF"/>
            </a:gs>
            <a:gs pos="100000">
              <a:srgbClr val="E8E5C4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22"/>
          <p:cNvGrpSpPr/>
          <p:nvPr/>
        </p:nvGrpSpPr>
        <p:grpSpPr>
          <a:xfrm>
            <a:off x="0" y="228599"/>
            <a:ext cx="2851518" cy="6638630"/>
            <a:chOff x="0" y="0"/>
            <a:chExt cx="2851516" cy="6638628"/>
          </a:xfrm>
        </p:grpSpPr>
        <p:sp>
          <p:nvSpPr>
            <p:cNvPr id="2" name="Freeform 11"/>
            <p:cNvSpPr/>
            <p:nvPr/>
          </p:nvSpPr>
          <p:spPr>
            <a:xfrm>
              <a:off x="-1" y="2346443"/>
              <a:ext cx="100643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" name="Freeform 12"/>
            <p:cNvSpPr/>
            <p:nvPr/>
          </p:nvSpPr>
          <p:spPr>
            <a:xfrm>
              <a:off x="128598" y="2927929"/>
              <a:ext cx="646718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" name="Freeform 13"/>
            <p:cNvSpPr/>
            <p:nvPr/>
          </p:nvSpPr>
          <p:spPr>
            <a:xfrm>
              <a:off x="806998" y="5218460"/>
              <a:ext cx="609443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" name="Freeform 14"/>
            <p:cNvSpPr/>
            <p:nvPr/>
          </p:nvSpPr>
          <p:spPr>
            <a:xfrm>
              <a:off x="959824" y="6275198"/>
              <a:ext cx="171465" cy="36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" name="Freeform 15"/>
            <p:cNvSpPr/>
            <p:nvPr/>
          </p:nvSpPr>
          <p:spPr>
            <a:xfrm>
              <a:off x="100641" y="2972659"/>
              <a:ext cx="821909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" name="Freeform 16"/>
            <p:cNvSpPr/>
            <p:nvPr/>
          </p:nvSpPr>
          <p:spPr>
            <a:xfrm>
              <a:off x="26126" y="0"/>
              <a:ext cx="102473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" name="Freeform 17"/>
            <p:cNvSpPr/>
            <p:nvPr/>
          </p:nvSpPr>
          <p:spPr>
            <a:xfrm>
              <a:off x="78276" y="2715463"/>
              <a:ext cx="78278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" name="Freeform 18"/>
            <p:cNvSpPr/>
            <p:nvPr/>
          </p:nvSpPr>
          <p:spPr>
            <a:xfrm>
              <a:off x="769723" y="5250144"/>
              <a:ext cx="190102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" name="Freeform 19"/>
            <p:cNvSpPr/>
            <p:nvPr/>
          </p:nvSpPr>
          <p:spPr>
            <a:xfrm>
              <a:off x="775314" y="1170426"/>
              <a:ext cx="2076203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" name="Freeform 20"/>
            <p:cNvSpPr/>
            <p:nvPr/>
          </p:nvSpPr>
          <p:spPr>
            <a:xfrm>
              <a:off x="922549" y="6301291"/>
              <a:ext cx="162147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" name="Freeform 21"/>
            <p:cNvSpPr/>
            <p:nvPr/>
          </p:nvSpPr>
          <p:spPr>
            <a:xfrm>
              <a:off x="769723" y="5130865"/>
              <a:ext cx="37276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3" name="Freeform 22"/>
            <p:cNvSpPr/>
            <p:nvPr/>
          </p:nvSpPr>
          <p:spPr>
            <a:xfrm>
              <a:off x="849863" y="6016139"/>
              <a:ext cx="238559" cy="62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647252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7" name="Group 9"/>
          <p:cNvGrpSpPr/>
          <p:nvPr/>
        </p:nvGrpSpPr>
        <p:grpSpPr>
          <a:xfrm>
            <a:off x="27221" y="-32"/>
            <a:ext cx="2356674" cy="6853285"/>
            <a:chOff x="0" y="0"/>
            <a:chExt cx="2356673" cy="6853284"/>
          </a:xfrm>
        </p:grpSpPr>
        <p:sp>
          <p:nvSpPr>
            <p:cNvPr id="15" name="Freeform 27"/>
            <p:cNvSpPr/>
            <p:nvPr/>
          </p:nvSpPr>
          <p:spPr>
            <a:xfrm>
              <a:off x="0" y="0"/>
              <a:ext cx="494327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" name="Freeform 28"/>
            <p:cNvSpPr/>
            <p:nvPr/>
          </p:nvSpPr>
          <p:spPr>
            <a:xfrm>
              <a:off x="523067" y="4316505"/>
              <a:ext cx="42343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" name="Freeform 29"/>
            <p:cNvSpPr/>
            <p:nvPr/>
          </p:nvSpPr>
          <p:spPr>
            <a:xfrm>
              <a:off x="979074" y="5862714"/>
              <a:ext cx="431100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" name="Freeform 30"/>
            <p:cNvSpPr/>
            <p:nvPr/>
          </p:nvSpPr>
          <p:spPr>
            <a:xfrm>
              <a:off x="494326" y="4364406"/>
              <a:ext cx="551808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" name="Freeform 31"/>
            <p:cNvSpPr/>
            <p:nvPr/>
          </p:nvSpPr>
          <p:spPr>
            <a:xfrm>
              <a:off x="444311" y="1289233"/>
              <a:ext cx="170725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" name="Freeform 32"/>
            <p:cNvSpPr/>
            <p:nvPr/>
          </p:nvSpPr>
          <p:spPr>
            <a:xfrm>
              <a:off x="1084453" y="6571632"/>
              <a:ext cx="134120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" name="Freeform 33"/>
            <p:cNvSpPr/>
            <p:nvPr/>
          </p:nvSpPr>
          <p:spPr>
            <a:xfrm>
              <a:off x="475166" y="4107663"/>
              <a:ext cx="82390" cy="5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" name="Freeform 34"/>
            <p:cNvSpPr/>
            <p:nvPr/>
          </p:nvSpPr>
          <p:spPr>
            <a:xfrm>
              <a:off x="946501" y="3145833"/>
              <a:ext cx="1410173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" name="Freeform 35"/>
            <p:cNvSpPr/>
            <p:nvPr/>
          </p:nvSpPr>
          <p:spPr>
            <a:xfrm>
              <a:off x="1046133" y="6600372"/>
              <a:ext cx="120709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" name="Freeform 36"/>
            <p:cNvSpPr/>
            <p:nvPr/>
          </p:nvSpPr>
          <p:spPr>
            <a:xfrm>
              <a:off x="946501" y="5897202"/>
              <a:ext cx="137953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" name="Freeform 37"/>
            <p:cNvSpPr/>
            <p:nvPr/>
          </p:nvSpPr>
          <p:spPr>
            <a:xfrm>
              <a:off x="946501" y="5772662"/>
              <a:ext cx="38321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" name="Freeform 38"/>
            <p:cNvSpPr/>
            <p:nvPr/>
          </p:nvSpPr>
          <p:spPr>
            <a:xfrm>
              <a:off x="979074" y="6322553"/>
              <a:ext cx="210760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6472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8" name="Rectangle 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64725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9" name="Freeform 11"/>
          <p:cNvSpPr/>
          <p:nvPr/>
        </p:nvSpPr>
        <p:spPr>
          <a:xfrm flipV="1">
            <a:off x="-4189" y="714375"/>
            <a:ext cx="1595613" cy="50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8" h="21600" fill="norm" stroke="1" extrusionOk="0">
                <a:moveTo>
                  <a:pt x="21472" y="10154"/>
                </a:moveTo>
                <a:lnTo>
                  <a:pt x="18377" y="406"/>
                </a:lnTo>
                <a:cubicBezTo>
                  <a:pt x="18356" y="337"/>
                  <a:pt x="18331" y="272"/>
                  <a:pt x="18310" y="203"/>
                </a:cubicBezTo>
                <a:cubicBezTo>
                  <a:pt x="18247" y="0"/>
                  <a:pt x="18182" y="0"/>
                  <a:pt x="18117" y="0"/>
                </a:cubicBezTo>
                <a:lnTo>
                  <a:pt x="16891" y="0"/>
                </a:lnTo>
                <a:lnTo>
                  <a:pt x="0" y="151"/>
                </a:lnTo>
                <a:cubicBezTo>
                  <a:pt x="19" y="7301"/>
                  <a:pt x="39" y="14450"/>
                  <a:pt x="58" y="21600"/>
                </a:cubicBezTo>
                <a:lnTo>
                  <a:pt x="16891" y="21527"/>
                </a:lnTo>
                <a:lnTo>
                  <a:pt x="18117" y="21527"/>
                </a:lnTo>
                <a:cubicBezTo>
                  <a:pt x="18182" y="21527"/>
                  <a:pt x="18247" y="21324"/>
                  <a:pt x="18310" y="21324"/>
                </a:cubicBezTo>
                <a:cubicBezTo>
                  <a:pt x="18310" y="21120"/>
                  <a:pt x="18377" y="21120"/>
                  <a:pt x="18377" y="21120"/>
                </a:cubicBezTo>
                <a:lnTo>
                  <a:pt x="21472" y="11372"/>
                </a:lnTo>
                <a:cubicBezTo>
                  <a:pt x="21600" y="10966"/>
                  <a:pt x="21600" y="10560"/>
                  <a:pt x="21472" y="1015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0" name="Text názvu"/>
          <p:cNvSpPr txBox="1"/>
          <p:nvPr>
            <p:ph type="title"/>
          </p:nvPr>
        </p:nvSpPr>
        <p:spPr>
          <a:xfrm>
            <a:off x="609600" y="274637"/>
            <a:ext cx="109728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1" name="Text úrovně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2" name="Číslo snímku"/>
          <p:cNvSpPr txBox="1"/>
          <p:nvPr>
            <p:ph type="sldNum" sz="quarter" idx="2"/>
          </p:nvPr>
        </p:nvSpPr>
        <p:spPr>
          <a:xfrm>
            <a:off x="925905" y="772224"/>
            <a:ext cx="385675" cy="396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Century Gothic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1pPr>
      <a:lvl2pPr marL="778668" marR="0" indent="-321468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2pPr>
      <a:lvl3pPr marL="1208314" marR="0" indent="-293914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3pPr>
      <a:lvl4pPr marL="1714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4pPr>
      <a:lvl5pPr marL="21717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5pPr>
      <a:lvl6pPr marL="2628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6pPr>
      <a:lvl7pPr marL="30861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7pPr>
      <a:lvl8pPr marL="35433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8pPr>
      <a:lvl9pPr marL="4000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100000"/>
        <a:buFontTx/>
        <a:buChar char=""/>
        <a:tabLst/>
        <a:defRPr b="0" baseline="0" cap="none" i="0" spc="0" strike="noStrike" sz="1800" u="none">
          <a:solidFill>
            <a:srgbClr val="404040"/>
          </a:solidFill>
          <a:uFillTx/>
          <a:latin typeface="+mj-lt"/>
          <a:ea typeface="+mj-ea"/>
          <a:cs typeface="+mj-cs"/>
          <a:sym typeface="Century Gothic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1SCRTToMaHw" TargetMode="Externa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Nadpis 1"/>
          <p:cNvSpPr txBox="1"/>
          <p:nvPr>
            <p:ph type="ctrTitle"/>
          </p:nvPr>
        </p:nvSpPr>
        <p:spPr>
          <a:xfrm>
            <a:off x="2589212" y="2514599"/>
            <a:ext cx="8915401" cy="2262783"/>
          </a:xfrm>
          <a:prstGeom prst="rect">
            <a:avLst/>
          </a:prstGeom>
        </p:spPr>
        <p:txBody>
          <a:bodyPr/>
          <a:lstStyle/>
          <a:p>
            <a:pPr/>
            <a:r>
              <a:t>Milost nebo karma?</a:t>
            </a:r>
          </a:p>
        </p:txBody>
      </p:sp>
      <p:sp>
        <p:nvSpPr>
          <p:cNvPr id="399" name="Podnadpis 2"/>
          <p:cNvSpPr txBox="1"/>
          <p:nvPr>
            <p:ph type="subTitle" sz="quarter" idx="1"/>
          </p:nvPr>
        </p:nvSpPr>
        <p:spPr>
          <a:xfrm>
            <a:off x="2589212" y="4777378"/>
            <a:ext cx="8915401" cy="1126284"/>
          </a:xfrm>
          <a:prstGeom prst="rect">
            <a:avLst/>
          </a:prstGeom>
        </p:spPr>
        <p:txBody>
          <a:bodyPr/>
          <a:lstStyle/>
          <a:p>
            <a:pPr/>
            <a:r>
              <a:t>I cesta je cílem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Nadpis 1"/>
          <p:cNvSpPr txBox="1"/>
          <p:nvPr>
            <p:ph type="title"/>
          </p:nvPr>
        </p:nvSpPr>
        <p:spPr>
          <a:xfrm>
            <a:off x="2592925" y="624109"/>
            <a:ext cx="8911688" cy="128089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2" name="Zástupný symbol pro obsah 2"/>
          <p:cNvSpPr txBox="1"/>
          <p:nvPr>
            <p:ph type="body" idx="1"/>
          </p:nvPr>
        </p:nvSpPr>
        <p:spPr>
          <a:xfrm>
            <a:off x="2434664" y="16188"/>
            <a:ext cx="9375262" cy="6745219"/>
          </a:xfrm>
          <a:prstGeom prst="rect">
            <a:avLst/>
          </a:prstGeom>
        </p:spPr>
        <p:txBody>
          <a:bodyPr/>
          <a:lstStyle/>
          <a:p>
            <a:pPr/>
            <a:r>
              <a:t>Grace, she takes the blame</a:t>
            </a:r>
            <a:br/>
            <a:r>
              <a:t>She covers the shame</a:t>
            </a:r>
            <a:br/>
            <a:r>
              <a:t>Removes the stain</a:t>
            </a:r>
            <a:br/>
            <a:r>
              <a:t>It could be her name</a:t>
            </a:r>
            <a:br/>
            <a:br/>
            <a:r>
              <a:t>Grace, it's the name for a girl</a:t>
            </a:r>
            <a:br/>
            <a:r>
              <a:t>It's also a thought that changed the world</a:t>
            </a:r>
            <a:br/>
            <a:r>
              <a:t>And when she walks on the street</a:t>
            </a:r>
            <a:br/>
            <a:r>
              <a:t>You can hear the strings</a:t>
            </a:r>
            <a:br/>
            <a:r>
              <a:t>Grace finds goodness in everything</a:t>
            </a:r>
            <a:br/>
            <a:br/>
            <a:r>
              <a:t>Grace, she's got the walk</a:t>
            </a:r>
            <a:br/>
            <a:r>
              <a:t>Not on a ramp or on chalk</a:t>
            </a:r>
            <a:br/>
            <a:r>
              <a:t>She's got the time to talk</a:t>
            </a:r>
            <a:br/>
            <a:r>
              <a:t>She travels outside of karma</a:t>
            </a:r>
            <a:br/>
            <a:r>
              <a:t>She travels outside of karma</a:t>
            </a:r>
            <a:br/>
            <a:r>
              <a:t>When she goes to work</a:t>
            </a:r>
            <a:br/>
            <a:r>
              <a:t>You can hear her strings</a:t>
            </a:r>
            <a:br/>
            <a:r>
              <a:t>Grace finds beauty in everything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Nadpis 1"/>
          <p:cNvSpPr txBox="1"/>
          <p:nvPr>
            <p:ph type="title"/>
          </p:nvPr>
        </p:nvSpPr>
        <p:spPr>
          <a:xfrm>
            <a:off x="2592925" y="624109"/>
            <a:ext cx="8911688" cy="128089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5" name="Zástupný symbol pro obsah 2"/>
          <p:cNvSpPr txBox="1"/>
          <p:nvPr>
            <p:ph type="body" idx="1"/>
          </p:nvPr>
        </p:nvSpPr>
        <p:spPr>
          <a:xfrm>
            <a:off x="2589211" y="2133599"/>
            <a:ext cx="8915401" cy="3777624"/>
          </a:xfrm>
          <a:prstGeom prst="rect">
            <a:avLst/>
          </a:prstGeom>
        </p:spPr>
        <p:txBody>
          <a:bodyPr/>
          <a:lstStyle/>
          <a:p>
            <a:pPr/>
            <a:r>
              <a:t>Grace, she carries a world on her hips</a:t>
            </a:r>
            <a:br/>
            <a:r>
              <a:t>No champagne flute for her lips</a:t>
            </a:r>
            <a:br/>
            <a:r>
              <a:t>No twirls or skips between her fingertips</a:t>
            </a:r>
            <a:br/>
            <a:r>
              <a:t>She carries a pearl in perfect condition</a:t>
            </a:r>
            <a:br/>
            <a:br/>
            <a:r>
              <a:t>What once was hurt</a:t>
            </a:r>
            <a:br/>
            <a:r>
              <a:t>What once was friction</a:t>
            </a:r>
            <a:br/>
            <a:r>
              <a:t>What left a mark</a:t>
            </a:r>
            <a:br/>
            <a:r>
              <a:t>No longer stings</a:t>
            </a:r>
            <a:br/>
            <a:r>
              <a:t>Because Grace makes beauty</a:t>
            </a:r>
            <a:br/>
            <a:r>
              <a:t>Out of ugly things</a:t>
            </a:r>
            <a:br/>
            <a:br/>
            <a:r>
              <a:t>Grace makes beauty out of ugly things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Nadpis 1"/>
          <p:cNvSpPr txBox="1"/>
          <p:nvPr>
            <p:ph type="title"/>
          </p:nvPr>
        </p:nvSpPr>
        <p:spPr>
          <a:xfrm>
            <a:off x="2592925" y="624109"/>
            <a:ext cx="8911688" cy="128089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8" name="Zástupný symbol pro obsah 2"/>
          <p:cNvSpPr txBox="1"/>
          <p:nvPr>
            <p:ph type="body" idx="1"/>
          </p:nvPr>
        </p:nvSpPr>
        <p:spPr>
          <a:xfrm>
            <a:off x="2589211" y="2133599"/>
            <a:ext cx="8915401" cy="3777624"/>
          </a:xfrm>
          <a:prstGeom prst="rect">
            <a:avLst/>
          </a:prstGeom>
        </p:spPr>
        <p:txBody>
          <a:bodyPr/>
          <a:lstStyle/>
          <a:p>
            <a:pPr/>
            <a:r>
              <a:t>Co je karma?</a:t>
            </a:r>
          </a:p>
          <a:p>
            <a:pPr/>
            <a:r>
              <a:t>Co je milost? Můžeš říct, že jsi ji někdy zažil(a)?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0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Nadpis 1"/>
          <p:cNvSpPr txBox="1"/>
          <p:nvPr>
            <p:ph type="title"/>
          </p:nvPr>
        </p:nvSpPr>
        <p:spPr>
          <a:xfrm>
            <a:off x="2592925" y="624109"/>
            <a:ext cx="8911688" cy="1280892"/>
          </a:xfrm>
          <a:prstGeom prst="rect">
            <a:avLst/>
          </a:prstGeom>
        </p:spPr>
        <p:txBody>
          <a:bodyPr/>
          <a:lstStyle/>
          <a:p>
            <a:pPr/>
            <a:r>
              <a:t>Co je karma?</a:t>
            </a:r>
          </a:p>
        </p:txBody>
      </p:sp>
      <p:sp>
        <p:nvSpPr>
          <p:cNvPr id="411" name="Zástupný symbol pro obsah 2"/>
          <p:cNvSpPr txBox="1"/>
          <p:nvPr>
            <p:ph type="body" idx="1"/>
          </p:nvPr>
        </p:nvSpPr>
        <p:spPr>
          <a:xfrm>
            <a:off x="2589211" y="2133599"/>
            <a:ext cx="8915401" cy="3777624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Urob dobro a dobro sa ti vráti</a:t>
            </a:r>
            <a:r>
              <a:rPr b="0"/>
              <a:t> https://www.youtube.com/watch?v=oGwjE8GhaRM</a:t>
            </a:r>
            <a:endParaRPr b="0"/>
          </a:p>
          <a:p>
            <a:pPr>
              <a:defRPr b="1"/>
            </a:pPr>
            <a:r>
              <a:t>Karma</a:t>
            </a:r>
            <a:r>
              <a:rPr b="0"/>
              <a:t> v buddhismu označuje etický přírodní zákon příčiny a následku, čin vykonaný se záměrem nebo vědomým motivem, a odpovídající následek tohoto činu, postihující zpětně aktéra samotného. Zjednodušeně řečeno podle této doktríny egoistické jednání způsobuje utrpení, zatímco nesobecké jednání přináší štěstí. Z buddhistického pohledu neznamená karma „osud”, ale může být přeložena jako „čin” nebo „příčina a následek”.</a:t>
            </a:r>
            <a:endParaRPr b="0"/>
          </a:p>
          <a:p>
            <a:pPr>
              <a:defRPr u="sng"/>
            </a:pPr>
            <a:r>
              <a:rPr>
                <a:solidFill>
                  <a:srgbClr val="FDAB2A"/>
                </a:solidFill>
                <a:uFill>
                  <a:solidFill>
                    <a:srgbClr val="FDAB2A"/>
                  </a:solidFill>
                </a:uFill>
                <a:hlinkClick r:id="rId2" invalidUrl="" action="" tgtFrame="" tooltip="" history="1" highlightClick="0" endSnd="0"/>
              </a:rPr>
              <a:t>https://www.youtube.com/watch?v=1SCRTToMaHw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Nadpis 1"/>
          <p:cNvSpPr txBox="1"/>
          <p:nvPr>
            <p:ph type="title"/>
          </p:nvPr>
        </p:nvSpPr>
        <p:spPr>
          <a:xfrm>
            <a:off x="2592925" y="624109"/>
            <a:ext cx="8911688" cy="1280892"/>
          </a:xfrm>
          <a:prstGeom prst="rect">
            <a:avLst/>
          </a:prstGeom>
        </p:spPr>
        <p:txBody>
          <a:bodyPr/>
          <a:lstStyle/>
          <a:p>
            <a:pPr/>
            <a:r>
              <a:t>Co je milost?</a:t>
            </a:r>
          </a:p>
        </p:txBody>
      </p:sp>
      <p:sp>
        <p:nvSpPr>
          <p:cNvPr id="414" name="Zástupný symbol pro obsah 2"/>
          <p:cNvSpPr txBox="1"/>
          <p:nvPr>
            <p:ph type="body" idx="1"/>
          </p:nvPr>
        </p:nvSpPr>
        <p:spPr>
          <a:xfrm>
            <a:off x="2589211" y="2133599"/>
            <a:ext cx="8915401" cy="3777624"/>
          </a:xfrm>
          <a:prstGeom prst="rect">
            <a:avLst/>
          </a:prstGeom>
        </p:spPr>
        <p:txBody>
          <a:bodyPr/>
          <a:lstStyle/>
          <a:p>
            <a:pPr/>
            <a:r>
              <a:t>Ex 34,6: „Když Hospodin kolem něho přecházel, zavolal: "Hospodin, Hospodin! Bůh plný slitování a milostivý, shovívavý, nejvýš milosrdný a věrný.“ </a:t>
            </a:r>
          </a:p>
          <a:p>
            <a:pPr/>
            <a:r>
              <a:t>„A </a:t>
            </a:r>
            <a:r>
              <a:t>Slovo se stalo tělem a přebývalo mezi námi. Spatřili jsme jeho slávu, slávu, jakou má od Otce jednorozený Syn, plný milosti a pravdy. Jan o něm vydal svědectví a volal: ,To je ten, o němž jsem řekl: Přichází za mnou, ale je větší, protože tu byl dříve než já.’ Z jeho plnosti jsme byli obdarováni my všichni milostí za milostí. Neboť Zákon byl dán skrze Mojžíše, milost a pravda se stala skrze Ježíše Krista.” (J 1,14-17)</a:t>
            </a:r>
          </a:p>
          <a:p>
            <a:pPr/>
            <a:r>
              <a:t>„Milost vám a pokoj od Boha Otce našeho a Pána Ježíše Krista. Stále za vás Bohu děkuji pro milost Boží, která vám byla dána v Kristu Ježíši; on vás obohatil ve všem, v každém slovu i v každém poznání.“ (1K 1,3-5)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Nadpis 1"/>
          <p:cNvSpPr txBox="1"/>
          <p:nvPr>
            <p:ph type="title"/>
          </p:nvPr>
        </p:nvSpPr>
        <p:spPr>
          <a:xfrm>
            <a:off x="2592925" y="624109"/>
            <a:ext cx="8911688" cy="1280892"/>
          </a:xfrm>
          <a:prstGeom prst="rect">
            <a:avLst/>
          </a:prstGeom>
        </p:spPr>
        <p:txBody>
          <a:bodyPr/>
          <a:lstStyle/>
          <a:p>
            <a:pPr/>
            <a:r>
              <a:t>„Pevně věřím, že jsme přestoupili z říše karmy do říše soucitu.“ (Bono)</a:t>
            </a:r>
          </a:p>
        </p:txBody>
      </p:sp>
      <p:pic>
        <p:nvPicPr>
          <p:cNvPr id="417" name="Zástupný symbol pro obsah 3" descr="Zástupný symbol pro obsah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2925" y="2246847"/>
            <a:ext cx="8915401" cy="36228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Love Is Bigger Than Anything in Its Wa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Love Is Bigger Than Anything in Its Way</a:t>
            </a:r>
          </a:p>
        </p:txBody>
      </p:sp>
      <p:pic>
        <p:nvPicPr>
          <p:cNvPr id="420" name="Picture Placeholder 2" descr="Picture Placeholder 2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42787" r="0" b="28314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21" name="Dvojím kliknutím aktivujete úpravy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tébla">
  <a:themeElements>
    <a:clrScheme name="Stébl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0000FF"/>
      </a:hlink>
      <a:folHlink>
        <a:srgbClr val="FF00FF"/>
      </a:folHlink>
    </a:clrScheme>
    <a:fontScheme name="Stébla">
      <a:majorFont>
        <a:latin typeface="Century Gothic"/>
        <a:ea typeface="Century Gothic"/>
        <a:cs typeface="Century Gothic"/>
      </a:majorFont>
      <a:minorFont>
        <a:latin typeface="Helvetica"/>
        <a:ea typeface="Helvetica"/>
        <a:cs typeface="Helvetica"/>
      </a:minorFont>
    </a:fontScheme>
    <a:fmtScheme name="Stébl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rnd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tébla">
  <a:themeElements>
    <a:clrScheme name="Stébl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0000FF"/>
      </a:hlink>
      <a:folHlink>
        <a:srgbClr val="FF00FF"/>
      </a:folHlink>
    </a:clrScheme>
    <a:fontScheme name="Stébla">
      <a:majorFont>
        <a:latin typeface="Century Gothic"/>
        <a:ea typeface="Century Gothic"/>
        <a:cs typeface="Century Gothic"/>
      </a:majorFont>
      <a:minorFont>
        <a:latin typeface="Helvetica"/>
        <a:ea typeface="Helvetica"/>
        <a:cs typeface="Helvetica"/>
      </a:minorFont>
    </a:fontScheme>
    <a:fmtScheme name="Stébl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rnd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