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BD0"/>
          </a:solidFill>
        </a:fill>
      </a:tcStyle>
    </a:wholeTbl>
    <a:band2H>
      <a:tcTxStyle b="def" i="def"/>
      <a:tcStyle>
        <a:tcBdr/>
        <a:fill>
          <a:solidFill>
            <a:srgbClr val="F9F5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2CC"/>
          </a:solidFill>
        </a:fill>
      </a:tcStyle>
    </a:wholeTbl>
    <a:band2H>
      <a:tcTxStyle b="def" i="def"/>
      <a:tcStyle>
        <a:tcBdr/>
        <a:fill>
          <a:solidFill>
            <a:srgbClr val="FA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CD8"/>
          </a:solidFill>
        </a:fill>
      </a:tcStyle>
    </a:wholeTbl>
    <a:band2H>
      <a:tcTxStyle b="def" i="def"/>
      <a:tcStyle>
        <a:tcBdr/>
        <a:fill>
          <a:solidFill>
            <a:srgbClr val="F4F6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98" name="Shape 298"/>
          <p:cNvSpPr/>
          <p:nvPr>
            <p:ph type="sldImg"/>
          </p:nvPr>
        </p:nvSpPr>
        <p:spPr>
          <a:xfrm>
            <a:off x="1143000" y="685800"/>
            <a:ext cx="4572000" cy="3429000"/>
          </a:xfrm>
          <a:prstGeom prst="rect">
            <a:avLst/>
          </a:prstGeom>
        </p:spPr>
        <p:txBody>
          <a:bodyPr/>
          <a:lstStyle/>
          <a:p>
            <a:pPr/>
          </a:p>
        </p:txBody>
      </p:sp>
      <p:sp>
        <p:nvSpPr>
          <p:cNvPr id="299" name="Shape 299"/>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Tw Cen MT"/>
      </a:defRPr>
    </a:lvl1pPr>
    <a:lvl2pPr indent="228600" defTabSz="457200" latinLnBrk="0">
      <a:defRPr sz="1200">
        <a:solidFill>
          <a:srgbClr val="FFFFFF"/>
        </a:solidFill>
        <a:latin typeface="+mn-lt"/>
        <a:ea typeface="+mn-ea"/>
        <a:cs typeface="+mn-cs"/>
        <a:sym typeface="Tw Cen MT"/>
      </a:defRPr>
    </a:lvl2pPr>
    <a:lvl3pPr indent="457200" defTabSz="457200" latinLnBrk="0">
      <a:defRPr sz="1200">
        <a:solidFill>
          <a:srgbClr val="FFFFFF"/>
        </a:solidFill>
        <a:latin typeface="+mn-lt"/>
        <a:ea typeface="+mn-ea"/>
        <a:cs typeface="+mn-cs"/>
        <a:sym typeface="Tw Cen MT"/>
      </a:defRPr>
    </a:lvl3pPr>
    <a:lvl4pPr indent="685800" defTabSz="457200" latinLnBrk="0">
      <a:defRPr sz="1200">
        <a:solidFill>
          <a:srgbClr val="FFFFFF"/>
        </a:solidFill>
        <a:latin typeface="+mn-lt"/>
        <a:ea typeface="+mn-ea"/>
        <a:cs typeface="+mn-cs"/>
        <a:sym typeface="Tw Cen MT"/>
      </a:defRPr>
    </a:lvl4pPr>
    <a:lvl5pPr indent="914400" defTabSz="457200" latinLnBrk="0">
      <a:defRPr sz="1200">
        <a:solidFill>
          <a:srgbClr val="FFFFFF"/>
        </a:solidFill>
        <a:latin typeface="+mn-lt"/>
        <a:ea typeface="+mn-ea"/>
        <a:cs typeface="+mn-cs"/>
        <a:sym typeface="Tw Cen MT"/>
      </a:defRPr>
    </a:lvl5pPr>
    <a:lvl6pPr indent="1143000" defTabSz="457200" latinLnBrk="0">
      <a:defRPr sz="1200">
        <a:solidFill>
          <a:srgbClr val="FFFFFF"/>
        </a:solidFill>
        <a:latin typeface="+mn-lt"/>
        <a:ea typeface="+mn-ea"/>
        <a:cs typeface="+mn-cs"/>
        <a:sym typeface="Tw Cen MT"/>
      </a:defRPr>
    </a:lvl6pPr>
    <a:lvl7pPr indent="1371600" defTabSz="457200" latinLnBrk="0">
      <a:defRPr sz="1200">
        <a:solidFill>
          <a:srgbClr val="FFFFFF"/>
        </a:solidFill>
        <a:latin typeface="+mn-lt"/>
        <a:ea typeface="+mn-ea"/>
        <a:cs typeface="+mn-cs"/>
        <a:sym typeface="Tw Cen MT"/>
      </a:defRPr>
    </a:lvl7pPr>
    <a:lvl8pPr indent="1600200" defTabSz="457200" latinLnBrk="0">
      <a:defRPr sz="1200">
        <a:solidFill>
          <a:srgbClr val="FFFFFF"/>
        </a:solidFill>
        <a:latin typeface="+mn-lt"/>
        <a:ea typeface="+mn-ea"/>
        <a:cs typeface="+mn-cs"/>
        <a:sym typeface="Tw Cen MT"/>
      </a:defRPr>
    </a:lvl8pPr>
    <a:lvl9pPr indent="1828800" defTabSz="457200" latinLnBrk="0">
      <a:defRPr sz="1200">
        <a:solidFill>
          <a:srgbClr val="FFFFFF"/>
        </a:solidFill>
        <a:latin typeface="+mn-lt"/>
        <a:ea typeface="+mn-ea"/>
        <a:cs typeface="+mn-cs"/>
        <a:sym typeface="Tw Cen M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Úvodní snímek">
    <p:spTree>
      <p:nvGrpSpPr>
        <p:cNvPr id="1" name=""/>
        <p:cNvGrpSpPr/>
        <p:nvPr/>
      </p:nvGrpSpPr>
      <p:grpSpPr>
        <a:xfrm>
          <a:off x="0" y="0"/>
          <a:ext cx="0" cy="0"/>
          <a:chOff x="0" y="0"/>
          <a:chExt cx="0" cy="0"/>
        </a:xfrm>
      </p:grpSpPr>
      <p:pic>
        <p:nvPicPr>
          <p:cNvPr id="51" name="Picture 2" descr="Picture 2"/>
          <p:cNvPicPr>
            <a:picLocks noChangeAspect="1"/>
          </p:cNvPicPr>
          <p:nvPr/>
        </p:nvPicPr>
        <p:blipFill>
          <a:blip r:embed="rId2">
            <a:alphaModFix amt="30000"/>
            <a:extLst/>
          </a:blip>
          <a:stretch>
            <a:fillRect/>
          </a:stretch>
        </p:blipFill>
        <p:spPr>
          <a:xfrm>
            <a:off x="0" y="-2"/>
            <a:ext cx="12192004" cy="6858002"/>
          </a:xfrm>
          <a:prstGeom prst="rect">
            <a:avLst/>
          </a:prstGeom>
          <a:ln w="12700">
            <a:miter lim="400000"/>
          </a:ln>
        </p:spPr>
      </p:pic>
      <p:grpSp>
        <p:nvGrpSpPr>
          <p:cNvPr id="106" name="Group 10"/>
          <p:cNvGrpSpPr/>
          <p:nvPr/>
        </p:nvGrpSpPr>
        <p:grpSpPr>
          <a:xfrm>
            <a:off x="-1" y="0"/>
            <a:ext cx="2297909" cy="6858001"/>
            <a:chOff x="0" y="0"/>
            <a:chExt cx="2297907" cy="6858000"/>
          </a:xfrm>
        </p:grpSpPr>
        <p:sp>
          <p:nvSpPr>
            <p:cNvPr id="52" name="Rectangle 5"/>
            <p:cNvSpPr/>
            <p:nvPr/>
          </p:nvSpPr>
          <p:spPr>
            <a:xfrm>
              <a:off x="1209674" y="4763"/>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3" name="Freeform 6"/>
            <p:cNvSpPr/>
            <p:nvPr/>
          </p:nvSpPr>
          <p:spPr>
            <a:xfrm>
              <a:off x="1128712" y="217646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4" name="Freeform 7"/>
            <p:cNvSpPr/>
            <p:nvPr/>
          </p:nvSpPr>
          <p:spPr>
            <a:xfrm>
              <a:off x="1123949" y="4021137"/>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5" name="Rectangle 8"/>
            <p:cNvSpPr/>
            <p:nvPr/>
          </p:nvSpPr>
          <p:spPr>
            <a:xfrm>
              <a:off x="414337" y="9525"/>
              <a:ext cx="28576" cy="4481513"/>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6" name="Freeform 9"/>
            <p:cNvSpPr/>
            <p:nvPr/>
          </p:nvSpPr>
          <p:spPr>
            <a:xfrm>
              <a:off x="333374" y="44815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7" name="Freeform 10"/>
            <p:cNvSpPr/>
            <p:nvPr/>
          </p:nvSpPr>
          <p:spPr>
            <a:xfrm>
              <a:off x="190499" y="9525"/>
              <a:ext cx="152401" cy="908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5" y="21600"/>
                  </a:moveTo>
                  <a:lnTo>
                    <a:pt x="0" y="21373"/>
                  </a:lnTo>
                  <a:lnTo>
                    <a:pt x="18225" y="14350"/>
                  </a:lnTo>
                  <a:lnTo>
                    <a:pt x="18225" y="0"/>
                  </a:lnTo>
                  <a:lnTo>
                    <a:pt x="21600" y="0"/>
                  </a:lnTo>
                  <a:lnTo>
                    <a:pt x="21600" y="14463"/>
                  </a:lnTo>
                  <a:lnTo>
                    <a:pt x="337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8" name="Freeform 11"/>
            <p:cNvSpPr/>
            <p:nvPr/>
          </p:nvSpPr>
          <p:spPr>
            <a:xfrm>
              <a:off x="1290637" y="14288"/>
              <a:ext cx="376240"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33" y="21600"/>
                  </a:moveTo>
                  <a:lnTo>
                    <a:pt x="0" y="11799"/>
                  </a:lnTo>
                  <a:lnTo>
                    <a:pt x="0" y="0"/>
                  </a:lnTo>
                  <a:lnTo>
                    <a:pt x="1641" y="0"/>
                  </a:lnTo>
                  <a:lnTo>
                    <a:pt x="1641" y="11742"/>
                  </a:lnTo>
                  <a:lnTo>
                    <a:pt x="21600" y="21486"/>
                  </a:lnTo>
                  <a:lnTo>
                    <a:pt x="20233"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9" name="Freeform 12"/>
            <p:cNvSpPr/>
            <p:nvPr/>
          </p:nvSpPr>
          <p:spPr>
            <a:xfrm>
              <a:off x="1600199" y="1801813"/>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0" name="Freeform 13"/>
            <p:cNvSpPr/>
            <p:nvPr/>
          </p:nvSpPr>
          <p:spPr>
            <a:xfrm>
              <a:off x="1381124" y="9525"/>
              <a:ext cx="371476" cy="142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15" y="21600"/>
                  </a:moveTo>
                  <a:lnTo>
                    <a:pt x="0" y="9212"/>
                  </a:lnTo>
                  <a:lnTo>
                    <a:pt x="0" y="0"/>
                  </a:lnTo>
                  <a:lnTo>
                    <a:pt x="1385" y="0"/>
                  </a:lnTo>
                  <a:lnTo>
                    <a:pt x="1385" y="9140"/>
                  </a:lnTo>
                  <a:lnTo>
                    <a:pt x="21600" y="21456"/>
                  </a:lnTo>
                  <a:lnTo>
                    <a:pt x="2021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1" name="Freeform 14"/>
            <p:cNvSpPr/>
            <p:nvPr/>
          </p:nvSpPr>
          <p:spPr>
            <a:xfrm>
              <a:off x="1643062" y="0"/>
              <a:ext cx="152401" cy="912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2" name="Freeform 15"/>
            <p:cNvSpPr/>
            <p:nvPr/>
          </p:nvSpPr>
          <p:spPr>
            <a:xfrm>
              <a:off x="1685924" y="1420813"/>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3" name="Freeform 16"/>
            <p:cNvSpPr/>
            <p:nvPr/>
          </p:nvSpPr>
          <p:spPr>
            <a:xfrm>
              <a:off x="1685924" y="903288"/>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4" name="Freeform 17"/>
            <p:cNvSpPr/>
            <p:nvPr/>
          </p:nvSpPr>
          <p:spPr>
            <a:xfrm>
              <a:off x="1743074" y="4763"/>
              <a:ext cx="419102" cy="522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18" y="21600"/>
                  </a:moveTo>
                  <a:lnTo>
                    <a:pt x="3682" y="7878"/>
                  </a:lnTo>
                  <a:lnTo>
                    <a:pt x="0" y="394"/>
                  </a:lnTo>
                  <a:lnTo>
                    <a:pt x="1227" y="0"/>
                  </a:lnTo>
                  <a:lnTo>
                    <a:pt x="4909" y="7288"/>
                  </a:lnTo>
                  <a:lnTo>
                    <a:pt x="21600" y="20812"/>
                  </a:lnTo>
                  <a:lnTo>
                    <a:pt x="20618"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5" name="Freeform 18"/>
            <p:cNvSpPr/>
            <p:nvPr/>
          </p:nvSpPr>
          <p:spPr>
            <a:xfrm>
              <a:off x="2126456" y="488950"/>
              <a:ext cx="147639" cy="147639"/>
            </a:xfrm>
            <a:custGeom>
              <a:avLst/>
              <a:gdLst/>
              <a:ahLst/>
              <a:cxnLst>
                <a:cxn ang="0">
                  <a:pos x="wd2" y="hd2"/>
                </a:cxn>
                <a:cxn ang="5400000">
                  <a:pos x="wd2" y="hd2"/>
                </a:cxn>
                <a:cxn ang="10800000">
                  <a:pos x="wd2" y="hd2"/>
                </a:cxn>
                <a:cxn ang="16200000">
                  <a:pos x="wd2" y="hd2"/>
                </a:cxn>
              </a:cxnLst>
              <a:rect l="0" t="0" r="r" b="b"/>
              <a:pathLst>
                <a:path w="19694" h="21600" fill="norm" stroke="1"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6" name="Freeform 19"/>
            <p:cNvSpPr/>
            <p:nvPr/>
          </p:nvSpPr>
          <p:spPr>
            <a:xfrm>
              <a:off x="952499" y="4763"/>
              <a:ext cx="152401" cy="908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5" y="21600"/>
                  </a:moveTo>
                  <a:lnTo>
                    <a:pt x="0" y="21600"/>
                  </a:lnTo>
                  <a:lnTo>
                    <a:pt x="0" y="7137"/>
                  </a:lnTo>
                  <a:lnTo>
                    <a:pt x="18225" y="0"/>
                  </a:lnTo>
                  <a:lnTo>
                    <a:pt x="21600" y="227"/>
                  </a:lnTo>
                  <a:lnTo>
                    <a:pt x="3375" y="7250"/>
                  </a:lnTo>
                  <a:lnTo>
                    <a:pt x="337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7" name="Freeform 20"/>
            <p:cNvSpPr/>
            <p:nvPr/>
          </p:nvSpPr>
          <p:spPr>
            <a:xfrm>
              <a:off x="866774" y="903288"/>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6480"/>
                    <a:pt x="2160" y="10800"/>
                  </a:cubicBezTo>
                  <a:cubicBezTo>
                    <a:pt x="2160" y="15660"/>
                    <a:pt x="594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8" name="Freeform 21"/>
            <p:cNvSpPr/>
            <p:nvPr/>
          </p:nvSpPr>
          <p:spPr>
            <a:xfrm>
              <a:off x="890587" y="1554163"/>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9" name="Freeform 22"/>
            <p:cNvSpPr/>
            <p:nvPr/>
          </p:nvSpPr>
          <p:spPr>
            <a:xfrm>
              <a:off x="738187" y="5622924"/>
              <a:ext cx="338139" cy="121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775" y="21600"/>
                  </a:lnTo>
                  <a:lnTo>
                    <a:pt x="19775" y="13084"/>
                  </a:lnTo>
                  <a:lnTo>
                    <a:pt x="0" y="169"/>
                  </a:lnTo>
                  <a:lnTo>
                    <a:pt x="1217" y="0"/>
                  </a:lnTo>
                  <a:lnTo>
                    <a:pt x="21600" y="12999"/>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0" name="Freeform 23"/>
            <p:cNvSpPr/>
            <p:nvPr/>
          </p:nvSpPr>
          <p:spPr>
            <a:xfrm>
              <a:off x="647699" y="5480049"/>
              <a:ext cx="157164" cy="157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27" y="21600"/>
                  </a:moveTo>
                  <a:cubicBezTo>
                    <a:pt x="5236" y="21600"/>
                    <a:pt x="0" y="17018"/>
                    <a:pt x="0" y="11127"/>
                  </a:cubicBezTo>
                  <a:cubicBezTo>
                    <a:pt x="0" y="5236"/>
                    <a:pt x="5236" y="0"/>
                    <a:pt x="11127" y="0"/>
                  </a:cubicBezTo>
                  <a:cubicBezTo>
                    <a:pt x="17018" y="0"/>
                    <a:pt x="21600" y="5236"/>
                    <a:pt x="21600" y="11127"/>
                  </a:cubicBezTo>
                  <a:cubicBezTo>
                    <a:pt x="21600" y="17018"/>
                    <a:pt x="17018" y="21600"/>
                    <a:pt x="11127" y="21600"/>
                  </a:cubicBezTo>
                  <a:close/>
                  <a:moveTo>
                    <a:pt x="11127" y="2618"/>
                  </a:moveTo>
                  <a:cubicBezTo>
                    <a:pt x="6545" y="2618"/>
                    <a:pt x="2618" y="6545"/>
                    <a:pt x="2618" y="11127"/>
                  </a:cubicBezTo>
                  <a:cubicBezTo>
                    <a:pt x="2618" y="15709"/>
                    <a:pt x="6545" y="18982"/>
                    <a:pt x="11127" y="18982"/>
                  </a:cubicBezTo>
                  <a:cubicBezTo>
                    <a:pt x="15055" y="18982"/>
                    <a:pt x="18982" y="15709"/>
                    <a:pt x="18982" y="11127"/>
                  </a:cubicBezTo>
                  <a:cubicBezTo>
                    <a:pt x="18982" y="6545"/>
                    <a:pt x="15055" y="2618"/>
                    <a:pt x="11127" y="2618"/>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1" name="Freeform 24"/>
            <p:cNvSpPr/>
            <p:nvPr/>
          </p:nvSpPr>
          <p:spPr>
            <a:xfrm>
              <a:off x="66674" y="903288"/>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6480"/>
                    <a:pt x="2160" y="10800"/>
                  </a:cubicBezTo>
                  <a:cubicBezTo>
                    <a:pt x="2160" y="15660"/>
                    <a:pt x="648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2" name="Freeform 25"/>
            <p:cNvSpPr/>
            <p:nvPr/>
          </p:nvSpPr>
          <p:spPr>
            <a:xfrm>
              <a:off x="-1" y="3897312"/>
              <a:ext cx="133351" cy="266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43" y="21600"/>
                  </a:moveTo>
                  <a:lnTo>
                    <a:pt x="0" y="771"/>
                  </a:lnTo>
                  <a:lnTo>
                    <a:pt x="3086" y="0"/>
                  </a:lnTo>
                  <a:lnTo>
                    <a:pt x="21600" y="20829"/>
                  </a:lnTo>
                  <a:lnTo>
                    <a:pt x="17743"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3" name="Freeform 26"/>
            <p:cNvSpPr/>
            <p:nvPr/>
          </p:nvSpPr>
          <p:spPr>
            <a:xfrm>
              <a:off x="66674" y="414972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4" name="Freeform 27"/>
            <p:cNvSpPr/>
            <p:nvPr/>
          </p:nvSpPr>
          <p:spPr>
            <a:xfrm>
              <a:off x="-1" y="1644650"/>
              <a:ext cx="133351" cy="269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86" y="21600"/>
                  </a:moveTo>
                  <a:lnTo>
                    <a:pt x="0" y="20838"/>
                  </a:lnTo>
                  <a:lnTo>
                    <a:pt x="17743" y="0"/>
                  </a:lnTo>
                  <a:lnTo>
                    <a:pt x="21600" y="762"/>
                  </a:lnTo>
                  <a:lnTo>
                    <a:pt x="3086"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5" name="Freeform 28"/>
            <p:cNvSpPr/>
            <p:nvPr/>
          </p:nvSpPr>
          <p:spPr>
            <a:xfrm>
              <a:off x="66674" y="1468438"/>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6" name="Freeform 29"/>
            <p:cNvSpPr/>
            <p:nvPr/>
          </p:nvSpPr>
          <p:spPr>
            <a:xfrm>
              <a:off x="695324" y="4763"/>
              <a:ext cx="309564" cy="155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606" y="21600"/>
                  </a:lnTo>
                  <a:lnTo>
                    <a:pt x="19606" y="17707"/>
                  </a:lnTo>
                  <a:lnTo>
                    <a:pt x="0" y="13835"/>
                  </a:lnTo>
                  <a:lnTo>
                    <a:pt x="0" y="0"/>
                  </a:lnTo>
                  <a:lnTo>
                    <a:pt x="1994" y="0"/>
                  </a:lnTo>
                  <a:lnTo>
                    <a:pt x="1994" y="13703"/>
                  </a:lnTo>
                  <a:lnTo>
                    <a:pt x="21600" y="17509"/>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7" name="Freeform 30"/>
            <p:cNvSpPr/>
            <p:nvPr/>
          </p:nvSpPr>
          <p:spPr>
            <a:xfrm>
              <a:off x="57149" y="4881562"/>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8" name="Freeform 31"/>
            <p:cNvSpPr/>
            <p:nvPr/>
          </p:nvSpPr>
          <p:spPr>
            <a:xfrm>
              <a:off x="138112" y="5060949"/>
              <a:ext cx="304801" cy="177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913" y="21600"/>
                  </a:lnTo>
                  <a:lnTo>
                    <a:pt x="19913" y="6943"/>
                  </a:lnTo>
                  <a:lnTo>
                    <a:pt x="0" y="3529"/>
                  </a:lnTo>
                  <a:lnTo>
                    <a:pt x="0" y="0"/>
                  </a:lnTo>
                  <a:lnTo>
                    <a:pt x="1687" y="0"/>
                  </a:lnTo>
                  <a:lnTo>
                    <a:pt x="1687" y="3414"/>
                  </a:lnTo>
                  <a:lnTo>
                    <a:pt x="21600" y="6827"/>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9" name="Freeform 32"/>
            <p:cNvSpPr/>
            <p:nvPr/>
          </p:nvSpPr>
          <p:spPr>
            <a:xfrm>
              <a:off x="561974" y="6430962"/>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0" name="Rectangle 33"/>
            <p:cNvSpPr/>
            <p:nvPr/>
          </p:nvSpPr>
          <p:spPr>
            <a:xfrm>
              <a:off x="642937" y="6610349"/>
              <a:ext cx="23814" cy="242888"/>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1" name="Freeform 34"/>
            <p:cNvSpPr/>
            <p:nvPr/>
          </p:nvSpPr>
          <p:spPr>
            <a:xfrm>
              <a:off x="76199" y="6430962"/>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2" name="Freeform 35"/>
            <p:cNvSpPr/>
            <p:nvPr/>
          </p:nvSpPr>
          <p:spPr>
            <a:xfrm>
              <a:off x="-1" y="5978524"/>
              <a:ext cx="190501" cy="461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900" y="21600"/>
                  </a:lnTo>
                  <a:lnTo>
                    <a:pt x="18900" y="8462"/>
                  </a:lnTo>
                  <a:lnTo>
                    <a:pt x="0" y="668"/>
                  </a:lnTo>
                  <a:lnTo>
                    <a:pt x="2160" y="0"/>
                  </a:lnTo>
                  <a:lnTo>
                    <a:pt x="21600" y="8016"/>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3" name="Freeform 36"/>
            <p:cNvSpPr/>
            <p:nvPr/>
          </p:nvSpPr>
          <p:spPr>
            <a:xfrm>
              <a:off x="1014412" y="1801813"/>
              <a:ext cx="214314" cy="755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0" y="21600"/>
                  </a:moveTo>
                  <a:lnTo>
                    <a:pt x="0" y="21600"/>
                  </a:lnTo>
                  <a:lnTo>
                    <a:pt x="0" y="5808"/>
                  </a:lnTo>
                  <a:lnTo>
                    <a:pt x="20160" y="0"/>
                  </a:lnTo>
                  <a:lnTo>
                    <a:pt x="21600" y="408"/>
                  </a:lnTo>
                  <a:lnTo>
                    <a:pt x="1920" y="5945"/>
                  </a:lnTo>
                  <a:lnTo>
                    <a:pt x="192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4" name="Freeform 37"/>
            <p:cNvSpPr/>
            <p:nvPr/>
          </p:nvSpPr>
          <p:spPr>
            <a:xfrm>
              <a:off x="938212" y="2547937"/>
              <a:ext cx="166689" cy="160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09" y="21600"/>
                  </a:moveTo>
                  <a:cubicBezTo>
                    <a:pt x="4937" y="21600"/>
                    <a:pt x="0" y="16518"/>
                    <a:pt x="0" y="10800"/>
                  </a:cubicBezTo>
                  <a:cubicBezTo>
                    <a:pt x="0" y="4447"/>
                    <a:pt x="4937" y="0"/>
                    <a:pt x="11109" y="0"/>
                  </a:cubicBezTo>
                  <a:cubicBezTo>
                    <a:pt x="16663" y="0"/>
                    <a:pt x="21600" y="4447"/>
                    <a:pt x="21600" y="10800"/>
                  </a:cubicBezTo>
                  <a:cubicBezTo>
                    <a:pt x="21600" y="16518"/>
                    <a:pt x="16663" y="21600"/>
                    <a:pt x="11109" y="21600"/>
                  </a:cubicBezTo>
                  <a:close/>
                  <a:moveTo>
                    <a:pt x="11109" y="2541"/>
                  </a:moveTo>
                  <a:cubicBezTo>
                    <a:pt x="6171" y="2541"/>
                    <a:pt x="2469" y="6353"/>
                    <a:pt x="2469" y="10800"/>
                  </a:cubicBezTo>
                  <a:cubicBezTo>
                    <a:pt x="2469" y="15247"/>
                    <a:pt x="6171" y="19059"/>
                    <a:pt x="11109" y="19059"/>
                  </a:cubicBezTo>
                  <a:cubicBezTo>
                    <a:pt x="15429" y="19059"/>
                    <a:pt x="19131" y="15247"/>
                    <a:pt x="19131" y="10800"/>
                  </a:cubicBezTo>
                  <a:cubicBezTo>
                    <a:pt x="19131" y="6353"/>
                    <a:pt x="15429" y="2541"/>
                    <a:pt x="11109" y="2541"/>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5" name="Freeform 38"/>
            <p:cNvSpPr/>
            <p:nvPr/>
          </p:nvSpPr>
          <p:spPr>
            <a:xfrm>
              <a:off x="595312" y="4763"/>
              <a:ext cx="638176" cy="4025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794" y="21600"/>
                  </a:lnTo>
                  <a:lnTo>
                    <a:pt x="20794" y="19684"/>
                  </a:lnTo>
                  <a:lnTo>
                    <a:pt x="0" y="16396"/>
                  </a:lnTo>
                  <a:lnTo>
                    <a:pt x="0" y="0"/>
                  </a:lnTo>
                  <a:lnTo>
                    <a:pt x="806" y="0"/>
                  </a:lnTo>
                  <a:lnTo>
                    <a:pt x="806" y="16319"/>
                  </a:lnTo>
                  <a:lnTo>
                    <a:pt x="21600" y="19607"/>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6" name="Freeform 39"/>
            <p:cNvSpPr/>
            <p:nvPr/>
          </p:nvSpPr>
          <p:spPr>
            <a:xfrm>
              <a:off x="1223962" y="1382713"/>
              <a:ext cx="142876"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7" name="Freeform 40"/>
            <p:cNvSpPr/>
            <p:nvPr/>
          </p:nvSpPr>
          <p:spPr>
            <a:xfrm>
              <a:off x="1300162" y="1849438"/>
              <a:ext cx="109539"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8" name="Freeform 41"/>
            <p:cNvSpPr/>
            <p:nvPr/>
          </p:nvSpPr>
          <p:spPr>
            <a:xfrm>
              <a:off x="280987" y="3417887"/>
              <a:ext cx="142876" cy="4746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80" y="21600"/>
                  </a:moveTo>
                  <a:lnTo>
                    <a:pt x="0" y="21600"/>
                  </a:lnTo>
                  <a:lnTo>
                    <a:pt x="0" y="5779"/>
                  </a:lnTo>
                  <a:lnTo>
                    <a:pt x="19440" y="0"/>
                  </a:lnTo>
                  <a:lnTo>
                    <a:pt x="21600" y="578"/>
                  </a:lnTo>
                  <a:lnTo>
                    <a:pt x="2880" y="5996"/>
                  </a:lnTo>
                  <a:lnTo>
                    <a:pt x="288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9" name="Freeform 42"/>
            <p:cNvSpPr/>
            <p:nvPr/>
          </p:nvSpPr>
          <p:spPr>
            <a:xfrm>
              <a:off x="238124" y="3883024"/>
              <a:ext cx="109539" cy="109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30" y="21600"/>
                  </a:moveTo>
                  <a:cubicBezTo>
                    <a:pt x="4696" y="21600"/>
                    <a:pt x="0" y="16904"/>
                    <a:pt x="0" y="11270"/>
                  </a:cubicBezTo>
                  <a:cubicBezTo>
                    <a:pt x="0" y="4696"/>
                    <a:pt x="4696" y="0"/>
                    <a:pt x="10330" y="0"/>
                  </a:cubicBezTo>
                  <a:cubicBezTo>
                    <a:pt x="15965" y="0"/>
                    <a:pt x="21600" y="4696"/>
                    <a:pt x="21600" y="11270"/>
                  </a:cubicBezTo>
                  <a:cubicBezTo>
                    <a:pt x="21600" y="16904"/>
                    <a:pt x="15965" y="21600"/>
                    <a:pt x="10330" y="21600"/>
                  </a:cubicBezTo>
                  <a:close/>
                  <a:moveTo>
                    <a:pt x="10330" y="3757"/>
                  </a:moveTo>
                  <a:cubicBezTo>
                    <a:pt x="6574" y="3757"/>
                    <a:pt x="3757" y="7513"/>
                    <a:pt x="3757" y="11270"/>
                  </a:cubicBezTo>
                  <a:cubicBezTo>
                    <a:pt x="3757" y="15026"/>
                    <a:pt x="6574" y="17843"/>
                    <a:pt x="10330" y="17843"/>
                  </a:cubicBezTo>
                  <a:cubicBezTo>
                    <a:pt x="14087" y="17843"/>
                    <a:pt x="17843" y="15026"/>
                    <a:pt x="17843" y="11270"/>
                  </a:cubicBezTo>
                  <a:cubicBezTo>
                    <a:pt x="17843" y="7513"/>
                    <a:pt x="14087" y="3757"/>
                    <a:pt x="10330" y="375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0" name="Freeform 43"/>
            <p:cNvSpPr/>
            <p:nvPr/>
          </p:nvSpPr>
          <p:spPr>
            <a:xfrm>
              <a:off x="4762" y="2166937"/>
              <a:ext cx="114301" cy="4524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0" y="21600"/>
                  </a:moveTo>
                  <a:lnTo>
                    <a:pt x="0" y="20918"/>
                  </a:lnTo>
                  <a:lnTo>
                    <a:pt x="18000" y="16371"/>
                  </a:lnTo>
                  <a:lnTo>
                    <a:pt x="18000" y="0"/>
                  </a:lnTo>
                  <a:lnTo>
                    <a:pt x="21600" y="0"/>
                  </a:lnTo>
                  <a:lnTo>
                    <a:pt x="21600" y="16825"/>
                  </a:lnTo>
                  <a:lnTo>
                    <a:pt x="18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1" name="Freeform 44"/>
            <p:cNvSpPr/>
            <p:nvPr/>
          </p:nvSpPr>
          <p:spPr>
            <a:xfrm>
              <a:off x="52387" y="2066924"/>
              <a:ext cx="109539" cy="109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2" name="Rectangle 45"/>
            <p:cNvSpPr/>
            <p:nvPr/>
          </p:nvSpPr>
          <p:spPr>
            <a:xfrm>
              <a:off x="1228724" y="4662487"/>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3" name="Freeform 46"/>
            <p:cNvSpPr/>
            <p:nvPr/>
          </p:nvSpPr>
          <p:spPr>
            <a:xfrm>
              <a:off x="1319212" y="5041899"/>
              <a:ext cx="371476"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5" y="21600"/>
                  </a:moveTo>
                  <a:lnTo>
                    <a:pt x="0" y="21600"/>
                  </a:lnTo>
                  <a:lnTo>
                    <a:pt x="0" y="9744"/>
                  </a:lnTo>
                  <a:lnTo>
                    <a:pt x="20215" y="0"/>
                  </a:lnTo>
                  <a:lnTo>
                    <a:pt x="21600" y="114"/>
                  </a:lnTo>
                  <a:lnTo>
                    <a:pt x="1385" y="9858"/>
                  </a:lnTo>
                  <a:lnTo>
                    <a:pt x="138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4" name="Freeform 47"/>
            <p:cNvSpPr/>
            <p:nvPr/>
          </p:nvSpPr>
          <p:spPr>
            <a:xfrm>
              <a:off x="1147762" y="44815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5" name="Freeform 48"/>
            <p:cNvSpPr/>
            <p:nvPr/>
          </p:nvSpPr>
          <p:spPr>
            <a:xfrm>
              <a:off x="819149" y="3983037"/>
              <a:ext cx="347664" cy="2860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825" y="21600"/>
                  </a:lnTo>
                  <a:lnTo>
                    <a:pt x="19825" y="14204"/>
                  </a:lnTo>
                  <a:lnTo>
                    <a:pt x="0" y="36"/>
                  </a:lnTo>
                  <a:lnTo>
                    <a:pt x="1479" y="0"/>
                  </a:lnTo>
                  <a:lnTo>
                    <a:pt x="21600" y="14204"/>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6" name="Freeform 49"/>
            <p:cNvSpPr/>
            <p:nvPr/>
          </p:nvSpPr>
          <p:spPr>
            <a:xfrm>
              <a:off x="728662" y="3806824"/>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7" name="Freeform 50"/>
            <p:cNvSpPr/>
            <p:nvPr/>
          </p:nvSpPr>
          <p:spPr>
            <a:xfrm>
              <a:off x="1624012" y="486727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8" name="Freeform 51"/>
            <p:cNvSpPr/>
            <p:nvPr/>
          </p:nvSpPr>
          <p:spPr>
            <a:xfrm>
              <a:off x="1404937" y="5422899"/>
              <a:ext cx="371476" cy="142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2" y="21600"/>
                  </a:moveTo>
                  <a:lnTo>
                    <a:pt x="0" y="21600"/>
                  </a:lnTo>
                  <a:lnTo>
                    <a:pt x="0" y="12315"/>
                  </a:lnTo>
                  <a:lnTo>
                    <a:pt x="20492" y="0"/>
                  </a:lnTo>
                  <a:lnTo>
                    <a:pt x="21600" y="144"/>
                  </a:lnTo>
                  <a:lnTo>
                    <a:pt x="1662" y="12460"/>
                  </a:lnTo>
                  <a:lnTo>
                    <a:pt x="166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9" name="Freeform 52"/>
            <p:cNvSpPr/>
            <p:nvPr/>
          </p:nvSpPr>
          <p:spPr>
            <a:xfrm>
              <a:off x="1666874" y="5945187"/>
              <a:ext cx="152401" cy="912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0" name="Freeform 53"/>
            <p:cNvSpPr/>
            <p:nvPr/>
          </p:nvSpPr>
          <p:spPr>
            <a:xfrm>
              <a:off x="1709737" y="5246687"/>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1" name="Freeform 54"/>
            <p:cNvSpPr/>
            <p:nvPr/>
          </p:nvSpPr>
          <p:spPr>
            <a:xfrm>
              <a:off x="1709737" y="57642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2" name="Freeform 55"/>
            <p:cNvSpPr/>
            <p:nvPr/>
          </p:nvSpPr>
          <p:spPr>
            <a:xfrm>
              <a:off x="1766887" y="6330949"/>
              <a:ext cx="419102" cy="527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2" y="21600"/>
                  </a:moveTo>
                  <a:lnTo>
                    <a:pt x="0" y="21210"/>
                  </a:lnTo>
                  <a:lnTo>
                    <a:pt x="3682" y="13402"/>
                  </a:lnTo>
                  <a:lnTo>
                    <a:pt x="20864" y="0"/>
                  </a:lnTo>
                  <a:lnTo>
                    <a:pt x="21600" y="781"/>
                  </a:lnTo>
                  <a:lnTo>
                    <a:pt x="4909" y="13988"/>
                  </a:lnTo>
                  <a:lnTo>
                    <a:pt x="98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3" name="Freeform 56"/>
            <p:cNvSpPr/>
            <p:nvPr/>
          </p:nvSpPr>
          <p:spPr>
            <a:xfrm>
              <a:off x="2147887" y="6221412"/>
              <a:ext cx="150021" cy="147639"/>
            </a:xfrm>
            <a:custGeom>
              <a:avLst/>
              <a:gdLst/>
              <a:ahLst/>
              <a:cxnLst>
                <a:cxn ang="0">
                  <a:pos x="wd2" y="hd2"/>
                </a:cxn>
                <a:cxn ang="5400000">
                  <a:pos x="wd2" y="hd2"/>
                </a:cxn>
                <a:cxn ang="10800000">
                  <a:pos x="wd2" y="hd2"/>
                </a:cxn>
                <a:cxn ang="16200000">
                  <a:pos x="wd2" y="hd2"/>
                </a:cxn>
              </a:cxnLst>
              <a:rect l="0" t="0" r="r" b="b"/>
              <a:pathLst>
                <a:path w="20618" h="21600" fill="norm" stroke="1"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4" name="Freeform 57"/>
            <p:cNvSpPr/>
            <p:nvPr/>
          </p:nvSpPr>
          <p:spPr>
            <a:xfrm>
              <a:off x="504824" y="9525"/>
              <a:ext cx="233364" cy="5103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96" y="21600"/>
                  </a:moveTo>
                  <a:lnTo>
                    <a:pt x="18955" y="18503"/>
                  </a:lnTo>
                  <a:lnTo>
                    <a:pt x="0" y="12772"/>
                  </a:lnTo>
                  <a:lnTo>
                    <a:pt x="0" y="0"/>
                  </a:lnTo>
                  <a:lnTo>
                    <a:pt x="2204" y="0"/>
                  </a:lnTo>
                  <a:lnTo>
                    <a:pt x="2204" y="12752"/>
                  </a:lnTo>
                  <a:lnTo>
                    <a:pt x="21159" y="18503"/>
                  </a:lnTo>
                  <a:lnTo>
                    <a:pt x="21600" y="21600"/>
                  </a:lnTo>
                  <a:lnTo>
                    <a:pt x="19396"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5" name="Freeform 58"/>
            <p:cNvSpPr/>
            <p:nvPr/>
          </p:nvSpPr>
          <p:spPr>
            <a:xfrm>
              <a:off x="633412" y="5103812"/>
              <a:ext cx="185739" cy="185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77" y="21600"/>
                  </a:moveTo>
                  <a:cubicBezTo>
                    <a:pt x="4985" y="21600"/>
                    <a:pt x="0" y="16615"/>
                    <a:pt x="0" y="10523"/>
                  </a:cubicBezTo>
                  <a:cubicBezTo>
                    <a:pt x="0" y="4985"/>
                    <a:pt x="4985" y="0"/>
                    <a:pt x="11077" y="0"/>
                  </a:cubicBezTo>
                  <a:cubicBezTo>
                    <a:pt x="16615" y="0"/>
                    <a:pt x="21600" y="4985"/>
                    <a:pt x="21600" y="10523"/>
                  </a:cubicBezTo>
                  <a:cubicBezTo>
                    <a:pt x="21600" y="16615"/>
                    <a:pt x="16615" y="21600"/>
                    <a:pt x="11077" y="21600"/>
                  </a:cubicBezTo>
                  <a:close/>
                  <a:moveTo>
                    <a:pt x="11077" y="2215"/>
                  </a:moveTo>
                  <a:cubicBezTo>
                    <a:pt x="6092" y="2215"/>
                    <a:pt x="2215" y="6092"/>
                    <a:pt x="2215" y="10523"/>
                  </a:cubicBezTo>
                  <a:cubicBezTo>
                    <a:pt x="2215" y="15508"/>
                    <a:pt x="6092" y="19385"/>
                    <a:pt x="11077" y="19385"/>
                  </a:cubicBezTo>
                  <a:cubicBezTo>
                    <a:pt x="15508" y="19385"/>
                    <a:pt x="19385" y="15508"/>
                    <a:pt x="19385" y="10523"/>
                  </a:cubicBezTo>
                  <a:cubicBezTo>
                    <a:pt x="19385" y="6092"/>
                    <a:pt x="15508" y="2215"/>
                    <a:pt x="11077" y="2215"/>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sp>
        <p:nvSpPr>
          <p:cNvPr id="107" name="Text názvu"/>
          <p:cNvSpPr txBox="1"/>
          <p:nvPr>
            <p:ph type="title"/>
          </p:nvPr>
        </p:nvSpPr>
        <p:spPr>
          <a:xfrm>
            <a:off x="1876424" y="1122362"/>
            <a:ext cx="8791576" cy="2387601"/>
          </a:xfrm>
          <a:prstGeom prst="rect">
            <a:avLst/>
          </a:prstGeom>
        </p:spPr>
        <p:txBody>
          <a:bodyPr anchor="b"/>
          <a:lstStyle>
            <a:lvl1pPr>
              <a:defRPr sz="4800"/>
            </a:lvl1pPr>
          </a:lstStyle>
          <a:p>
            <a:pPr/>
            <a:r>
              <a:t>Text názvu</a:t>
            </a:r>
          </a:p>
        </p:txBody>
      </p:sp>
      <p:sp>
        <p:nvSpPr>
          <p:cNvPr id="108" name="Text úrovně 1…"/>
          <p:cNvSpPr txBox="1"/>
          <p:nvPr>
            <p:ph type="body" sz="quarter" idx="1"/>
          </p:nvPr>
        </p:nvSpPr>
        <p:spPr>
          <a:xfrm>
            <a:off x="1876424" y="3602037"/>
            <a:ext cx="8791576" cy="1655763"/>
          </a:xfrm>
          <a:prstGeom prst="rect">
            <a:avLst/>
          </a:prstGeom>
        </p:spPr>
        <p:txBody>
          <a:bodyPr/>
          <a:lstStyle>
            <a:lvl1pPr marL="0" indent="0">
              <a:buSzTx/>
              <a:buFontTx/>
              <a:buNone/>
              <a:defRPr cap="all" sz="2000">
                <a:solidFill>
                  <a:srgbClr val="D8FC68"/>
                </a:solidFill>
              </a:defRPr>
            </a:lvl1pPr>
            <a:lvl2pPr marL="0" indent="457200">
              <a:buSzTx/>
              <a:buFontTx/>
              <a:buNone/>
              <a:defRPr cap="all" sz="2000">
                <a:solidFill>
                  <a:srgbClr val="D8FC68"/>
                </a:solidFill>
              </a:defRPr>
            </a:lvl2pPr>
            <a:lvl3pPr marL="0" indent="914400">
              <a:buSzTx/>
              <a:buFontTx/>
              <a:buNone/>
              <a:defRPr cap="all" sz="2000">
                <a:solidFill>
                  <a:srgbClr val="D8FC68"/>
                </a:solidFill>
              </a:defRPr>
            </a:lvl3pPr>
            <a:lvl4pPr marL="0" indent="1371600">
              <a:buSzTx/>
              <a:buFontTx/>
              <a:buNone/>
              <a:defRPr cap="all" sz="2000">
                <a:solidFill>
                  <a:srgbClr val="D8FC68"/>
                </a:solidFill>
              </a:defRPr>
            </a:lvl4pPr>
            <a:lvl5pPr marL="0" indent="1828800">
              <a:buSzTx/>
              <a:buFontTx/>
              <a:buNone/>
              <a:defRPr cap="all" sz="2000">
                <a:solidFill>
                  <a:srgbClr val="D8FC68"/>
                </a:solidFill>
              </a:defRPr>
            </a:lvl5pPr>
          </a:lstStyle>
          <a:p>
            <a:pPr/>
            <a:r>
              <a:t>Text úrovně 1</a:t>
            </a:r>
          </a:p>
          <a:p>
            <a:pPr lvl="1"/>
            <a:r>
              <a:t>Text úrovně 2</a:t>
            </a:r>
          </a:p>
          <a:p>
            <a:pPr lvl="2"/>
            <a:r>
              <a:t>Text úrovně 3</a:t>
            </a:r>
          </a:p>
          <a:p>
            <a:pPr lvl="3"/>
            <a:r>
              <a:t>Text úrovně 4</a:t>
            </a:r>
          </a:p>
          <a:p>
            <a:pPr lvl="4"/>
            <a:r>
              <a:t>Text úrovně 5</a:t>
            </a:r>
          </a:p>
        </p:txBody>
      </p:sp>
      <p:sp>
        <p:nvSpPr>
          <p:cNvPr id="109" name="Číslo snímku"/>
          <p:cNvSpPr txBox="1"/>
          <p:nvPr>
            <p:ph type="sldNum" sz="quarter" idx="2"/>
          </p:nvPr>
        </p:nvSpPr>
        <p:spPr>
          <a:xfrm>
            <a:off x="10423713" y="5477191"/>
            <a:ext cx="244287" cy="2311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atický obrázek s popiskem">
    <p:spTree>
      <p:nvGrpSpPr>
        <p:cNvPr id="1" name=""/>
        <p:cNvGrpSpPr/>
        <p:nvPr/>
      </p:nvGrpSpPr>
      <p:grpSpPr>
        <a:xfrm>
          <a:off x="0" y="0"/>
          <a:ext cx="0" cy="0"/>
          <a:chOff x="0" y="0"/>
          <a:chExt cx="0" cy="0"/>
        </a:xfrm>
      </p:grpSpPr>
      <p:sp>
        <p:nvSpPr>
          <p:cNvPr id="228" name="Text názvu"/>
          <p:cNvSpPr txBox="1"/>
          <p:nvPr>
            <p:ph type="title"/>
          </p:nvPr>
        </p:nvSpPr>
        <p:spPr>
          <a:xfrm>
            <a:off x="1141409" y="4304663"/>
            <a:ext cx="9912356" cy="819357"/>
          </a:xfrm>
          <a:prstGeom prst="rect">
            <a:avLst/>
          </a:prstGeom>
        </p:spPr>
        <p:txBody>
          <a:bodyPr anchor="b"/>
          <a:lstStyle>
            <a:lvl1pPr>
              <a:defRPr sz="3200"/>
            </a:lvl1pPr>
          </a:lstStyle>
          <a:p>
            <a:pPr/>
            <a:r>
              <a:t>Text názvu</a:t>
            </a:r>
          </a:p>
        </p:txBody>
      </p:sp>
      <p:sp>
        <p:nvSpPr>
          <p:cNvPr id="229" name="Picture Placeholder 2"/>
          <p:cNvSpPr/>
          <p:nvPr>
            <p:ph type="pic" sz="half" idx="21"/>
          </p:nvPr>
        </p:nvSpPr>
        <p:spPr>
          <a:xfrm>
            <a:off x="1141411" y="606425"/>
            <a:ext cx="9912354" cy="3299780"/>
          </a:xfrm>
          <a:prstGeom prst="rect">
            <a:avLst/>
          </a:prstGeom>
          <a:ln w="19050" cap="sq">
            <a:solidFill>
              <a:srgbClr val="E8FDA4">
                <a:alpha val="60000"/>
              </a:srgbClr>
            </a:solidFill>
            <a:miter lim="800000"/>
          </a:ln>
          <a:effectLst>
            <a:outerShdw sx="100000" sy="100000" kx="0" ky="0" algn="b" rotWithShape="0" blurRad="88900" dist="38100" dir="5400000">
              <a:srgbClr val="000000">
                <a:alpha val="40000"/>
              </a:srgbClr>
            </a:outerShdw>
          </a:effectLst>
        </p:spPr>
        <p:txBody>
          <a:bodyPr lIns="91439" rIns="91439">
            <a:noAutofit/>
          </a:bodyPr>
          <a:lstStyle/>
          <a:p>
            <a:pPr/>
          </a:p>
        </p:txBody>
      </p:sp>
      <p:sp>
        <p:nvSpPr>
          <p:cNvPr id="230" name="Text úrovně 1…"/>
          <p:cNvSpPr txBox="1"/>
          <p:nvPr>
            <p:ph type="body" sz="quarter" idx="1"/>
          </p:nvPr>
        </p:nvSpPr>
        <p:spPr>
          <a:xfrm>
            <a:off x="1141363" y="5124020"/>
            <a:ext cx="9910860" cy="682473"/>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 úrovně 1</a:t>
            </a:r>
          </a:p>
          <a:p>
            <a:pPr lvl="1"/>
            <a:r>
              <a:t>Text úrovně 2</a:t>
            </a:r>
          </a:p>
          <a:p>
            <a:pPr lvl="2"/>
            <a:r>
              <a:t>Text úrovně 3</a:t>
            </a:r>
          </a:p>
          <a:p>
            <a:pPr lvl="3"/>
            <a:r>
              <a:t>Text úrovně 4</a:t>
            </a:r>
          </a:p>
          <a:p>
            <a:pPr lvl="4"/>
            <a:r>
              <a:t>Text úrovně 5</a:t>
            </a:r>
          </a:p>
        </p:txBody>
      </p:sp>
      <p:sp>
        <p:nvSpPr>
          <p:cNvPr id="23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a popisek">
    <p:spTree>
      <p:nvGrpSpPr>
        <p:cNvPr id="1" name=""/>
        <p:cNvGrpSpPr/>
        <p:nvPr/>
      </p:nvGrpSpPr>
      <p:grpSpPr>
        <a:xfrm>
          <a:off x="0" y="0"/>
          <a:ext cx="0" cy="0"/>
          <a:chOff x="0" y="0"/>
          <a:chExt cx="0" cy="0"/>
        </a:xfrm>
      </p:grpSpPr>
      <p:sp>
        <p:nvSpPr>
          <p:cNvPr id="238" name="Text názvu"/>
          <p:cNvSpPr txBox="1"/>
          <p:nvPr>
            <p:ph type="title"/>
          </p:nvPr>
        </p:nvSpPr>
        <p:spPr>
          <a:xfrm>
            <a:off x="1141456" y="609600"/>
            <a:ext cx="9905956" cy="3429000"/>
          </a:xfrm>
          <a:prstGeom prst="rect">
            <a:avLst/>
          </a:prstGeom>
        </p:spPr>
        <p:txBody>
          <a:bodyPr/>
          <a:lstStyle/>
          <a:p>
            <a:pPr/>
            <a:r>
              <a:t>Text názvu</a:t>
            </a:r>
          </a:p>
        </p:txBody>
      </p:sp>
      <p:sp>
        <p:nvSpPr>
          <p:cNvPr id="239" name="Text úrovně 1…"/>
          <p:cNvSpPr txBox="1"/>
          <p:nvPr>
            <p:ph type="body" sz="quarter" idx="1"/>
          </p:nvPr>
        </p:nvSpPr>
        <p:spPr>
          <a:xfrm>
            <a:off x="1141409" y="4419598"/>
            <a:ext cx="9904460" cy="1371600"/>
          </a:xfrm>
          <a:prstGeom prst="rect">
            <a:avLst/>
          </a:prstGeom>
        </p:spPr>
        <p:txBody>
          <a:bodyPr anchor="ct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Text úrovně 1</a:t>
            </a:r>
          </a:p>
          <a:p>
            <a:pPr lvl="1"/>
            <a:r>
              <a:t>Text úrovně 2</a:t>
            </a:r>
          </a:p>
          <a:p>
            <a:pPr lvl="2"/>
            <a:r>
              <a:t>Text úrovně 3</a:t>
            </a:r>
          </a:p>
          <a:p>
            <a:pPr lvl="3"/>
            <a:r>
              <a:t>Text úrovně 4</a:t>
            </a:r>
          </a:p>
          <a:p>
            <a:pPr lvl="4"/>
            <a:r>
              <a:t>Text úrovně 5</a:t>
            </a:r>
          </a:p>
        </p:txBody>
      </p:sp>
      <p:sp>
        <p:nvSpPr>
          <p:cNvPr id="240"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ce s popiskem">
    <p:spTree>
      <p:nvGrpSpPr>
        <p:cNvPr id="1" name=""/>
        <p:cNvGrpSpPr/>
        <p:nvPr/>
      </p:nvGrpSpPr>
      <p:grpSpPr>
        <a:xfrm>
          <a:off x="0" y="0"/>
          <a:ext cx="0" cy="0"/>
          <a:chOff x="0" y="0"/>
          <a:chExt cx="0" cy="0"/>
        </a:xfrm>
      </p:grpSpPr>
      <p:sp>
        <p:nvSpPr>
          <p:cNvPr id="247" name="Text názvu"/>
          <p:cNvSpPr txBox="1"/>
          <p:nvPr>
            <p:ph type="title"/>
          </p:nvPr>
        </p:nvSpPr>
        <p:spPr>
          <a:xfrm>
            <a:off x="1446212" y="609598"/>
            <a:ext cx="9302753" cy="2748430"/>
          </a:xfrm>
          <a:prstGeom prst="rect">
            <a:avLst/>
          </a:prstGeom>
        </p:spPr>
        <p:txBody>
          <a:bodyPr/>
          <a:lstStyle/>
          <a:p>
            <a:pPr/>
            <a:r>
              <a:t>Text názvu</a:t>
            </a:r>
          </a:p>
        </p:txBody>
      </p:sp>
      <p:sp>
        <p:nvSpPr>
          <p:cNvPr id="248" name="Text úrovně 1…"/>
          <p:cNvSpPr txBox="1"/>
          <p:nvPr>
            <p:ph type="body" sz="quarter" idx="1"/>
          </p:nvPr>
        </p:nvSpPr>
        <p:spPr>
          <a:xfrm>
            <a:off x="1720644" y="3365556"/>
            <a:ext cx="8752300" cy="548969"/>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Text úrovně 1</a:t>
            </a:r>
          </a:p>
          <a:p>
            <a:pPr lvl="1"/>
            <a:r>
              <a:t>Text úrovně 2</a:t>
            </a:r>
          </a:p>
          <a:p>
            <a:pPr lvl="2"/>
            <a:r>
              <a:t>Text úrovně 3</a:t>
            </a:r>
          </a:p>
          <a:p>
            <a:pPr lvl="3"/>
            <a:r>
              <a:t>Text úrovně 4</a:t>
            </a:r>
          </a:p>
          <a:p>
            <a:pPr lvl="4"/>
            <a:r>
              <a:t>Text úrovně 5</a:t>
            </a:r>
          </a:p>
        </p:txBody>
      </p:sp>
      <p:sp>
        <p:nvSpPr>
          <p:cNvPr id="249" name="Text Placeholder 3"/>
          <p:cNvSpPr/>
          <p:nvPr>
            <p:ph type="body" sz="quarter" idx="21"/>
          </p:nvPr>
        </p:nvSpPr>
        <p:spPr>
          <a:xfrm>
            <a:off x="1141410" y="4309919"/>
            <a:ext cx="9906004" cy="1489497"/>
          </a:xfrm>
          <a:prstGeom prst="rect">
            <a:avLst/>
          </a:prstGeom>
        </p:spPr>
        <p:txBody>
          <a:bodyPr anchor="ctr"/>
          <a:lstStyle/>
          <a:p>
            <a:pPr marL="0" indent="0">
              <a:buSzTx/>
              <a:buFontTx/>
              <a:buNone/>
              <a:defRPr sz="1800"/>
            </a:pPr>
          </a:p>
        </p:txBody>
      </p:sp>
      <p:sp>
        <p:nvSpPr>
          <p:cNvPr id="250" name="TextBox 59"/>
          <p:cNvSpPr txBox="1"/>
          <p:nvPr/>
        </p:nvSpPr>
        <p:spPr>
          <a:xfrm>
            <a:off x="949232" y="426612"/>
            <a:ext cx="518161" cy="1196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rgbClr val="FFFFFF"/>
                </a:solidFill>
              </a:defRPr>
            </a:lvl1pPr>
          </a:lstStyle>
          <a:p>
            <a:pPr/>
            <a:r>
              <a:t>“</a:t>
            </a:r>
          </a:p>
        </p:txBody>
      </p:sp>
      <p:sp>
        <p:nvSpPr>
          <p:cNvPr id="251" name="TextBox 60"/>
          <p:cNvSpPr txBox="1"/>
          <p:nvPr/>
        </p:nvSpPr>
        <p:spPr>
          <a:xfrm>
            <a:off x="10583089" y="2459189"/>
            <a:ext cx="518161" cy="1196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rgbClr val="FFFFFF"/>
                </a:solidFill>
              </a:defRPr>
            </a:lvl1pPr>
          </a:lstStyle>
          <a:p>
            <a:pPr/>
            <a:r>
              <a:t>”</a:t>
            </a:r>
          </a:p>
        </p:txBody>
      </p:sp>
      <p:sp>
        <p:nvSpPr>
          <p:cNvPr id="252"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Jmenovka">
    <p:spTree>
      <p:nvGrpSpPr>
        <p:cNvPr id="1" name=""/>
        <p:cNvGrpSpPr/>
        <p:nvPr/>
      </p:nvGrpSpPr>
      <p:grpSpPr>
        <a:xfrm>
          <a:off x="0" y="0"/>
          <a:ext cx="0" cy="0"/>
          <a:chOff x="0" y="0"/>
          <a:chExt cx="0" cy="0"/>
        </a:xfrm>
      </p:grpSpPr>
      <p:sp>
        <p:nvSpPr>
          <p:cNvPr id="259" name="Text názvu"/>
          <p:cNvSpPr txBox="1"/>
          <p:nvPr>
            <p:ph type="title"/>
          </p:nvPr>
        </p:nvSpPr>
        <p:spPr>
          <a:xfrm>
            <a:off x="1141409" y="2134041"/>
            <a:ext cx="9906002" cy="2511836"/>
          </a:xfrm>
          <a:prstGeom prst="rect">
            <a:avLst/>
          </a:prstGeom>
        </p:spPr>
        <p:txBody>
          <a:bodyPr anchor="b"/>
          <a:lstStyle/>
          <a:p>
            <a:pPr/>
            <a:r>
              <a:t>Text názvu</a:t>
            </a:r>
          </a:p>
        </p:txBody>
      </p:sp>
      <p:sp>
        <p:nvSpPr>
          <p:cNvPr id="260" name="Text úrovně 1…"/>
          <p:cNvSpPr txBox="1"/>
          <p:nvPr>
            <p:ph type="body" sz="quarter" idx="1"/>
          </p:nvPr>
        </p:nvSpPr>
        <p:spPr>
          <a:xfrm>
            <a:off x="1141363" y="4657654"/>
            <a:ext cx="9904506" cy="1140645"/>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Text úrovně 1</a:t>
            </a:r>
          </a:p>
          <a:p>
            <a:pPr lvl="1"/>
            <a:r>
              <a:t>Text úrovně 2</a:t>
            </a:r>
          </a:p>
          <a:p>
            <a:pPr lvl="2"/>
            <a:r>
              <a:t>Text úrovně 3</a:t>
            </a:r>
          </a:p>
          <a:p>
            <a:pPr lvl="3"/>
            <a:r>
              <a:t>Text úrovně 4</a:t>
            </a:r>
          </a:p>
          <a:p>
            <a:pPr lvl="4"/>
            <a:r>
              <a:t>Text úrovně 5</a:t>
            </a:r>
          </a:p>
        </p:txBody>
      </p:sp>
      <p:sp>
        <p:nvSpPr>
          <p:cNvPr id="26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sloupce">
    <p:spTree>
      <p:nvGrpSpPr>
        <p:cNvPr id="1" name=""/>
        <p:cNvGrpSpPr/>
        <p:nvPr/>
      </p:nvGrpSpPr>
      <p:grpSpPr>
        <a:xfrm>
          <a:off x="0" y="0"/>
          <a:ext cx="0" cy="0"/>
          <a:chOff x="0" y="0"/>
          <a:chExt cx="0" cy="0"/>
        </a:xfrm>
      </p:grpSpPr>
      <p:sp>
        <p:nvSpPr>
          <p:cNvPr id="268" name="Text názvu"/>
          <p:cNvSpPr txBox="1"/>
          <p:nvPr>
            <p:ph type="title"/>
          </p:nvPr>
        </p:nvSpPr>
        <p:spPr>
          <a:xfrm>
            <a:off x="1141412" y="609600"/>
            <a:ext cx="9905999" cy="1905000"/>
          </a:xfrm>
          <a:prstGeom prst="rect">
            <a:avLst/>
          </a:prstGeom>
        </p:spPr>
        <p:txBody>
          <a:bodyPr/>
          <a:lstStyle/>
          <a:p>
            <a:pPr/>
            <a:r>
              <a:t>Text názvu</a:t>
            </a:r>
          </a:p>
        </p:txBody>
      </p:sp>
      <p:sp>
        <p:nvSpPr>
          <p:cNvPr id="269" name="Text úrovně 1…"/>
          <p:cNvSpPr txBox="1"/>
          <p:nvPr>
            <p:ph type="body" sz="quarter" idx="1"/>
          </p:nvPr>
        </p:nvSpPr>
        <p:spPr>
          <a:xfrm>
            <a:off x="1141409" y="2674462"/>
            <a:ext cx="3196901" cy="685801"/>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pPr/>
            <a:r>
              <a:t>Text úrovně 1</a:t>
            </a:r>
          </a:p>
          <a:p>
            <a:pPr lvl="1"/>
            <a:r>
              <a:t>Text úrovně 2</a:t>
            </a:r>
          </a:p>
          <a:p>
            <a:pPr lvl="2"/>
            <a:r>
              <a:t>Text úrovně 3</a:t>
            </a:r>
          </a:p>
          <a:p>
            <a:pPr lvl="3"/>
            <a:r>
              <a:t>Text úrovně 4</a:t>
            </a:r>
          </a:p>
          <a:p>
            <a:pPr lvl="4"/>
            <a:r>
              <a:t>Text úrovně 5</a:t>
            </a:r>
          </a:p>
        </p:txBody>
      </p:sp>
      <p:sp>
        <p:nvSpPr>
          <p:cNvPr id="270" name="Text Placeholder 3"/>
          <p:cNvSpPr/>
          <p:nvPr>
            <p:ph type="body" sz="quarter" idx="21"/>
          </p:nvPr>
        </p:nvSpPr>
        <p:spPr>
          <a:xfrm>
            <a:off x="1127917" y="3360263"/>
            <a:ext cx="3208736" cy="2430936"/>
          </a:xfrm>
          <a:prstGeom prst="rect">
            <a:avLst/>
          </a:prstGeom>
        </p:spPr>
        <p:txBody>
          <a:bodyPr/>
          <a:lstStyle/>
          <a:p>
            <a:pPr marL="0" indent="0">
              <a:buSzTx/>
              <a:buFontTx/>
              <a:buNone/>
              <a:defRPr sz="1400"/>
            </a:pPr>
          </a:p>
        </p:txBody>
      </p:sp>
      <p:sp>
        <p:nvSpPr>
          <p:cNvPr id="271" name="Text Placeholder 4"/>
          <p:cNvSpPr/>
          <p:nvPr>
            <p:ph type="body" sz="quarter" idx="22"/>
          </p:nvPr>
        </p:nvSpPr>
        <p:spPr>
          <a:xfrm>
            <a:off x="4514765" y="2677635"/>
            <a:ext cx="3184386" cy="685801"/>
          </a:xfrm>
          <a:prstGeom prst="rect">
            <a:avLst/>
          </a:prstGeom>
        </p:spPr>
        <p:txBody>
          <a:bodyPr anchor="b"/>
          <a:lstStyle/>
          <a:p>
            <a:pPr marL="0" indent="0">
              <a:lnSpc>
                <a:spcPct val="90000"/>
              </a:lnSpc>
              <a:buSzTx/>
              <a:buFontTx/>
              <a:buNone/>
              <a:defRPr cap="all"/>
            </a:pPr>
          </a:p>
        </p:txBody>
      </p:sp>
      <p:sp>
        <p:nvSpPr>
          <p:cNvPr id="272" name="Text Placeholder 3"/>
          <p:cNvSpPr/>
          <p:nvPr>
            <p:ph type="body" sz="quarter" idx="23"/>
          </p:nvPr>
        </p:nvSpPr>
        <p:spPr>
          <a:xfrm>
            <a:off x="4504212" y="3363435"/>
            <a:ext cx="3195832" cy="2430936"/>
          </a:xfrm>
          <a:prstGeom prst="rect">
            <a:avLst/>
          </a:prstGeom>
        </p:spPr>
        <p:txBody>
          <a:bodyPr/>
          <a:lstStyle/>
          <a:p>
            <a:pPr marL="0" indent="0">
              <a:buSzTx/>
              <a:buFontTx/>
              <a:buNone/>
              <a:defRPr sz="1400"/>
            </a:pPr>
          </a:p>
        </p:txBody>
      </p:sp>
      <p:sp>
        <p:nvSpPr>
          <p:cNvPr id="273" name="Text Placeholder 4"/>
          <p:cNvSpPr/>
          <p:nvPr>
            <p:ph type="body" sz="quarter" idx="24"/>
          </p:nvPr>
        </p:nvSpPr>
        <p:spPr>
          <a:xfrm>
            <a:off x="7852441" y="2674462"/>
            <a:ext cx="3194969" cy="685801"/>
          </a:xfrm>
          <a:prstGeom prst="rect">
            <a:avLst/>
          </a:prstGeom>
        </p:spPr>
        <p:txBody>
          <a:bodyPr anchor="b"/>
          <a:lstStyle/>
          <a:p>
            <a:pPr marL="0" indent="0">
              <a:lnSpc>
                <a:spcPct val="90000"/>
              </a:lnSpc>
              <a:buSzTx/>
              <a:buFontTx/>
              <a:buNone/>
              <a:defRPr cap="all"/>
            </a:pPr>
          </a:p>
        </p:txBody>
      </p:sp>
      <p:sp>
        <p:nvSpPr>
          <p:cNvPr id="274" name="Text Placeholder 3"/>
          <p:cNvSpPr/>
          <p:nvPr>
            <p:ph type="body" sz="quarter" idx="25"/>
          </p:nvPr>
        </p:nvSpPr>
        <p:spPr>
          <a:xfrm>
            <a:off x="7852441" y="3360263"/>
            <a:ext cx="3194969" cy="2430936"/>
          </a:xfrm>
          <a:prstGeom prst="rect">
            <a:avLst/>
          </a:prstGeom>
        </p:spPr>
        <p:txBody>
          <a:bodyPr/>
          <a:lstStyle/>
          <a:p>
            <a:pPr marL="0" indent="0">
              <a:buSzTx/>
              <a:buFontTx/>
              <a:buNone/>
              <a:defRPr sz="1400"/>
            </a:pPr>
          </a:p>
        </p:txBody>
      </p:sp>
      <p:sp>
        <p:nvSpPr>
          <p:cNvPr id="27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sloupce s obrázky">
    <p:spTree>
      <p:nvGrpSpPr>
        <p:cNvPr id="1" name=""/>
        <p:cNvGrpSpPr/>
        <p:nvPr/>
      </p:nvGrpSpPr>
      <p:grpSpPr>
        <a:xfrm>
          <a:off x="0" y="0"/>
          <a:ext cx="0" cy="0"/>
          <a:chOff x="0" y="0"/>
          <a:chExt cx="0" cy="0"/>
        </a:xfrm>
      </p:grpSpPr>
      <p:sp>
        <p:nvSpPr>
          <p:cNvPr id="282" name="Text názvu"/>
          <p:cNvSpPr txBox="1"/>
          <p:nvPr>
            <p:ph type="title"/>
          </p:nvPr>
        </p:nvSpPr>
        <p:spPr>
          <a:xfrm>
            <a:off x="1141411" y="609600"/>
            <a:ext cx="9906000" cy="1905000"/>
          </a:xfrm>
          <a:prstGeom prst="rect">
            <a:avLst/>
          </a:prstGeom>
        </p:spPr>
        <p:txBody>
          <a:bodyPr/>
          <a:lstStyle/>
          <a:p>
            <a:pPr/>
            <a:r>
              <a:t>Text názvu</a:t>
            </a:r>
          </a:p>
        </p:txBody>
      </p:sp>
      <p:sp>
        <p:nvSpPr>
          <p:cNvPr id="283" name="Text úrovně 1…"/>
          <p:cNvSpPr txBox="1"/>
          <p:nvPr>
            <p:ph type="body" sz="quarter" idx="1"/>
          </p:nvPr>
        </p:nvSpPr>
        <p:spPr>
          <a:xfrm>
            <a:off x="1141412" y="4404595"/>
            <a:ext cx="3195242" cy="576263"/>
          </a:xfrm>
          <a:prstGeom prst="rect">
            <a:avLst/>
          </a:prstGeom>
        </p:spPr>
        <p:txBody>
          <a:bodyPr anchor="b"/>
          <a:lstStyle>
            <a:lvl1pPr marL="0" indent="0">
              <a:lnSpc>
                <a:spcPct val="90000"/>
              </a:lnSpc>
              <a:buSzTx/>
              <a:buFontTx/>
              <a:buNone/>
              <a:defRPr cap="all" sz="2000"/>
            </a:lvl1pPr>
            <a:lvl2pPr marL="0" indent="457200">
              <a:lnSpc>
                <a:spcPct val="90000"/>
              </a:lnSpc>
              <a:buSzTx/>
              <a:buFontTx/>
              <a:buNone/>
              <a:defRPr cap="all" sz="2000"/>
            </a:lvl2pPr>
            <a:lvl3pPr marL="0" indent="914400">
              <a:lnSpc>
                <a:spcPct val="90000"/>
              </a:lnSpc>
              <a:buSzTx/>
              <a:buFontTx/>
              <a:buNone/>
              <a:defRPr cap="all" sz="2000"/>
            </a:lvl3pPr>
            <a:lvl4pPr marL="0" indent="1371600">
              <a:lnSpc>
                <a:spcPct val="90000"/>
              </a:lnSpc>
              <a:buSzTx/>
              <a:buFontTx/>
              <a:buNone/>
              <a:defRPr cap="all" sz="2000"/>
            </a:lvl4pPr>
            <a:lvl5pPr marL="0" indent="1828800">
              <a:lnSpc>
                <a:spcPct val="90000"/>
              </a:lnSpc>
              <a:buSzTx/>
              <a:buFontTx/>
              <a:buNone/>
              <a:defRPr cap="all" sz="2000"/>
            </a:lvl5pPr>
          </a:lstStyle>
          <a:p>
            <a:pPr/>
            <a:r>
              <a:t>Text úrovně 1</a:t>
            </a:r>
          </a:p>
          <a:p>
            <a:pPr lvl="1"/>
            <a:r>
              <a:t>Text úrovně 2</a:t>
            </a:r>
          </a:p>
          <a:p>
            <a:pPr lvl="2"/>
            <a:r>
              <a:t>Text úrovně 3</a:t>
            </a:r>
          </a:p>
          <a:p>
            <a:pPr lvl="3"/>
            <a:r>
              <a:t>Text úrovně 4</a:t>
            </a:r>
          </a:p>
          <a:p>
            <a:pPr lvl="4"/>
            <a:r>
              <a:t>Text úrovně 5</a:t>
            </a:r>
          </a:p>
        </p:txBody>
      </p:sp>
      <p:sp>
        <p:nvSpPr>
          <p:cNvPr id="284" name="Picture Placeholder 2"/>
          <p:cNvSpPr/>
          <p:nvPr>
            <p:ph type="pic" sz="quarter" idx="21"/>
          </p:nvPr>
        </p:nvSpPr>
        <p:spPr>
          <a:xfrm>
            <a:off x="1141412" y="2666998"/>
            <a:ext cx="3195242" cy="1524001"/>
          </a:xfrm>
          <a:prstGeom prst="rect">
            <a:avLst/>
          </a:prstGeom>
          <a:ln w="19050" cap="sq">
            <a:solidFill>
              <a:srgbClr val="E8FDA4">
                <a:alpha val="60000"/>
              </a:srgbClr>
            </a:solidFill>
            <a:miter lim="800000"/>
          </a:ln>
          <a:effectLst>
            <a:outerShdw sx="100000" sy="100000" kx="0" ky="0" algn="b" rotWithShape="0" blurRad="88900" dist="38100" dir="5400000">
              <a:srgbClr val="000000">
                <a:alpha val="40000"/>
              </a:srgbClr>
            </a:outerShdw>
          </a:effectLst>
        </p:spPr>
        <p:txBody>
          <a:bodyPr lIns="91439" rIns="91439">
            <a:noAutofit/>
          </a:bodyPr>
          <a:lstStyle/>
          <a:p>
            <a:pPr/>
          </a:p>
        </p:txBody>
      </p:sp>
      <p:sp>
        <p:nvSpPr>
          <p:cNvPr id="285" name="Text Placeholder 3"/>
          <p:cNvSpPr/>
          <p:nvPr>
            <p:ph type="body" sz="quarter" idx="22"/>
          </p:nvPr>
        </p:nvSpPr>
        <p:spPr>
          <a:xfrm>
            <a:off x="1141412" y="4980857"/>
            <a:ext cx="3195242" cy="817844"/>
          </a:xfrm>
          <a:prstGeom prst="rect">
            <a:avLst/>
          </a:prstGeom>
        </p:spPr>
        <p:txBody>
          <a:bodyPr/>
          <a:lstStyle/>
          <a:p>
            <a:pPr marL="0" indent="0">
              <a:buSzTx/>
              <a:buFontTx/>
              <a:buNone/>
              <a:defRPr sz="1400"/>
            </a:pPr>
          </a:p>
        </p:txBody>
      </p:sp>
      <p:sp>
        <p:nvSpPr>
          <p:cNvPr id="286" name="Text Placeholder 4"/>
          <p:cNvSpPr/>
          <p:nvPr>
            <p:ph type="body" sz="quarter" idx="23"/>
          </p:nvPr>
        </p:nvSpPr>
        <p:spPr>
          <a:xfrm>
            <a:off x="4489053" y="4404595"/>
            <a:ext cx="3200401" cy="576263"/>
          </a:xfrm>
          <a:prstGeom prst="rect">
            <a:avLst/>
          </a:prstGeom>
        </p:spPr>
        <p:txBody>
          <a:bodyPr anchor="b"/>
          <a:lstStyle/>
          <a:p>
            <a:pPr marL="0" indent="0">
              <a:lnSpc>
                <a:spcPct val="90000"/>
              </a:lnSpc>
              <a:buSzTx/>
              <a:buFontTx/>
              <a:buNone/>
              <a:defRPr cap="all" sz="2000"/>
            </a:pPr>
          </a:p>
        </p:txBody>
      </p:sp>
      <p:sp>
        <p:nvSpPr>
          <p:cNvPr id="287" name="Picture Placeholder 2"/>
          <p:cNvSpPr/>
          <p:nvPr>
            <p:ph type="pic" sz="quarter" idx="24"/>
          </p:nvPr>
        </p:nvSpPr>
        <p:spPr>
          <a:xfrm>
            <a:off x="4489053" y="2666998"/>
            <a:ext cx="3198941" cy="1524001"/>
          </a:xfrm>
          <a:prstGeom prst="rect">
            <a:avLst/>
          </a:prstGeom>
          <a:ln w="19050" cap="sq">
            <a:solidFill>
              <a:srgbClr val="E8FDA4">
                <a:alpha val="60000"/>
              </a:srgbClr>
            </a:solidFill>
            <a:miter lim="800000"/>
          </a:ln>
          <a:effectLst>
            <a:outerShdw sx="100000" sy="100000" kx="0" ky="0" algn="b" rotWithShape="0" blurRad="88900" dist="38100" dir="5400000">
              <a:srgbClr val="000000">
                <a:alpha val="40000"/>
              </a:srgbClr>
            </a:outerShdw>
          </a:effectLst>
        </p:spPr>
        <p:txBody>
          <a:bodyPr lIns="91439" rIns="91439">
            <a:noAutofit/>
          </a:bodyPr>
          <a:lstStyle/>
          <a:p>
            <a:pPr/>
          </a:p>
        </p:txBody>
      </p:sp>
      <p:sp>
        <p:nvSpPr>
          <p:cNvPr id="288" name="Text Placeholder 3"/>
          <p:cNvSpPr/>
          <p:nvPr>
            <p:ph type="body" sz="quarter" idx="25"/>
          </p:nvPr>
        </p:nvSpPr>
        <p:spPr>
          <a:xfrm>
            <a:off x="4487593" y="4980856"/>
            <a:ext cx="3200401" cy="810343"/>
          </a:xfrm>
          <a:prstGeom prst="rect">
            <a:avLst/>
          </a:prstGeom>
        </p:spPr>
        <p:txBody>
          <a:bodyPr/>
          <a:lstStyle/>
          <a:p>
            <a:pPr marL="0" indent="0">
              <a:buSzTx/>
              <a:buFontTx/>
              <a:buNone/>
              <a:defRPr sz="1400"/>
            </a:pPr>
          </a:p>
        </p:txBody>
      </p:sp>
      <p:sp>
        <p:nvSpPr>
          <p:cNvPr id="289" name="Text Placeholder 4"/>
          <p:cNvSpPr/>
          <p:nvPr>
            <p:ph type="body" sz="quarter" idx="26"/>
          </p:nvPr>
        </p:nvSpPr>
        <p:spPr>
          <a:xfrm>
            <a:off x="7852567" y="4404595"/>
            <a:ext cx="3190742" cy="576263"/>
          </a:xfrm>
          <a:prstGeom prst="rect">
            <a:avLst/>
          </a:prstGeom>
        </p:spPr>
        <p:txBody>
          <a:bodyPr anchor="b"/>
          <a:lstStyle/>
          <a:p>
            <a:pPr marL="0" indent="0">
              <a:lnSpc>
                <a:spcPct val="90000"/>
              </a:lnSpc>
              <a:buSzTx/>
              <a:buFontTx/>
              <a:buNone/>
              <a:defRPr cap="all" sz="2000"/>
            </a:pPr>
          </a:p>
        </p:txBody>
      </p:sp>
      <p:sp>
        <p:nvSpPr>
          <p:cNvPr id="290" name="Picture Placeholder 2"/>
          <p:cNvSpPr/>
          <p:nvPr>
            <p:ph type="pic" sz="quarter" idx="27"/>
          </p:nvPr>
        </p:nvSpPr>
        <p:spPr>
          <a:xfrm>
            <a:off x="7852441" y="2666998"/>
            <a:ext cx="3194970" cy="1524001"/>
          </a:xfrm>
          <a:prstGeom prst="rect">
            <a:avLst/>
          </a:prstGeom>
          <a:ln w="19050" cap="sq">
            <a:solidFill>
              <a:srgbClr val="E8FDA4">
                <a:alpha val="60000"/>
              </a:srgbClr>
            </a:solidFill>
            <a:miter lim="800000"/>
          </a:ln>
          <a:effectLst>
            <a:outerShdw sx="100000" sy="100000" kx="0" ky="0" algn="b" rotWithShape="0" blurRad="88900" dist="38100" dir="5400000">
              <a:srgbClr val="000000">
                <a:alpha val="40000"/>
              </a:srgbClr>
            </a:outerShdw>
          </a:effectLst>
        </p:spPr>
        <p:txBody>
          <a:bodyPr lIns="91439" rIns="91439">
            <a:noAutofit/>
          </a:bodyPr>
          <a:lstStyle/>
          <a:p>
            <a:pPr/>
          </a:p>
        </p:txBody>
      </p:sp>
      <p:sp>
        <p:nvSpPr>
          <p:cNvPr id="291" name="Text Placeholder 3"/>
          <p:cNvSpPr/>
          <p:nvPr>
            <p:ph type="body" sz="quarter" idx="28"/>
          </p:nvPr>
        </p:nvSpPr>
        <p:spPr>
          <a:xfrm>
            <a:off x="7852441" y="4980854"/>
            <a:ext cx="3194969" cy="810346"/>
          </a:xfrm>
          <a:prstGeom prst="rect">
            <a:avLst/>
          </a:prstGeom>
        </p:spPr>
        <p:txBody>
          <a:bodyPr/>
          <a:lstStyle/>
          <a:p>
            <a:pPr marL="0" indent="0">
              <a:buSzTx/>
              <a:buFontTx/>
              <a:buNone/>
              <a:defRPr sz="1400"/>
            </a:pPr>
          </a:p>
        </p:txBody>
      </p:sp>
      <p:sp>
        <p:nvSpPr>
          <p:cNvPr id="292"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a:alphaModFix amt="30000"/>
            <a:extLst/>
          </a:blip>
          <a:stretch>
            <a:fillRect/>
          </a:stretch>
        </p:blipFill>
        <p:spPr>
          <a:xfrm>
            <a:off x="0" y="-2"/>
            <a:ext cx="12192004" cy="6858002"/>
          </a:xfrm>
          <a:prstGeom prst="rect">
            <a:avLst/>
          </a:prstGeom>
          <a:ln w="12700">
            <a:miter lim="400000"/>
          </a:ln>
        </p:spPr>
      </p:pic>
      <p:grpSp>
        <p:nvGrpSpPr>
          <p:cNvPr id="155" name="Group 7"/>
          <p:cNvGrpSpPr/>
          <p:nvPr/>
        </p:nvGrpSpPr>
        <p:grpSpPr>
          <a:xfrm>
            <a:off x="-14288" y="-1"/>
            <a:ext cx="12053889" cy="6858002"/>
            <a:chOff x="0" y="0"/>
            <a:chExt cx="12053888" cy="6858000"/>
          </a:xfrm>
        </p:grpSpPr>
        <p:grpSp>
          <p:nvGrpSpPr>
            <p:cNvPr id="143" name="Group 8"/>
            <p:cNvGrpSpPr/>
            <p:nvPr/>
          </p:nvGrpSpPr>
          <p:grpSpPr>
            <a:xfrm>
              <a:off x="0" y="-1"/>
              <a:ext cx="1213645" cy="6858002"/>
              <a:chOff x="0" y="0"/>
              <a:chExt cx="1213644" cy="6858000"/>
            </a:xfrm>
          </p:grpSpPr>
          <p:sp>
            <p:nvSpPr>
              <p:cNvPr id="117" name="Rectangle 5"/>
              <p:cNvSpPr/>
              <p:nvPr/>
            </p:nvSpPr>
            <p:spPr>
              <a:xfrm>
                <a:off x="128588" y="4763"/>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18" name="Freeform 6"/>
              <p:cNvSpPr/>
              <p:nvPr/>
            </p:nvSpPr>
            <p:spPr>
              <a:xfrm>
                <a:off x="47625" y="217646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19"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0"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1" name="Freeform 9"/>
              <p:cNvSpPr/>
              <p:nvPr/>
            </p:nvSpPr>
            <p:spPr>
              <a:xfrm>
                <a:off x="517525" y="1801812"/>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2"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3"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4" name="Freeform 12"/>
              <p:cNvSpPr/>
              <p:nvPr/>
            </p:nvSpPr>
            <p:spPr>
              <a:xfrm>
                <a:off x="603250" y="14208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5" name="Freeform 13"/>
              <p:cNvSpPr/>
              <p:nvPr/>
            </p:nvSpPr>
            <p:spPr>
              <a:xfrm>
                <a:off x="603250" y="903287"/>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6"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7"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fill="norm" stroke="1"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8"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2" y="21600"/>
                    </a:moveTo>
                    <a:lnTo>
                      <a:pt x="0" y="19170"/>
                    </a:lnTo>
                    <a:lnTo>
                      <a:pt x="19108" y="0"/>
                    </a:lnTo>
                    <a:lnTo>
                      <a:pt x="21600" y="2430"/>
                    </a:lnTo>
                    <a:lnTo>
                      <a:pt x="166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9"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0" name="Freeform 19"/>
              <p:cNvSpPr/>
              <p:nvPr/>
            </p:nvSpPr>
            <p:spPr>
              <a:xfrm>
                <a:off x="142875" y="1382712"/>
                <a:ext cx="142876"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1" name="Freeform 20"/>
              <p:cNvSpPr/>
              <p:nvPr/>
            </p:nvSpPr>
            <p:spPr>
              <a:xfrm>
                <a:off x="219075" y="1849437"/>
                <a:ext cx="114301" cy="107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2" name="Rectangle 21"/>
              <p:cNvSpPr/>
              <p:nvPr/>
            </p:nvSpPr>
            <p:spPr>
              <a:xfrm>
                <a:off x="147638" y="4662487"/>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3"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4" name="Freeform 23"/>
              <p:cNvSpPr/>
              <p:nvPr/>
            </p:nvSpPr>
            <p:spPr>
              <a:xfrm>
                <a:off x="66675" y="44815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5" name="Freeform 24"/>
              <p:cNvSpPr/>
              <p:nvPr/>
            </p:nvSpPr>
            <p:spPr>
              <a:xfrm>
                <a:off x="0" y="5627687"/>
                <a:ext cx="85726" cy="121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6"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7" name="Freeform 26"/>
              <p:cNvSpPr/>
              <p:nvPr/>
            </p:nvSpPr>
            <p:spPr>
              <a:xfrm>
                <a:off x="323850" y="5422899"/>
                <a:ext cx="374651" cy="142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8" name="Freeform 27"/>
              <p:cNvSpPr/>
              <p:nvPr/>
            </p:nvSpPr>
            <p:spPr>
              <a:xfrm>
                <a:off x="584200" y="5945187"/>
                <a:ext cx="152401" cy="912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9"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0"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1"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2"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fill="norm" stroke="1"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grpSp>
          <p:nvGrpSpPr>
            <p:cNvPr id="154" name="Group 9"/>
            <p:cNvGrpSpPr/>
            <p:nvPr/>
          </p:nvGrpSpPr>
          <p:grpSpPr>
            <a:xfrm>
              <a:off x="11386343" y="0"/>
              <a:ext cx="667546" cy="6848476"/>
              <a:chOff x="0" y="0"/>
              <a:chExt cx="667544" cy="6848475"/>
            </a:xfrm>
          </p:grpSpPr>
          <p:sp>
            <p:nvSpPr>
              <p:cNvPr id="144"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5"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fill="norm" stroke="1"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6"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7"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8"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9"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 y="21600"/>
                    </a:moveTo>
                    <a:lnTo>
                      <a:pt x="0" y="21600"/>
                    </a:lnTo>
                    <a:lnTo>
                      <a:pt x="0" y="17538"/>
                    </a:lnTo>
                    <a:lnTo>
                      <a:pt x="19575" y="13630"/>
                    </a:lnTo>
                    <a:lnTo>
                      <a:pt x="19575" y="0"/>
                    </a:lnTo>
                    <a:lnTo>
                      <a:pt x="21600" y="0"/>
                    </a:lnTo>
                    <a:lnTo>
                      <a:pt x="21600" y="13764"/>
                    </a:lnTo>
                    <a:lnTo>
                      <a:pt x="1687" y="17671"/>
                    </a:lnTo>
                    <a:lnTo>
                      <a:pt x="1687"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50"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51"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52"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53" name="Rectangle 41"/>
              <p:cNvSpPr/>
              <p:nvPr/>
            </p:nvSpPr>
            <p:spPr>
              <a:xfrm>
                <a:off x="567531" y="6596062"/>
                <a:ext cx="23814" cy="252413"/>
              </a:xfrm>
              <a:prstGeom prst="rect">
                <a:avLst/>
              </a:pr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grpSp>
      <p:sp>
        <p:nvSpPr>
          <p:cNvPr id="156" name="Text názvu"/>
          <p:cNvSpPr txBox="1"/>
          <p:nvPr>
            <p:ph type="title"/>
          </p:nvPr>
        </p:nvSpPr>
        <p:spPr>
          <a:prstGeom prst="rect">
            <a:avLst/>
          </a:prstGeom>
        </p:spPr>
        <p:txBody>
          <a:bodyPr/>
          <a:lstStyle/>
          <a:p>
            <a:pPr/>
            <a:r>
              <a:t>Text názvu</a:t>
            </a:r>
          </a:p>
        </p:txBody>
      </p:sp>
      <p:sp>
        <p:nvSpPr>
          <p:cNvPr id="157" name="Text úrovně 1…"/>
          <p:cNvSpPr txBox="1"/>
          <p:nvPr>
            <p:ph type="body" idx="1"/>
          </p:nvPr>
        </p:nvSpPr>
        <p:spPr>
          <a:xfrm>
            <a:off x="1141412" y="2249486"/>
            <a:ext cx="9906000" cy="3541715"/>
          </a:xfrm>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15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áhlaví části">
    <p:spTree>
      <p:nvGrpSpPr>
        <p:cNvPr id="1" name=""/>
        <p:cNvGrpSpPr/>
        <p:nvPr/>
      </p:nvGrpSpPr>
      <p:grpSpPr>
        <a:xfrm>
          <a:off x="0" y="0"/>
          <a:ext cx="0" cy="0"/>
          <a:chOff x="0" y="0"/>
          <a:chExt cx="0" cy="0"/>
        </a:xfrm>
      </p:grpSpPr>
      <p:sp>
        <p:nvSpPr>
          <p:cNvPr id="165" name="Text názvu"/>
          <p:cNvSpPr txBox="1"/>
          <p:nvPr>
            <p:ph type="title"/>
          </p:nvPr>
        </p:nvSpPr>
        <p:spPr>
          <a:xfrm>
            <a:off x="1141411" y="1419225"/>
            <a:ext cx="9906001" cy="2852738"/>
          </a:xfrm>
          <a:prstGeom prst="rect">
            <a:avLst/>
          </a:prstGeom>
        </p:spPr>
        <p:txBody>
          <a:bodyPr anchor="b"/>
          <a:lstStyle/>
          <a:p>
            <a:pPr/>
            <a:r>
              <a:t>Text názvu</a:t>
            </a:r>
          </a:p>
        </p:txBody>
      </p:sp>
      <p:sp>
        <p:nvSpPr>
          <p:cNvPr id="166" name="Text úrovně 1…"/>
          <p:cNvSpPr txBox="1"/>
          <p:nvPr>
            <p:ph type="body" sz="quarter" idx="1"/>
          </p:nvPr>
        </p:nvSpPr>
        <p:spPr>
          <a:xfrm>
            <a:off x="1141411" y="4424362"/>
            <a:ext cx="9906001" cy="1374777"/>
          </a:xfrm>
          <a:prstGeom prst="rect">
            <a:avLst/>
          </a:prstGeom>
        </p:spPr>
        <p:txBody>
          <a:bodyPr/>
          <a:lstStyle>
            <a:lvl1pPr marL="0" indent="0">
              <a:buSzTx/>
              <a:buFontTx/>
              <a:buNone/>
              <a:defRPr cap="all" sz="1800"/>
            </a:lvl1pPr>
            <a:lvl2pPr marL="0" indent="457200">
              <a:buSzTx/>
              <a:buFontTx/>
              <a:buNone/>
              <a:defRPr cap="all" sz="1800"/>
            </a:lvl2pPr>
            <a:lvl3pPr marL="0" indent="914400">
              <a:buSzTx/>
              <a:buFontTx/>
              <a:buNone/>
              <a:defRPr cap="all" sz="1800"/>
            </a:lvl3pPr>
            <a:lvl4pPr marL="0" indent="1371600">
              <a:buSzTx/>
              <a:buFontTx/>
              <a:buNone/>
              <a:defRPr cap="all" sz="1800"/>
            </a:lvl4pPr>
            <a:lvl5pPr marL="0" indent="1828800">
              <a:buSzTx/>
              <a:buFontTx/>
              <a:buNone/>
              <a:defRPr cap="all" sz="1800"/>
            </a:lvl5pPr>
          </a:lstStyle>
          <a:p>
            <a:pPr/>
            <a:r>
              <a:t>Text úrovně 1</a:t>
            </a:r>
          </a:p>
          <a:p>
            <a:pPr lvl="1"/>
            <a:r>
              <a:t>Text úrovně 2</a:t>
            </a:r>
          </a:p>
          <a:p>
            <a:pPr lvl="2"/>
            <a:r>
              <a:t>Text úrovně 3</a:t>
            </a:r>
          </a:p>
          <a:p>
            <a:pPr lvl="3"/>
            <a:r>
              <a:t>Text úrovně 4</a:t>
            </a:r>
          </a:p>
          <a:p>
            <a:pPr lvl="4"/>
            <a:r>
              <a:t>Text úrovně 5</a:t>
            </a:r>
          </a:p>
        </p:txBody>
      </p:sp>
      <p:sp>
        <p:nvSpPr>
          <p:cNvPr id="167"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spTree>
      <p:nvGrpSpPr>
        <p:cNvPr id="1" name=""/>
        <p:cNvGrpSpPr/>
        <p:nvPr/>
      </p:nvGrpSpPr>
      <p:grpSpPr>
        <a:xfrm>
          <a:off x="0" y="0"/>
          <a:ext cx="0" cy="0"/>
          <a:chOff x="0" y="0"/>
          <a:chExt cx="0" cy="0"/>
        </a:xfrm>
      </p:grpSpPr>
      <p:sp>
        <p:nvSpPr>
          <p:cNvPr id="174" name="Text názvu"/>
          <p:cNvSpPr txBox="1"/>
          <p:nvPr>
            <p:ph type="title"/>
          </p:nvPr>
        </p:nvSpPr>
        <p:spPr>
          <a:prstGeom prst="rect">
            <a:avLst/>
          </a:prstGeom>
        </p:spPr>
        <p:txBody>
          <a:bodyPr/>
          <a:lstStyle/>
          <a:p>
            <a:pPr/>
            <a:r>
              <a:t>Text názvu</a:t>
            </a:r>
          </a:p>
        </p:txBody>
      </p:sp>
      <p:sp>
        <p:nvSpPr>
          <p:cNvPr id="175" name="Text úrovně 1…"/>
          <p:cNvSpPr txBox="1"/>
          <p:nvPr>
            <p:ph type="body" sz="half" idx="1"/>
          </p:nvPr>
        </p:nvSpPr>
        <p:spPr>
          <a:xfrm>
            <a:off x="1141409" y="2249485"/>
            <a:ext cx="4878391" cy="3541715"/>
          </a:xfrm>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17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ání">
    <p:spTree>
      <p:nvGrpSpPr>
        <p:cNvPr id="1" name=""/>
        <p:cNvGrpSpPr/>
        <p:nvPr/>
      </p:nvGrpSpPr>
      <p:grpSpPr>
        <a:xfrm>
          <a:off x="0" y="0"/>
          <a:ext cx="0" cy="0"/>
          <a:chOff x="0" y="0"/>
          <a:chExt cx="0" cy="0"/>
        </a:xfrm>
      </p:grpSpPr>
      <p:sp>
        <p:nvSpPr>
          <p:cNvPr id="183" name="Text názvu"/>
          <p:cNvSpPr txBox="1"/>
          <p:nvPr>
            <p:ph type="title"/>
          </p:nvPr>
        </p:nvSpPr>
        <p:spPr>
          <a:xfrm>
            <a:off x="1141411" y="619126"/>
            <a:ext cx="9906001" cy="1477962"/>
          </a:xfrm>
          <a:prstGeom prst="rect">
            <a:avLst/>
          </a:prstGeom>
        </p:spPr>
        <p:txBody>
          <a:bodyPr/>
          <a:lstStyle/>
          <a:p>
            <a:pPr/>
            <a:r>
              <a:t>Text názvu</a:t>
            </a:r>
          </a:p>
        </p:txBody>
      </p:sp>
      <p:sp>
        <p:nvSpPr>
          <p:cNvPr id="184" name="Text úrovně 1…"/>
          <p:cNvSpPr txBox="1"/>
          <p:nvPr>
            <p:ph type="body" sz="quarter" idx="1"/>
          </p:nvPr>
        </p:nvSpPr>
        <p:spPr>
          <a:xfrm>
            <a:off x="1370018" y="2249485"/>
            <a:ext cx="4649784" cy="823913"/>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pPr/>
            <a:r>
              <a:t>Text úrovně 1</a:t>
            </a:r>
          </a:p>
          <a:p>
            <a:pPr lvl="1"/>
            <a:r>
              <a:t>Text úrovně 2</a:t>
            </a:r>
          </a:p>
          <a:p>
            <a:pPr lvl="2"/>
            <a:r>
              <a:t>Text úrovně 3</a:t>
            </a:r>
          </a:p>
          <a:p>
            <a:pPr lvl="3"/>
            <a:r>
              <a:t>Text úrovně 4</a:t>
            </a:r>
          </a:p>
          <a:p>
            <a:pPr lvl="4"/>
            <a:r>
              <a:t>Text úrovně 5</a:t>
            </a:r>
          </a:p>
        </p:txBody>
      </p:sp>
      <p:sp>
        <p:nvSpPr>
          <p:cNvPr id="185" name="Text Placeholder 4"/>
          <p:cNvSpPr/>
          <p:nvPr>
            <p:ph type="body" sz="quarter" idx="21"/>
          </p:nvPr>
        </p:nvSpPr>
        <p:spPr>
          <a:xfrm>
            <a:off x="6400808" y="2249484"/>
            <a:ext cx="4646603" cy="823913"/>
          </a:xfrm>
          <a:prstGeom prst="rect">
            <a:avLst/>
          </a:prstGeom>
        </p:spPr>
        <p:txBody>
          <a:bodyPr anchor="b"/>
          <a:lstStyle/>
          <a:p>
            <a:pPr marL="0" indent="0">
              <a:lnSpc>
                <a:spcPct val="90000"/>
              </a:lnSpc>
              <a:buSzTx/>
              <a:buFontTx/>
              <a:buNone/>
              <a:defRPr cap="all"/>
            </a:pPr>
          </a:p>
        </p:txBody>
      </p:sp>
      <p:sp>
        <p:nvSpPr>
          <p:cNvPr id="18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uze nadpis">
    <p:spTree>
      <p:nvGrpSpPr>
        <p:cNvPr id="1" name=""/>
        <p:cNvGrpSpPr/>
        <p:nvPr/>
      </p:nvGrpSpPr>
      <p:grpSpPr>
        <a:xfrm>
          <a:off x="0" y="0"/>
          <a:ext cx="0" cy="0"/>
          <a:chOff x="0" y="0"/>
          <a:chExt cx="0" cy="0"/>
        </a:xfrm>
      </p:grpSpPr>
      <p:sp>
        <p:nvSpPr>
          <p:cNvPr id="193" name="Text názvu"/>
          <p:cNvSpPr txBox="1"/>
          <p:nvPr>
            <p:ph type="title"/>
          </p:nvPr>
        </p:nvSpPr>
        <p:spPr>
          <a:prstGeom prst="rect">
            <a:avLst/>
          </a:prstGeom>
        </p:spPr>
        <p:txBody>
          <a:bodyPr/>
          <a:lstStyle/>
          <a:p>
            <a:pPr/>
            <a:r>
              <a:t>Text názvu</a:t>
            </a:r>
          </a:p>
        </p:txBody>
      </p:sp>
      <p:sp>
        <p:nvSpPr>
          <p:cNvPr id="194"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ý">
    <p:spTree>
      <p:nvGrpSpPr>
        <p:cNvPr id="1" name=""/>
        <p:cNvGrpSpPr/>
        <p:nvPr/>
      </p:nvGrpSpPr>
      <p:grpSpPr>
        <a:xfrm>
          <a:off x="0" y="0"/>
          <a:ext cx="0" cy="0"/>
          <a:chOff x="0" y="0"/>
          <a:chExt cx="0" cy="0"/>
        </a:xfrm>
      </p:grpSpPr>
      <p:sp>
        <p:nvSpPr>
          <p:cNvPr id="20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titulkem">
    <p:spTree>
      <p:nvGrpSpPr>
        <p:cNvPr id="1" name=""/>
        <p:cNvGrpSpPr/>
        <p:nvPr/>
      </p:nvGrpSpPr>
      <p:grpSpPr>
        <a:xfrm>
          <a:off x="0" y="0"/>
          <a:ext cx="0" cy="0"/>
          <a:chOff x="0" y="0"/>
          <a:chExt cx="0" cy="0"/>
        </a:xfrm>
      </p:grpSpPr>
      <p:sp>
        <p:nvSpPr>
          <p:cNvPr id="208" name="Text názvu"/>
          <p:cNvSpPr txBox="1"/>
          <p:nvPr>
            <p:ph type="title"/>
          </p:nvPr>
        </p:nvSpPr>
        <p:spPr>
          <a:xfrm>
            <a:off x="1146705" y="609601"/>
            <a:ext cx="3856038" cy="1639885"/>
          </a:xfrm>
          <a:prstGeom prst="rect">
            <a:avLst/>
          </a:prstGeom>
        </p:spPr>
        <p:txBody>
          <a:bodyPr anchor="b"/>
          <a:lstStyle>
            <a:lvl1pPr>
              <a:defRPr sz="3200"/>
            </a:lvl1pPr>
          </a:lstStyle>
          <a:p>
            <a:pPr/>
            <a:r>
              <a:t>Text názvu</a:t>
            </a:r>
          </a:p>
        </p:txBody>
      </p:sp>
      <p:sp>
        <p:nvSpPr>
          <p:cNvPr id="209" name="Text úrovně 1…"/>
          <p:cNvSpPr txBox="1"/>
          <p:nvPr>
            <p:ph type="body" sz="half" idx="1"/>
          </p:nvPr>
        </p:nvSpPr>
        <p:spPr>
          <a:xfrm>
            <a:off x="5156200" y="592666"/>
            <a:ext cx="5891210" cy="5198534"/>
          </a:xfrm>
          <a:prstGeom prst="rect">
            <a:avLst/>
          </a:prstGeom>
        </p:spPr>
        <p:txBody>
          <a:bodyPr anchor="ctr"/>
          <a:lstStyle/>
          <a:p>
            <a:pPr/>
            <a:r>
              <a:t>Text úrovně 1</a:t>
            </a:r>
          </a:p>
          <a:p>
            <a:pPr lvl="1"/>
            <a:r>
              <a:t>Text úrovně 2</a:t>
            </a:r>
          </a:p>
          <a:p>
            <a:pPr lvl="2"/>
            <a:r>
              <a:t>Text úrovně 3</a:t>
            </a:r>
          </a:p>
          <a:p>
            <a:pPr lvl="3"/>
            <a:r>
              <a:t>Text úrovně 4</a:t>
            </a:r>
          </a:p>
          <a:p>
            <a:pPr lvl="4"/>
            <a:r>
              <a:t>Text úrovně 5</a:t>
            </a:r>
          </a:p>
        </p:txBody>
      </p:sp>
      <p:sp>
        <p:nvSpPr>
          <p:cNvPr id="210" name="Text Placeholder 3"/>
          <p:cNvSpPr/>
          <p:nvPr>
            <p:ph type="body" sz="quarter" idx="21"/>
          </p:nvPr>
        </p:nvSpPr>
        <p:spPr>
          <a:xfrm>
            <a:off x="1146704" y="2249485"/>
            <a:ext cx="3856039" cy="3541715"/>
          </a:xfrm>
          <a:prstGeom prst="rect">
            <a:avLst/>
          </a:prstGeom>
        </p:spPr>
        <p:txBody>
          <a:bodyPr/>
          <a:lstStyle/>
          <a:p>
            <a:pPr marL="0" indent="0">
              <a:buSzTx/>
              <a:buFontTx/>
              <a:buNone/>
              <a:defRPr sz="1600"/>
            </a:pPr>
          </a:p>
        </p:txBody>
      </p:sp>
      <p:sp>
        <p:nvSpPr>
          <p:cNvPr id="21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ek s titulkem">
    <p:spTree>
      <p:nvGrpSpPr>
        <p:cNvPr id="1" name=""/>
        <p:cNvGrpSpPr/>
        <p:nvPr/>
      </p:nvGrpSpPr>
      <p:grpSpPr>
        <a:xfrm>
          <a:off x="0" y="0"/>
          <a:ext cx="0" cy="0"/>
          <a:chOff x="0" y="0"/>
          <a:chExt cx="0" cy="0"/>
        </a:xfrm>
      </p:grpSpPr>
      <p:sp>
        <p:nvSpPr>
          <p:cNvPr id="218" name="Text názvu"/>
          <p:cNvSpPr txBox="1"/>
          <p:nvPr>
            <p:ph type="title"/>
          </p:nvPr>
        </p:nvSpPr>
        <p:spPr>
          <a:xfrm>
            <a:off x="1141412" y="609600"/>
            <a:ext cx="5934509" cy="1639886"/>
          </a:xfrm>
          <a:prstGeom prst="rect">
            <a:avLst/>
          </a:prstGeom>
        </p:spPr>
        <p:txBody>
          <a:bodyPr anchor="b"/>
          <a:lstStyle>
            <a:lvl1pPr>
              <a:defRPr sz="3200"/>
            </a:lvl1pPr>
          </a:lstStyle>
          <a:p>
            <a:pPr/>
            <a:r>
              <a:t>Text názvu</a:t>
            </a:r>
          </a:p>
        </p:txBody>
      </p:sp>
      <p:sp>
        <p:nvSpPr>
          <p:cNvPr id="219" name="Picture Placeholder 2"/>
          <p:cNvSpPr/>
          <p:nvPr>
            <p:ph type="pic" sz="half" idx="21"/>
          </p:nvPr>
        </p:nvSpPr>
        <p:spPr>
          <a:xfrm>
            <a:off x="7380720" y="609600"/>
            <a:ext cx="3666691" cy="5181601"/>
          </a:xfrm>
          <a:prstGeom prst="rect">
            <a:avLst/>
          </a:prstGeom>
          <a:ln w="19050" cap="sq">
            <a:solidFill>
              <a:srgbClr val="E8FDA4">
                <a:alpha val="60000"/>
              </a:srgbClr>
            </a:solidFill>
            <a:miter lim="800000"/>
          </a:ln>
          <a:effectLst>
            <a:outerShdw sx="100000" sy="100000" kx="0" ky="0" algn="b" rotWithShape="0" blurRad="88900" dist="38100" dir="5400000">
              <a:srgbClr val="000000">
                <a:alpha val="40000"/>
              </a:srgbClr>
            </a:outerShdw>
          </a:effectLst>
        </p:spPr>
        <p:txBody>
          <a:bodyPr lIns="91439" rIns="91439">
            <a:noAutofit/>
          </a:bodyPr>
          <a:lstStyle/>
          <a:p>
            <a:pPr/>
          </a:p>
        </p:txBody>
      </p:sp>
      <p:sp>
        <p:nvSpPr>
          <p:cNvPr id="220" name="Text úrovně 1…"/>
          <p:cNvSpPr txBox="1"/>
          <p:nvPr>
            <p:ph type="body" sz="half" idx="1"/>
          </p:nvPr>
        </p:nvSpPr>
        <p:spPr>
          <a:xfrm>
            <a:off x="1141409" y="2249485"/>
            <a:ext cx="5934513" cy="3541715"/>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 úrovně 1</a:t>
            </a:r>
          </a:p>
          <a:p>
            <a:pPr lvl="1"/>
            <a:r>
              <a:t>Text úrovně 2</a:t>
            </a:r>
          </a:p>
          <a:p>
            <a:pPr lvl="2"/>
            <a:r>
              <a:t>Text úrovně 3</a:t>
            </a:r>
          </a:p>
          <a:p>
            <a:pPr lvl="3"/>
            <a:r>
              <a:t>Text úrovně 4</a:t>
            </a:r>
          </a:p>
          <a:p>
            <a:pPr lvl="4"/>
            <a:r>
              <a:t>Text úrovně 5</a:t>
            </a:r>
          </a:p>
        </p:txBody>
      </p:sp>
      <p:sp>
        <p:nvSpPr>
          <p:cNvPr id="22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3">
            <a:extLst/>
          </a:blip>
          <a:stretch>
            <a:fillRect/>
          </a:stretch>
        </p:blipFill>
        <p:spPr>
          <a:xfrm>
            <a:off x="0" y="-2"/>
            <a:ext cx="12192004" cy="6858002"/>
          </a:xfrm>
          <a:prstGeom prst="rect">
            <a:avLst/>
          </a:prstGeom>
          <a:ln w="12700">
            <a:miter lim="400000"/>
          </a:ln>
        </p:spPr>
      </p:pic>
      <p:grpSp>
        <p:nvGrpSpPr>
          <p:cNvPr id="41" name="Group 7"/>
          <p:cNvGrpSpPr/>
          <p:nvPr/>
        </p:nvGrpSpPr>
        <p:grpSpPr>
          <a:xfrm>
            <a:off x="-14288" y="-1"/>
            <a:ext cx="12053889" cy="6858002"/>
            <a:chOff x="0" y="0"/>
            <a:chExt cx="12053888" cy="6858000"/>
          </a:xfrm>
        </p:grpSpPr>
        <p:grpSp>
          <p:nvGrpSpPr>
            <p:cNvPr id="29" name="Group 8"/>
            <p:cNvGrpSpPr/>
            <p:nvPr/>
          </p:nvGrpSpPr>
          <p:grpSpPr>
            <a:xfrm>
              <a:off x="0" y="-1"/>
              <a:ext cx="1213645" cy="6858002"/>
              <a:chOff x="0" y="0"/>
              <a:chExt cx="1213644" cy="6858000"/>
            </a:xfrm>
          </p:grpSpPr>
          <p:sp>
            <p:nvSpPr>
              <p:cNvPr id="3" name="Rectangle 5"/>
              <p:cNvSpPr/>
              <p:nvPr/>
            </p:nvSpPr>
            <p:spPr>
              <a:xfrm>
                <a:off x="128588" y="4763"/>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 name="Freeform 6"/>
              <p:cNvSpPr/>
              <p:nvPr/>
            </p:nvSpPr>
            <p:spPr>
              <a:xfrm>
                <a:off x="47625" y="217646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 name="Freeform 9"/>
              <p:cNvSpPr/>
              <p:nvPr/>
            </p:nvSpPr>
            <p:spPr>
              <a:xfrm>
                <a:off x="517525" y="1801812"/>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9"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0" name="Freeform 12"/>
              <p:cNvSpPr/>
              <p:nvPr/>
            </p:nvSpPr>
            <p:spPr>
              <a:xfrm>
                <a:off x="603250" y="14208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1" name="Freeform 13"/>
              <p:cNvSpPr/>
              <p:nvPr/>
            </p:nvSpPr>
            <p:spPr>
              <a:xfrm>
                <a:off x="603250" y="903287"/>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2"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3"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fill="norm" stroke="1"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4"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2" y="21600"/>
                    </a:moveTo>
                    <a:lnTo>
                      <a:pt x="0" y="19170"/>
                    </a:lnTo>
                    <a:lnTo>
                      <a:pt x="19108" y="0"/>
                    </a:lnTo>
                    <a:lnTo>
                      <a:pt x="21600" y="2430"/>
                    </a:lnTo>
                    <a:lnTo>
                      <a:pt x="166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5"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6" name="Freeform 19"/>
              <p:cNvSpPr/>
              <p:nvPr/>
            </p:nvSpPr>
            <p:spPr>
              <a:xfrm>
                <a:off x="142875" y="1382712"/>
                <a:ext cx="142876" cy="47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7" name="Freeform 20"/>
              <p:cNvSpPr/>
              <p:nvPr/>
            </p:nvSpPr>
            <p:spPr>
              <a:xfrm>
                <a:off x="219075" y="1849437"/>
                <a:ext cx="114301" cy="107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8" name="Rectangle 21"/>
              <p:cNvSpPr/>
              <p:nvPr/>
            </p:nvSpPr>
            <p:spPr>
              <a:xfrm>
                <a:off x="147638" y="4662487"/>
                <a:ext cx="23814" cy="2181225"/>
              </a:xfrm>
              <a:prstGeom prst="rect">
                <a:avLst/>
              </a:pr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19"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0" name="Freeform 23"/>
              <p:cNvSpPr/>
              <p:nvPr/>
            </p:nvSpPr>
            <p:spPr>
              <a:xfrm>
                <a:off x="66675" y="44815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1" name="Freeform 24"/>
              <p:cNvSpPr/>
              <p:nvPr/>
            </p:nvSpPr>
            <p:spPr>
              <a:xfrm>
                <a:off x="0" y="5627687"/>
                <a:ext cx="85726" cy="1216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2"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3" name="Freeform 26"/>
              <p:cNvSpPr/>
              <p:nvPr/>
            </p:nvSpPr>
            <p:spPr>
              <a:xfrm>
                <a:off x="323850" y="5422899"/>
                <a:ext cx="374651" cy="142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4" name="Freeform 27"/>
              <p:cNvSpPr/>
              <p:nvPr/>
            </p:nvSpPr>
            <p:spPr>
              <a:xfrm>
                <a:off x="584200" y="5945187"/>
                <a:ext cx="152401" cy="912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5"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6"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7"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28"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fill="norm" stroke="1"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D8FC68"/>
                  </a:gs>
                  <a:gs pos="100000">
                    <a:srgbClr val="66BD5F"/>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grpSp>
          <p:nvGrpSpPr>
            <p:cNvPr id="40" name="Group 9"/>
            <p:cNvGrpSpPr/>
            <p:nvPr/>
          </p:nvGrpSpPr>
          <p:grpSpPr>
            <a:xfrm>
              <a:off x="11386343" y="0"/>
              <a:ext cx="667546" cy="6848476"/>
              <a:chOff x="0" y="0"/>
              <a:chExt cx="667544" cy="6848475"/>
            </a:xfrm>
          </p:grpSpPr>
          <p:sp>
            <p:nvSpPr>
              <p:cNvPr id="30"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1"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fill="norm" stroke="1"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2"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3"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4"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5"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7" y="21600"/>
                    </a:moveTo>
                    <a:lnTo>
                      <a:pt x="0" y="21600"/>
                    </a:lnTo>
                    <a:lnTo>
                      <a:pt x="0" y="17538"/>
                    </a:lnTo>
                    <a:lnTo>
                      <a:pt x="19575" y="13630"/>
                    </a:lnTo>
                    <a:lnTo>
                      <a:pt x="19575" y="0"/>
                    </a:lnTo>
                    <a:lnTo>
                      <a:pt x="21600" y="0"/>
                    </a:lnTo>
                    <a:lnTo>
                      <a:pt x="21600" y="13764"/>
                    </a:lnTo>
                    <a:lnTo>
                      <a:pt x="1687" y="17671"/>
                    </a:lnTo>
                    <a:lnTo>
                      <a:pt x="1687"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6"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7"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8"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9" name="Rectangle 41"/>
              <p:cNvSpPr/>
              <p:nvPr/>
            </p:nvSpPr>
            <p:spPr>
              <a:xfrm>
                <a:off x="567531" y="6596062"/>
                <a:ext cx="23814" cy="252413"/>
              </a:xfrm>
              <a:prstGeom prst="rect">
                <a:avLst/>
              </a:prstGeom>
              <a:gradFill flip="none" rotWithShape="1">
                <a:gsLst>
                  <a:gs pos="0">
                    <a:srgbClr val="D8FC68">
                      <a:alpha val="80000"/>
                    </a:srgbClr>
                  </a:gs>
                  <a:gs pos="100000">
                    <a:srgbClr val="66BD5F">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grpSp>
      <p:sp>
        <p:nvSpPr>
          <p:cNvPr id="42" name="Text názvu"/>
          <p:cNvSpPr txBox="1"/>
          <p:nvPr>
            <p:ph type="title"/>
          </p:nvPr>
        </p:nvSpPr>
        <p:spPr>
          <a:xfrm>
            <a:off x="1141412" y="618518"/>
            <a:ext cx="9905999" cy="14785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 názvu</a:t>
            </a:r>
          </a:p>
        </p:txBody>
      </p:sp>
      <p:sp>
        <p:nvSpPr>
          <p:cNvPr id="43" name="Text úrovně 1…"/>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 úrovně 1</a:t>
            </a:r>
          </a:p>
          <a:p>
            <a:pPr lvl="1"/>
            <a:r>
              <a:t>Text úrovně 2</a:t>
            </a:r>
          </a:p>
          <a:p>
            <a:pPr lvl="2"/>
            <a:r>
              <a:t>Text úrovně 3</a:t>
            </a:r>
          </a:p>
          <a:p>
            <a:pPr lvl="3"/>
            <a:r>
              <a:t>Text úrovně 4</a:t>
            </a:r>
          </a:p>
          <a:p>
            <a:pPr lvl="4"/>
            <a:r>
              <a:t>Text úrovně 5</a:t>
            </a:r>
          </a:p>
        </p:txBody>
      </p:sp>
      <p:sp>
        <p:nvSpPr>
          <p:cNvPr id="44" name="Číslo snímku"/>
          <p:cNvSpPr txBox="1"/>
          <p:nvPr>
            <p:ph type="sldNum" sz="quarter" idx="2"/>
          </p:nvPr>
        </p:nvSpPr>
        <p:spPr>
          <a:xfrm>
            <a:off x="10803123" y="5950266"/>
            <a:ext cx="244287" cy="231141"/>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1pPr>
      <a:lvl2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2pPr>
      <a:lvl3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3pPr>
      <a:lvl4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4pPr>
      <a:lvl5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5pPr>
      <a:lvl6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6pPr>
      <a:lvl7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7pPr>
      <a:lvl8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8pPr>
      <a:lvl9pPr marL="0" marR="0" indent="0" algn="l" defTabSz="914400" rtl="0" latinLnBrk="0">
        <a:lnSpc>
          <a:spcPct val="90000"/>
        </a:lnSpc>
        <a:spcBef>
          <a:spcPts val="0"/>
        </a:spcBef>
        <a:spcAft>
          <a:spcPts val="0"/>
        </a:spcAft>
        <a:buClrTx/>
        <a:buSzTx/>
        <a:buFontTx/>
        <a:buNone/>
        <a:tabLst/>
        <a:defRPr b="0" baseline="0" cap="all" i="0" spc="0" strike="noStrike" sz="3600" u="none">
          <a:solidFill>
            <a:srgbClr val="FFFFFF"/>
          </a:solidFill>
          <a:effectLst>
            <a:outerShdw sx="100000" sy="100000" kx="0" ky="0" algn="b" rotWithShape="0" blurRad="177800" dist="38100" dir="2700000">
              <a:srgbClr val="000000">
                <a:alpha val="24000"/>
              </a:srgbClr>
            </a:outerShdw>
          </a:effectLst>
          <a:uFillTx/>
          <a:latin typeface="+mn-lt"/>
          <a:ea typeface="+mn-ea"/>
          <a:cs typeface="+mn-cs"/>
          <a:sym typeface="Tw Cen MT"/>
        </a:defRPr>
      </a:lvl9pPr>
    </p:titleStyle>
    <p:bodyStyle>
      <a:lvl1pPr marL="228600" marR="0" indent="-228600"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1pPr>
      <a:lvl2pPr marL="731519" marR="0" indent="-274319"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2pPr>
      <a:lvl3pPr marL="1219200" marR="0" indent="-304800"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3pPr>
      <a:lvl4pPr marL="1714500" marR="0" indent="-342900"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4pPr>
      <a:lvl5pPr marL="2171700" marR="0" indent="-342900"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5pPr>
      <a:lvl6pPr marL="2677885" marR="0" indent="-391885"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6pPr>
      <a:lvl7pPr marL="3135085" marR="0" indent="-391885"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7pPr>
      <a:lvl8pPr marL="3592285" marR="0" indent="-391885"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8pPr>
      <a:lvl9pPr marL="4049485" marR="0" indent="-391885" algn="l" defTabSz="914400" rtl="0" latinLnBrk="0">
        <a:lnSpc>
          <a:spcPct val="120000"/>
        </a:lnSpc>
        <a:spcBef>
          <a:spcPts val="1000"/>
        </a:spcBef>
        <a:spcAft>
          <a:spcPts val="0"/>
        </a:spcAft>
        <a:buClrTx/>
        <a:buSzPct val="125000"/>
        <a:buFont typeface="Arial"/>
        <a:buChar char="•"/>
        <a:tabLst/>
        <a:defRPr b="0" baseline="0" cap="none" i="0" spc="0" strike="noStrike" sz="2400" u="none">
          <a:solidFill>
            <a:srgbClr val="FFFFFF"/>
          </a:solidFill>
          <a:effectLst>
            <a:outerShdw sx="100000" sy="100000" kx="0" ky="0" algn="b" rotWithShape="0" blurRad="152400" dist="38100" dir="2700000">
              <a:srgbClr val="000000">
                <a:alpha val="36000"/>
              </a:srgbClr>
            </a:outerShdw>
          </a:effectLst>
          <a:uFillTx/>
          <a:latin typeface="+mn-lt"/>
          <a:ea typeface="+mn-ea"/>
          <a:cs typeface="+mn-cs"/>
          <a:sym typeface="Tw Cen MT"/>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Tw Cen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Nadpis 1"/>
          <p:cNvSpPr txBox="1"/>
          <p:nvPr>
            <p:ph type="ctrTitle"/>
          </p:nvPr>
        </p:nvSpPr>
        <p:spPr>
          <a:prstGeom prst="rect">
            <a:avLst/>
          </a:prstGeom>
        </p:spPr>
        <p:txBody>
          <a:bodyPr/>
          <a:lstStyle/>
          <a:p>
            <a:pPr/>
            <a:r>
              <a:t>Mojžíš, exodus a desatero</a:t>
            </a:r>
          </a:p>
        </p:txBody>
      </p:sp>
      <p:sp>
        <p:nvSpPr>
          <p:cNvPr id="302" name="Podnadpis 2"/>
          <p:cNvSpPr txBox="1"/>
          <p:nvPr>
            <p:ph type="subTitle" sz="quarter" idx="1"/>
          </p:nvPr>
        </p:nvSpPr>
        <p:spPr>
          <a:xfrm>
            <a:off x="1876424" y="3602037"/>
            <a:ext cx="8791576" cy="1655762"/>
          </a:xfrm>
          <a:prstGeom prst="rect">
            <a:avLst/>
          </a:prstGeom>
        </p:spPr>
        <p:txBody>
          <a:bodyPr/>
          <a:lstStyle/>
          <a:p>
            <a:pPr/>
            <a:r>
              <a:t>Biblistika, 4. přednáška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29" name="Zástupný symbol pro obsah 2"/>
          <p:cNvSpPr txBox="1"/>
          <p:nvPr>
            <p:ph type="body" idx="1"/>
          </p:nvPr>
        </p:nvSpPr>
        <p:spPr>
          <a:xfrm>
            <a:off x="1141411" y="2249486"/>
            <a:ext cx="9906001" cy="3541715"/>
          </a:xfrm>
          <a:prstGeom prst="rect">
            <a:avLst/>
          </a:prstGeom>
        </p:spPr>
        <p:txBody>
          <a:bodyPr/>
          <a:lstStyle/>
          <a:p>
            <a:pPr marL="0" indent="0">
              <a:lnSpc>
                <a:spcPct val="108000"/>
              </a:lnSpc>
              <a:buSzTx/>
              <a:buNone/>
              <a:defRPr baseline="30000"/>
            </a:pPr>
            <a:r>
              <a:t>14</a:t>
            </a:r>
            <a:r>
              <a:rPr baseline="0"/>
              <a:t> Bůh řekl Mojžíšovi: "JSEM, KTERÝ JSEM." </a:t>
            </a:r>
            <a:endParaRPr baseline="0"/>
          </a:p>
          <a:p>
            <a:pPr marL="0" indent="0">
              <a:lnSpc>
                <a:spcPct val="108000"/>
              </a:lnSpc>
              <a:buSzTx/>
              <a:buNone/>
            </a:pPr>
            <a:r>
              <a:t>A pokračoval: "Řekni Izraelcům toto: JSEM posílá mě k vám."  </a:t>
            </a:r>
          </a:p>
          <a:p>
            <a:pPr marL="0" indent="0">
              <a:lnSpc>
                <a:spcPct val="108000"/>
              </a:lnSpc>
              <a:buSzTx/>
              <a:buNone/>
              <a:defRPr baseline="30000"/>
            </a:pPr>
            <a:r>
              <a:t>15</a:t>
            </a:r>
            <a:r>
              <a:rPr baseline="0"/>
              <a:t> Bůh dále Mojžíšovi poručil: "Řekni Izraelcům toto: </a:t>
            </a:r>
            <a:endParaRPr baseline="0"/>
          </a:p>
          <a:p>
            <a:pPr marL="0" indent="0">
              <a:lnSpc>
                <a:spcPct val="108000"/>
              </a:lnSpc>
              <a:buSzTx/>
              <a:buNone/>
            </a:pPr>
            <a:r>
              <a:t>»Posílá mě k vám Hospodin, Bůh vašich otců, Bůh Abrahamův, Bůh Izákův a Bůh Jákobův.« </a:t>
            </a:r>
          </a:p>
          <a:p>
            <a:pPr marL="0" indent="0">
              <a:lnSpc>
                <a:spcPct val="108000"/>
              </a:lnSpc>
              <a:buSzTx/>
              <a:buNone/>
            </a:pPr>
            <a:r>
              <a:t>To je navěky mé jméno, jím si mě budou připomínat od pokolení do pokolení.</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9">
                                            <p:bg/>
                                          </p:spTgt>
                                        </p:tgtEl>
                                        <p:attrNameLst>
                                          <p:attrName>style.visibility</p:attrName>
                                        </p:attrNameLst>
                                      </p:cBhvr>
                                      <p:to>
                                        <p:strVal val="visible"/>
                                      </p:to>
                                    </p:set>
                                    <p:anim calcmode="lin" valueType="num">
                                      <p:cBhvr>
                                        <p:cTn id="7" dur="500" fill="hold"/>
                                        <p:tgtEl>
                                          <p:spTgt spid="329">
                                            <p:bg/>
                                          </p:spTgt>
                                        </p:tgtEl>
                                        <p:attrNameLst>
                                          <p:attrName>ppt_x</p:attrName>
                                        </p:attrNameLst>
                                      </p:cBhvr>
                                      <p:tavLst>
                                        <p:tav tm="0">
                                          <p:val>
                                            <p:strVal val="#ppt_x"/>
                                          </p:val>
                                        </p:tav>
                                        <p:tav tm="100000">
                                          <p:val>
                                            <p:strVal val="#ppt_x"/>
                                          </p:val>
                                        </p:tav>
                                      </p:tavLst>
                                    </p:anim>
                                    <p:anim calcmode="lin" valueType="num">
                                      <p:cBhvr>
                                        <p:cTn id="8" dur="500" fill="hold"/>
                                        <p:tgtEl>
                                          <p:spTgt spid="32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29">
                                            <p:txEl>
                                              <p:pRg st="0" end="0"/>
                                            </p:txEl>
                                          </p:spTgt>
                                        </p:tgtEl>
                                        <p:attrNameLst>
                                          <p:attrName>style.visibility</p:attrName>
                                        </p:attrNameLst>
                                      </p:cBhvr>
                                      <p:to>
                                        <p:strVal val="visible"/>
                                      </p:to>
                                    </p:set>
                                    <p:anim calcmode="lin" valueType="num">
                                      <p:cBhvr>
                                        <p:cTn id="11" dur="500" fill="hold"/>
                                        <p:tgtEl>
                                          <p:spTgt spid="32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29">
                                            <p:txEl>
                                              <p:pRg st="1" end="1"/>
                                            </p:txEl>
                                          </p:spTgt>
                                        </p:tgtEl>
                                        <p:attrNameLst>
                                          <p:attrName>style.visibility</p:attrName>
                                        </p:attrNameLst>
                                      </p:cBhvr>
                                      <p:to>
                                        <p:strVal val="visible"/>
                                      </p:to>
                                    </p:set>
                                    <p:anim calcmode="lin" valueType="num">
                                      <p:cBhvr>
                                        <p:cTn id="17" dur="500" fill="hold"/>
                                        <p:tgtEl>
                                          <p:spTgt spid="32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29">
                                            <p:txEl>
                                              <p:pRg st="2" end="2"/>
                                            </p:txEl>
                                          </p:spTgt>
                                        </p:tgtEl>
                                        <p:attrNameLst>
                                          <p:attrName>style.visibility</p:attrName>
                                        </p:attrNameLst>
                                      </p:cBhvr>
                                      <p:to>
                                        <p:strVal val="visible"/>
                                      </p:to>
                                    </p:set>
                                    <p:anim calcmode="lin" valueType="num">
                                      <p:cBhvr>
                                        <p:cTn id="23" dur="500" fill="hold"/>
                                        <p:tgtEl>
                                          <p:spTgt spid="32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29">
                                            <p:txEl>
                                              <p:pRg st="3" end="3"/>
                                            </p:txEl>
                                          </p:spTgt>
                                        </p:tgtEl>
                                        <p:attrNameLst>
                                          <p:attrName>style.visibility</p:attrName>
                                        </p:attrNameLst>
                                      </p:cBhvr>
                                      <p:to>
                                        <p:strVal val="visible"/>
                                      </p:to>
                                    </p:set>
                                    <p:anim calcmode="lin" valueType="num">
                                      <p:cBhvr>
                                        <p:cTn id="29" dur="500" fill="hold"/>
                                        <p:tgtEl>
                                          <p:spTgt spid="32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29">
                                            <p:txEl>
                                              <p:pRg st="4" end="4"/>
                                            </p:txEl>
                                          </p:spTgt>
                                        </p:tgtEl>
                                        <p:attrNameLst>
                                          <p:attrName>style.visibility</p:attrName>
                                        </p:attrNameLst>
                                      </p:cBhvr>
                                      <p:to>
                                        <p:strVal val="visible"/>
                                      </p:to>
                                    </p:set>
                                    <p:anim calcmode="lin" valueType="num">
                                      <p:cBhvr>
                                        <p:cTn id="35" dur="500" fill="hold"/>
                                        <p:tgtEl>
                                          <p:spTgt spid="32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Nadpis 1"/>
          <p:cNvSpPr txBox="1"/>
          <p:nvPr>
            <p:ph type="title"/>
          </p:nvPr>
        </p:nvSpPr>
        <p:spPr>
          <a:xfrm>
            <a:off x="1141413" y="618518"/>
            <a:ext cx="9905998" cy="1478571"/>
          </a:xfrm>
          <a:prstGeom prst="rect">
            <a:avLst/>
          </a:prstGeom>
        </p:spPr>
        <p:txBody>
          <a:bodyPr/>
          <a:lstStyle/>
          <a:p>
            <a:pPr/>
            <a:r>
              <a:t>Boží jméno</a:t>
            </a:r>
          </a:p>
        </p:txBody>
      </p:sp>
      <p:sp>
        <p:nvSpPr>
          <p:cNvPr id="332" name="Zástupný symbol pro obsah 2"/>
          <p:cNvSpPr txBox="1"/>
          <p:nvPr>
            <p:ph type="body" idx="1"/>
          </p:nvPr>
        </p:nvSpPr>
        <p:spPr>
          <a:xfrm>
            <a:off x="266720" y="1581932"/>
            <a:ext cx="11723511" cy="5076446"/>
          </a:xfrm>
          <a:prstGeom prst="rect">
            <a:avLst/>
          </a:prstGeom>
        </p:spPr>
        <p:txBody>
          <a:bodyPr/>
          <a:lstStyle/>
          <a:p>
            <a:pPr marL="0" indent="0" algn="r">
              <a:buSzTx/>
              <a:buNone/>
              <a:defRPr sz="5400">
                <a:latin typeface="Bwhebb"/>
                <a:ea typeface="Bwhebb"/>
                <a:cs typeface="Bwhebb"/>
                <a:sym typeface="Bwhebb"/>
              </a:defRPr>
            </a:pPr>
            <a:r>
              <a:t>hy&lt;+h.a,( rv&lt;åa] hy&lt;ßh.a,( hv,êmo-la, ‘~yhil{a/ rm,aYOÝw:</a:t>
            </a:r>
            <a:r>
              <a:rPr baseline="30000"/>
              <a:t> 14</a:t>
            </a:r>
            <a:endParaRPr baseline="30000"/>
          </a:p>
          <a:p>
            <a:pPr marL="0" indent="0" algn="r">
              <a:buSzTx/>
              <a:buNone/>
              <a:defRPr sz="5400">
                <a:latin typeface="Bwhebb"/>
                <a:ea typeface="Bwhebb"/>
                <a:cs typeface="Bwhebb"/>
                <a:sym typeface="Bwhebb"/>
              </a:defRPr>
            </a:pPr>
            <a:r>
              <a:t>`~k,(ylea] ynIx:ïl'v. hy&lt;ßh.a,( laeêr"f.yI ynEåb.li ‘rm;ato hKoÜ rm,aYO©w:</a:t>
            </a:r>
          </a:p>
          <a:p>
            <a:pPr marL="0" indent="0">
              <a:buSzTx/>
              <a:buNone/>
            </a:pPr>
            <a:r>
              <a:t>Boží jméno: JSEM, KTERÝ JSEM znamená JSEM, KTERÝ JSEM PRO TEBE (v.15!)</a:t>
            </a:r>
          </a:p>
          <a:p>
            <a:pPr marL="0" indent="0">
              <a:buSzTx/>
              <a:buNone/>
            </a:pPr>
            <a:r>
              <a:t>Slovo </a:t>
            </a:r>
            <a:r>
              <a:rPr sz="5400">
                <a:latin typeface="Bwhebb"/>
                <a:ea typeface="Bwhebb"/>
                <a:cs typeface="Bwhebb"/>
                <a:sym typeface="Bwhebb"/>
              </a:rPr>
              <a:t>hy&lt;ßh.a,(</a:t>
            </a:r>
            <a:r>
              <a:t> (JSEM) má stejný kořen (</a:t>
            </a:r>
            <a:r>
              <a:rPr sz="5400">
                <a:latin typeface="Bwhebb"/>
                <a:ea typeface="Bwhebb"/>
                <a:cs typeface="Bwhebb"/>
                <a:sym typeface="Bwhebb"/>
              </a:rPr>
              <a:t>hyh</a:t>
            </a:r>
            <a:r>
              <a:t>, být) jako Jahve, </a:t>
            </a:r>
            <a:r>
              <a:rPr sz="5400">
                <a:latin typeface="Bwhebb"/>
                <a:ea typeface="Bwhebb"/>
                <a:cs typeface="Bwhebb"/>
                <a:sym typeface="Bwhebb"/>
              </a:rPr>
              <a:t>hwhy</a:t>
            </a:r>
            <a:r>
              <a:t>.</a:t>
            </a:r>
          </a:p>
          <a:p>
            <a:pPr marL="0" indent="0">
              <a:buSzTx/>
              <a:buNone/>
            </a:pPr>
            <a:r>
              <a:t>Mojžíš bude celou dobu dále onoho Tajemného hledat. Nejdůležitější etapou bude Ex 34,6.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32">
                                            <p:bg/>
                                          </p:spTgt>
                                        </p:tgtEl>
                                        <p:attrNameLst>
                                          <p:attrName>style.visibility</p:attrName>
                                        </p:attrNameLst>
                                      </p:cBhvr>
                                      <p:to>
                                        <p:strVal val="visible"/>
                                      </p:to>
                                    </p:set>
                                    <p:anim calcmode="lin" valueType="num">
                                      <p:cBhvr>
                                        <p:cTn id="7" dur="500" fill="hold"/>
                                        <p:tgtEl>
                                          <p:spTgt spid="332">
                                            <p:bg/>
                                          </p:spTgt>
                                        </p:tgtEl>
                                        <p:attrNameLst>
                                          <p:attrName>ppt_x</p:attrName>
                                        </p:attrNameLst>
                                      </p:cBhvr>
                                      <p:tavLst>
                                        <p:tav tm="0">
                                          <p:val>
                                            <p:strVal val="#ppt_x"/>
                                          </p:val>
                                        </p:tav>
                                        <p:tav tm="100000">
                                          <p:val>
                                            <p:strVal val="#ppt_x"/>
                                          </p:val>
                                        </p:tav>
                                      </p:tavLst>
                                    </p:anim>
                                    <p:anim calcmode="lin" valueType="num">
                                      <p:cBhvr>
                                        <p:cTn id="8" dur="500" fill="hold"/>
                                        <p:tgtEl>
                                          <p:spTgt spid="33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32">
                                            <p:txEl>
                                              <p:pRg st="0" end="0"/>
                                            </p:txEl>
                                          </p:spTgt>
                                        </p:tgtEl>
                                        <p:attrNameLst>
                                          <p:attrName>style.visibility</p:attrName>
                                        </p:attrNameLst>
                                      </p:cBhvr>
                                      <p:to>
                                        <p:strVal val="visible"/>
                                      </p:to>
                                    </p:set>
                                    <p:anim calcmode="lin" valueType="num">
                                      <p:cBhvr>
                                        <p:cTn id="11" dur="500" fill="hold"/>
                                        <p:tgtEl>
                                          <p:spTgt spid="33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32">
                                            <p:txEl>
                                              <p:pRg st="1" end="1"/>
                                            </p:txEl>
                                          </p:spTgt>
                                        </p:tgtEl>
                                        <p:attrNameLst>
                                          <p:attrName>style.visibility</p:attrName>
                                        </p:attrNameLst>
                                      </p:cBhvr>
                                      <p:to>
                                        <p:strVal val="visible"/>
                                      </p:to>
                                    </p:set>
                                    <p:anim calcmode="lin" valueType="num">
                                      <p:cBhvr>
                                        <p:cTn id="17" dur="500" fill="hold"/>
                                        <p:tgtEl>
                                          <p:spTgt spid="33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32">
                                            <p:txEl>
                                              <p:pRg st="2" end="2"/>
                                            </p:txEl>
                                          </p:spTgt>
                                        </p:tgtEl>
                                        <p:attrNameLst>
                                          <p:attrName>style.visibility</p:attrName>
                                        </p:attrNameLst>
                                      </p:cBhvr>
                                      <p:to>
                                        <p:strVal val="visible"/>
                                      </p:to>
                                    </p:set>
                                    <p:anim calcmode="lin" valueType="num">
                                      <p:cBhvr>
                                        <p:cTn id="23" dur="500" fill="hold"/>
                                        <p:tgtEl>
                                          <p:spTgt spid="33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32">
                                            <p:txEl>
                                              <p:pRg st="3" end="3"/>
                                            </p:txEl>
                                          </p:spTgt>
                                        </p:tgtEl>
                                        <p:attrNameLst>
                                          <p:attrName>style.visibility</p:attrName>
                                        </p:attrNameLst>
                                      </p:cBhvr>
                                      <p:to>
                                        <p:strVal val="visible"/>
                                      </p:to>
                                    </p:set>
                                    <p:anim calcmode="lin" valueType="num">
                                      <p:cBhvr>
                                        <p:cTn id="29" dur="500" fill="hold"/>
                                        <p:tgtEl>
                                          <p:spTgt spid="33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32">
                                            <p:txEl>
                                              <p:pRg st="4" end="4"/>
                                            </p:txEl>
                                          </p:spTgt>
                                        </p:tgtEl>
                                        <p:attrNameLst>
                                          <p:attrName>style.visibility</p:attrName>
                                        </p:attrNameLst>
                                      </p:cBhvr>
                                      <p:to>
                                        <p:strVal val="visible"/>
                                      </p:to>
                                    </p:set>
                                    <p:anim calcmode="lin" valueType="num">
                                      <p:cBhvr>
                                        <p:cTn id="35" dur="500" fill="hold"/>
                                        <p:tgtEl>
                                          <p:spTgt spid="33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Nadpis 1"/>
          <p:cNvSpPr txBox="1"/>
          <p:nvPr>
            <p:ph type="title"/>
          </p:nvPr>
        </p:nvSpPr>
        <p:spPr>
          <a:xfrm>
            <a:off x="1051260" y="-27927"/>
            <a:ext cx="9905998" cy="1478572"/>
          </a:xfrm>
          <a:prstGeom prst="rect">
            <a:avLst/>
          </a:prstGeom>
        </p:spPr>
        <p:txBody>
          <a:bodyPr/>
          <a:lstStyle/>
          <a:p>
            <a:pPr/>
            <a:r>
              <a:t>„egyptské rány“</a:t>
            </a:r>
          </a:p>
        </p:txBody>
      </p:sp>
      <p:graphicFrame>
        <p:nvGraphicFramePr>
          <p:cNvPr id="335" name="Zástupný symbol pro obsah 3"/>
          <p:cNvGraphicFramePr/>
          <p:nvPr/>
        </p:nvGraphicFramePr>
        <p:xfrm>
          <a:off x="1051259" y="1450644"/>
          <a:ext cx="9905999" cy="34515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952999"/>
                <a:gridCol w="4952999"/>
              </a:tblGrid>
              <a:tr h="3451538">
                <a:tc>
                  <a:txBody>
                    <a:bodyPr/>
                    <a:lstStyle/>
                    <a:p>
                      <a:pPr marL="342900" indent="-342900" algn="l" defTabSz="914400">
                        <a:buSzPct val="100000"/>
                        <a:buAutoNum type="arabicPeriod" startAt="1"/>
                        <a:defRPr b="1" sz="2400">
                          <a:solidFill>
                            <a:srgbClr val="FFFFFF"/>
                          </a:solidFill>
                        </a:defRPr>
                      </a:pPr>
                      <a:r>
                        <a:t>Krvavě rudá voda v Nilu (v egyptských mýtech řeka dávající plodnost se nyní mění v řeku smrti)</a:t>
                      </a:r>
                    </a:p>
                    <a:p>
                      <a:pPr marL="342900" indent="-342900" algn="l" defTabSz="914400">
                        <a:buSzPct val="100000"/>
                        <a:buAutoNum type="arabicPeriod" startAt="1"/>
                        <a:defRPr b="1" sz="2400">
                          <a:solidFill>
                            <a:srgbClr val="FFFFFF"/>
                          </a:solidFill>
                        </a:defRPr>
                      </a:pPr>
                      <a:r>
                        <a:t>Žáby (bezmocnost bohyně Heket – pomocnice při porodech, zobrazovaná s žabí hlavou)</a:t>
                      </a:r>
                    </a:p>
                    <a:p>
                      <a:pPr marL="342900" indent="-342900" algn="l" defTabSz="914400">
                        <a:buSzPct val="100000"/>
                        <a:buAutoNum type="arabicPeriod" startAt="1"/>
                        <a:defRPr b="1" sz="2400">
                          <a:solidFill>
                            <a:srgbClr val="FFFFFF"/>
                          </a:solidFill>
                        </a:defRPr>
                      </a:pPr>
                      <a:r>
                        <a:t>Komáři</a:t>
                      </a:r>
                    </a:p>
                  </a:txBody>
                  <a:tcPr marL="45720" marR="45720" marT="45720" marB="45720" anchor="t" anchorCtr="0" horzOverflow="overflow">
                    <a:lnB w="38100">
                      <a:solidFill>
                        <a:srgbClr val="FFFFFF"/>
                      </a:solidFill>
                    </a:lnB>
                    <a:solidFill>
                      <a:schemeClr val="accent1"/>
                    </a:solidFill>
                  </a:tcPr>
                </a:tc>
                <a:tc>
                  <a:txBody>
                    <a:bodyPr/>
                    <a:lstStyle/>
                    <a:p>
                      <a:pPr algn="l" defTabSz="914400">
                        <a:defRPr b="1" sz="2400">
                          <a:solidFill>
                            <a:srgbClr val="FFFFFF"/>
                          </a:solidFill>
                        </a:defRPr>
                      </a:pPr>
                      <a:r>
                        <a:t>4. Mouchy</a:t>
                      </a:r>
                    </a:p>
                    <a:p>
                      <a:pPr algn="l" defTabSz="914400">
                        <a:defRPr b="1" sz="2400">
                          <a:solidFill>
                            <a:srgbClr val="FFFFFF"/>
                          </a:solidFill>
                        </a:defRPr>
                      </a:pPr>
                      <a:r>
                        <a:t>5. Dobytčí mor</a:t>
                      </a:r>
                    </a:p>
                    <a:p>
                      <a:pPr algn="l" defTabSz="914400">
                        <a:defRPr b="1" sz="2400">
                          <a:solidFill>
                            <a:srgbClr val="FFFFFF"/>
                          </a:solidFill>
                        </a:defRPr>
                      </a:pPr>
                      <a:r>
                        <a:t>6. Vředovitá onemocnění na lidech</a:t>
                      </a:r>
                    </a:p>
                    <a:p>
                      <a:pPr algn="l" defTabSz="914400">
                        <a:defRPr b="1" sz="2400">
                          <a:solidFill>
                            <a:srgbClr val="FFFFFF"/>
                          </a:solidFill>
                        </a:defRPr>
                      </a:pPr>
                      <a:r>
                        <a:t>7. Krupobití </a:t>
                      </a:r>
                    </a:p>
                    <a:p>
                      <a:pPr algn="l" defTabSz="914400">
                        <a:defRPr b="1" sz="2400">
                          <a:solidFill>
                            <a:srgbClr val="FFFFFF"/>
                          </a:solidFill>
                        </a:defRPr>
                      </a:pPr>
                      <a:r>
                        <a:t>8. Kobylky </a:t>
                      </a:r>
                    </a:p>
                    <a:p>
                      <a:pPr algn="l" defTabSz="914400">
                        <a:defRPr b="1" sz="2400">
                          <a:solidFill>
                            <a:srgbClr val="FFFFFF"/>
                          </a:solidFill>
                        </a:defRPr>
                      </a:pPr>
                      <a:r>
                        <a:t>9. Tma (podřízenost velkého slunečního boha Réa) </a:t>
                      </a:r>
                    </a:p>
                    <a:p>
                      <a:pPr algn="l" defTabSz="914400">
                        <a:defRPr b="1" sz="2400">
                          <a:solidFill>
                            <a:srgbClr val="FFFFFF"/>
                          </a:solidFill>
                        </a:defRPr>
                      </a:pPr>
                      <a:r>
                        <a:t>10. Smrt prvorozených</a:t>
                      </a:r>
                    </a:p>
                  </a:txBody>
                  <a:tcPr marL="45720" marR="45720" marT="45720" marB="45720" anchor="t" anchorCtr="0" horzOverflow="overflow">
                    <a:lnB w="38100">
                      <a:solidFill>
                        <a:srgbClr val="FFFFFF"/>
                      </a:solidFill>
                    </a:lnB>
                    <a:solidFill>
                      <a:schemeClr val="accent1"/>
                    </a:solidFill>
                  </a:tcPr>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Nadpis 1"/>
          <p:cNvSpPr txBox="1"/>
          <p:nvPr>
            <p:ph type="title"/>
          </p:nvPr>
        </p:nvSpPr>
        <p:spPr>
          <a:xfrm>
            <a:off x="1141413" y="618518"/>
            <a:ext cx="9905998" cy="1478571"/>
          </a:xfrm>
          <a:prstGeom prst="rect">
            <a:avLst/>
          </a:prstGeom>
        </p:spPr>
        <p:txBody>
          <a:bodyPr/>
          <a:lstStyle/>
          <a:p>
            <a:pPr/>
            <a:r>
              <a:t>Pascha (</a:t>
            </a:r>
            <a:r>
              <a:rPr cap="none"/>
              <a:t>Ex 12; srov. Lk 22,1-20</a:t>
            </a:r>
            <a:r>
              <a:t>)</a:t>
            </a:r>
          </a:p>
        </p:txBody>
      </p:sp>
      <p:sp>
        <p:nvSpPr>
          <p:cNvPr id="338" name="Zástupný symbol pro obsah 2"/>
          <p:cNvSpPr txBox="1"/>
          <p:nvPr>
            <p:ph type="body" idx="1"/>
          </p:nvPr>
        </p:nvSpPr>
        <p:spPr>
          <a:xfrm>
            <a:off x="1141411" y="1914635"/>
            <a:ext cx="9906001" cy="4769501"/>
          </a:xfrm>
          <a:prstGeom prst="rect">
            <a:avLst/>
          </a:prstGeom>
        </p:spPr>
        <p:txBody>
          <a:bodyPr/>
          <a:lstStyle/>
          <a:p>
            <a:pPr marL="0" indent="0">
              <a:buSzTx/>
              <a:buNone/>
            </a:pPr>
            <a:r>
              <a:t>Sloučení: </a:t>
            </a:r>
            <a:r>
              <a:t>slavnosti předjaří </a:t>
            </a:r>
            <a:r>
              <a:rPr b="1"/>
              <a:t>pastevců</a:t>
            </a:r>
            <a:r>
              <a:t> (obětovali jehně) a </a:t>
            </a:r>
            <a:r>
              <a:rPr b="1"/>
              <a:t>zemědělců</a:t>
            </a:r>
            <a:r>
              <a:t> (macesy z nové úrody, nesměla mísit se starou, nové bylo symbolem zcela nového začátku)</a:t>
            </a:r>
          </a:p>
          <a:p>
            <a:pPr marL="0" indent="0">
              <a:buSzTx/>
              <a:buNone/>
              <a:defRPr b="1">
                <a:effectLst/>
              </a:defRPr>
            </a:pPr>
            <a:r>
              <a:t>Izrael</a:t>
            </a:r>
            <a:r>
              <a:rPr b="0"/>
              <a:t>: „Svátek pro Hospodina“ (Ex 12,14). Je slavnostní připomínkou exodu – vyjití z Egypta; „pasach“ = „přeskakovat“, vykládáno jako „Hospodin </a:t>
            </a:r>
            <a:r>
              <a:rPr b="0" i="1"/>
              <a:t>přeskočil, přešel</a:t>
            </a:r>
            <a:r>
              <a:rPr b="0"/>
              <a:t> naše obydlí, uchránil naše prvorozené, zatímco egyptští prvorození zahynuli“.</a:t>
            </a:r>
            <a:endParaRPr b="0"/>
          </a:p>
          <a:p>
            <a:pPr marL="0" indent="0">
              <a:buSzTx/>
              <a:buNone/>
              <a:defRPr b="1">
                <a:effectLst/>
              </a:defRPr>
            </a:pPr>
            <a:r>
              <a:t>Ježíš</a:t>
            </a:r>
            <a:r>
              <a:rPr b="0"/>
              <a:t>: Obětovaným Beránkem; slavnost paschy zvěstuje Ježíšův exodus a stává se tak středem obou Zákonů, společným svátkem Židů i křesťanů.</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38">
                                            <p:bg/>
                                          </p:spTgt>
                                        </p:tgtEl>
                                        <p:attrNameLst>
                                          <p:attrName>style.visibility</p:attrName>
                                        </p:attrNameLst>
                                      </p:cBhvr>
                                      <p:to>
                                        <p:strVal val="visible"/>
                                      </p:to>
                                    </p:set>
                                    <p:anim calcmode="lin" valueType="num">
                                      <p:cBhvr>
                                        <p:cTn id="7" dur="500" fill="hold"/>
                                        <p:tgtEl>
                                          <p:spTgt spid="338">
                                            <p:bg/>
                                          </p:spTgt>
                                        </p:tgtEl>
                                        <p:attrNameLst>
                                          <p:attrName>ppt_x</p:attrName>
                                        </p:attrNameLst>
                                      </p:cBhvr>
                                      <p:tavLst>
                                        <p:tav tm="0">
                                          <p:val>
                                            <p:strVal val="#ppt_x"/>
                                          </p:val>
                                        </p:tav>
                                        <p:tav tm="100000">
                                          <p:val>
                                            <p:strVal val="#ppt_x"/>
                                          </p:val>
                                        </p:tav>
                                      </p:tavLst>
                                    </p:anim>
                                    <p:anim calcmode="lin" valueType="num">
                                      <p:cBhvr>
                                        <p:cTn id="8" dur="500" fill="hold"/>
                                        <p:tgtEl>
                                          <p:spTgt spid="33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38">
                                            <p:txEl>
                                              <p:pRg st="0" end="0"/>
                                            </p:txEl>
                                          </p:spTgt>
                                        </p:tgtEl>
                                        <p:attrNameLst>
                                          <p:attrName>style.visibility</p:attrName>
                                        </p:attrNameLst>
                                      </p:cBhvr>
                                      <p:to>
                                        <p:strVal val="visible"/>
                                      </p:to>
                                    </p:set>
                                    <p:anim calcmode="lin" valueType="num">
                                      <p:cBhvr>
                                        <p:cTn id="11" dur="5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38">
                                            <p:txEl>
                                              <p:pRg st="1" end="1"/>
                                            </p:txEl>
                                          </p:spTgt>
                                        </p:tgtEl>
                                        <p:attrNameLst>
                                          <p:attrName>style.visibility</p:attrName>
                                        </p:attrNameLst>
                                      </p:cBhvr>
                                      <p:to>
                                        <p:strVal val="visible"/>
                                      </p:to>
                                    </p:set>
                                    <p:anim calcmode="lin" valueType="num">
                                      <p:cBhvr>
                                        <p:cTn id="17" dur="5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38">
                                            <p:txEl>
                                              <p:pRg st="2" end="2"/>
                                            </p:txEl>
                                          </p:spTgt>
                                        </p:tgtEl>
                                        <p:attrNameLst>
                                          <p:attrName>style.visibility</p:attrName>
                                        </p:attrNameLst>
                                      </p:cBhvr>
                                      <p:to>
                                        <p:strVal val="visible"/>
                                      </p:to>
                                    </p:set>
                                    <p:anim calcmode="lin" valueType="num">
                                      <p:cBhvr>
                                        <p:cTn id="23" dur="500" fill="hold"/>
                                        <p:tgtEl>
                                          <p:spTgt spid="33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Nadpis 1"/>
          <p:cNvSpPr txBox="1"/>
          <p:nvPr>
            <p:ph type="title"/>
          </p:nvPr>
        </p:nvSpPr>
        <p:spPr>
          <a:xfrm>
            <a:off x="1141413" y="618518"/>
            <a:ext cx="9905998" cy="1478571"/>
          </a:xfrm>
          <a:prstGeom prst="rect">
            <a:avLst/>
          </a:prstGeom>
        </p:spPr>
        <p:txBody>
          <a:bodyPr/>
          <a:lstStyle/>
          <a:p>
            <a:pPr>
              <a:defRPr>
                <a:effectLst/>
              </a:defRPr>
            </a:pPr>
            <a:r>
              <a:t>Záchrana u Rákosového moře (E</a:t>
            </a:r>
            <a:r>
              <a:rPr cap="none"/>
              <a:t>x</a:t>
            </a:r>
            <a:r>
              <a:t> 13,17 – 15,21)</a:t>
            </a:r>
          </a:p>
        </p:txBody>
      </p:sp>
      <p:sp>
        <p:nvSpPr>
          <p:cNvPr id="341" name="Zástupný symbol pro obsah 2"/>
          <p:cNvSpPr txBox="1"/>
          <p:nvPr>
            <p:ph type="body" idx="1"/>
          </p:nvPr>
        </p:nvSpPr>
        <p:spPr>
          <a:xfrm>
            <a:off x="1141411" y="1931830"/>
            <a:ext cx="9906001" cy="4803821"/>
          </a:xfrm>
          <a:prstGeom prst="rect">
            <a:avLst/>
          </a:prstGeom>
        </p:spPr>
        <p:txBody>
          <a:bodyPr/>
          <a:lstStyle/>
          <a:p>
            <a:pPr marL="0" indent="0">
              <a:lnSpc>
                <a:spcPct val="108000"/>
              </a:lnSpc>
              <a:buSzTx/>
              <a:buNone/>
              <a:defRPr>
                <a:effectLst/>
              </a:defRPr>
            </a:pPr>
            <a:r>
              <a:t>Myšlení Židů jsou cizí otázky po fyzikálních zákonech </a:t>
            </a:r>
          </a:p>
          <a:p>
            <a:pPr marL="0" indent="0">
              <a:lnSpc>
                <a:spcPct val="108000"/>
              </a:lnSpc>
              <a:buSzTx/>
              <a:buNone/>
              <a:defRPr>
                <a:effectLst/>
              </a:defRPr>
            </a:pPr>
            <a:r>
              <a:t>Zkušenosti se záchranou chápány jako „znamení“ Boží blízkosti </a:t>
            </a:r>
          </a:p>
          <a:p>
            <a:pPr marL="0" indent="0">
              <a:lnSpc>
                <a:spcPct val="108000"/>
              </a:lnSpc>
              <a:buSzTx/>
              <a:buNone/>
              <a:defRPr>
                <a:effectLst/>
              </a:defRPr>
            </a:pPr>
            <a:r>
              <a:t>Egyptské rány dlouze vyprávěny a přepracovávány, jejich poslední redakce má formu antického dramatu</a:t>
            </a:r>
          </a:p>
          <a:p>
            <a:pPr marL="0" indent="0">
              <a:lnSpc>
                <a:spcPct val="108000"/>
              </a:lnSpc>
              <a:buSzTx/>
              <a:buNone/>
              <a:defRPr>
                <a:effectLst/>
              </a:defRPr>
            </a:pPr>
            <a:r>
              <a:t>Vrcholem Božích činů je přechod Rudým mořem (Ex 14), kdy Bůh zachránil Izrael z moci Egypťanů. </a:t>
            </a:r>
          </a:p>
          <a:p>
            <a:pPr marL="0" indent="0">
              <a:lnSpc>
                <a:spcPct val="108000"/>
              </a:lnSpc>
              <a:buSzTx/>
              <a:buNone/>
              <a:defRPr>
                <a:effectLst/>
              </a:defRPr>
            </a:pPr>
            <a:r>
              <a:t>„Hospodin nás vyvedl z domu otroctví a zachránil u Rákosového moře“ je Krédem Izraele (Dt 26; Oz 24; Neh 9, Mdr 19). </a:t>
            </a:r>
          </a:p>
          <a:p>
            <a:pPr marL="0" indent="0">
              <a:lnSpc>
                <a:spcPct val="108000"/>
              </a:lnSpc>
              <a:buSzTx/>
              <a:buNone/>
              <a:defRPr>
                <a:effectLst/>
              </a:defRPr>
            </a:pPr>
            <a:r>
              <a:t>Naše existence se zakládá na Božím osvobozujícím činu, naše dějiny jsou putováním s Hospodinem.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41">
                                            <p:bg/>
                                          </p:spTgt>
                                        </p:tgtEl>
                                        <p:attrNameLst>
                                          <p:attrName>style.visibility</p:attrName>
                                        </p:attrNameLst>
                                      </p:cBhvr>
                                      <p:to>
                                        <p:strVal val="visible"/>
                                      </p:to>
                                    </p:set>
                                    <p:anim calcmode="lin" valueType="num">
                                      <p:cBhvr>
                                        <p:cTn id="7" dur="500" fill="hold"/>
                                        <p:tgtEl>
                                          <p:spTgt spid="341">
                                            <p:bg/>
                                          </p:spTgt>
                                        </p:tgtEl>
                                        <p:attrNameLst>
                                          <p:attrName>ppt_x</p:attrName>
                                        </p:attrNameLst>
                                      </p:cBhvr>
                                      <p:tavLst>
                                        <p:tav tm="0">
                                          <p:val>
                                            <p:strVal val="#ppt_x"/>
                                          </p:val>
                                        </p:tav>
                                        <p:tav tm="100000">
                                          <p:val>
                                            <p:strVal val="#ppt_x"/>
                                          </p:val>
                                        </p:tav>
                                      </p:tavLst>
                                    </p:anim>
                                    <p:anim calcmode="lin" valueType="num">
                                      <p:cBhvr>
                                        <p:cTn id="8" dur="500" fill="hold"/>
                                        <p:tgtEl>
                                          <p:spTgt spid="34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41">
                                            <p:txEl>
                                              <p:pRg st="0" end="0"/>
                                            </p:txEl>
                                          </p:spTgt>
                                        </p:tgtEl>
                                        <p:attrNameLst>
                                          <p:attrName>style.visibility</p:attrName>
                                        </p:attrNameLst>
                                      </p:cBhvr>
                                      <p:to>
                                        <p:strVal val="visible"/>
                                      </p:to>
                                    </p:set>
                                    <p:anim calcmode="lin" valueType="num">
                                      <p:cBhvr>
                                        <p:cTn id="11" dur="500" fill="hold"/>
                                        <p:tgtEl>
                                          <p:spTgt spid="34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41">
                                            <p:txEl>
                                              <p:pRg st="1" end="1"/>
                                            </p:txEl>
                                          </p:spTgt>
                                        </p:tgtEl>
                                        <p:attrNameLst>
                                          <p:attrName>style.visibility</p:attrName>
                                        </p:attrNameLst>
                                      </p:cBhvr>
                                      <p:to>
                                        <p:strVal val="visible"/>
                                      </p:to>
                                    </p:set>
                                    <p:anim calcmode="lin" valueType="num">
                                      <p:cBhvr>
                                        <p:cTn id="17" dur="500" fill="hold"/>
                                        <p:tgtEl>
                                          <p:spTgt spid="34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41">
                                            <p:txEl>
                                              <p:pRg st="2" end="2"/>
                                            </p:txEl>
                                          </p:spTgt>
                                        </p:tgtEl>
                                        <p:attrNameLst>
                                          <p:attrName>style.visibility</p:attrName>
                                        </p:attrNameLst>
                                      </p:cBhvr>
                                      <p:to>
                                        <p:strVal val="visible"/>
                                      </p:to>
                                    </p:set>
                                    <p:anim calcmode="lin" valueType="num">
                                      <p:cBhvr>
                                        <p:cTn id="23" dur="500" fill="hold"/>
                                        <p:tgtEl>
                                          <p:spTgt spid="34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41">
                                            <p:txEl>
                                              <p:pRg st="3" end="3"/>
                                            </p:txEl>
                                          </p:spTgt>
                                        </p:tgtEl>
                                        <p:attrNameLst>
                                          <p:attrName>style.visibility</p:attrName>
                                        </p:attrNameLst>
                                      </p:cBhvr>
                                      <p:to>
                                        <p:strVal val="visible"/>
                                      </p:to>
                                    </p:set>
                                    <p:anim calcmode="lin" valueType="num">
                                      <p:cBhvr>
                                        <p:cTn id="29" dur="500" fill="hold"/>
                                        <p:tgtEl>
                                          <p:spTgt spid="34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41">
                                            <p:txEl>
                                              <p:pRg st="4" end="4"/>
                                            </p:txEl>
                                          </p:spTgt>
                                        </p:tgtEl>
                                        <p:attrNameLst>
                                          <p:attrName>style.visibility</p:attrName>
                                        </p:attrNameLst>
                                      </p:cBhvr>
                                      <p:to>
                                        <p:strVal val="visible"/>
                                      </p:to>
                                    </p:set>
                                    <p:anim calcmode="lin" valueType="num">
                                      <p:cBhvr>
                                        <p:cTn id="35" dur="500" fill="hold"/>
                                        <p:tgtEl>
                                          <p:spTgt spid="34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41">
                                            <p:txEl>
                                              <p:pRg st="5" end="5"/>
                                            </p:txEl>
                                          </p:spTgt>
                                        </p:tgtEl>
                                        <p:attrNameLst>
                                          <p:attrName>style.visibility</p:attrName>
                                        </p:attrNameLst>
                                      </p:cBhvr>
                                      <p:to>
                                        <p:strVal val="visible"/>
                                      </p:to>
                                    </p:set>
                                    <p:anim calcmode="lin" valueType="num">
                                      <p:cBhvr>
                                        <p:cTn id="41" dur="500" fill="hold"/>
                                        <p:tgtEl>
                                          <p:spTgt spid="341">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4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Nadpis 1"/>
          <p:cNvSpPr txBox="1"/>
          <p:nvPr>
            <p:ph type="title"/>
          </p:nvPr>
        </p:nvSpPr>
        <p:spPr>
          <a:xfrm>
            <a:off x="1141413" y="618518"/>
            <a:ext cx="9905998" cy="1478571"/>
          </a:xfrm>
          <a:prstGeom prst="rect">
            <a:avLst/>
          </a:prstGeom>
        </p:spPr>
        <p:txBody>
          <a:bodyPr/>
          <a:lstStyle/>
          <a:p>
            <a:pPr/>
          </a:p>
        </p:txBody>
      </p:sp>
      <p:pic>
        <p:nvPicPr>
          <p:cNvPr id="344" name="Picture 4" descr="Picture 4"/>
          <p:cNvPicPr>
            <a:picLocks noChangeAspect="1"/>
          </p:cNvPicPr>
          <p:nvPr/>
        </p:nvPicPr>
        <p:blipFill>
          <a:blip r:embed="rId2">
            <a:extLst/>
          </a:blip>
          <a:stretch>
            <a:fillRect/>
          </a:stretch>
        </p:blipFill>
        <p:spPr>
          <a:xfrm>
            <a:off x="1584100" y="0"/>
            <a:ext cx="7598536" cy="688082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Nadpis 1"/>
          <p:cNvSpPr txBox="1"/>
          <p:nvPr>
            <p:ph type="title"/>
          </p:nvPr>
        </p:nvSpPr>
        <p:spPr>
          <a:xfrm>
            <a:off x="1141413" y="618518"/>
            <a:ext cx="9905998" cy="1478571"/>
          </a:xfrm>
          <a:prstGeom prst="rect">
            <a:avLst/>
          </a:prstGeom>
        </p:spPr>
        <p:txBody>
          <a:bodyPr/>
          <a:lstStyle/>
          <a:p>
            <a:pPr/>
          </a:p>
        </p:txBody>
      </p:sp>
      <p:pic>
        <p:nvPicPr>
          <p:cNvPr id="347" name="Zástupný symbol pro obsah 3" descr="Zástupný symbol pro obsah 3"/>
          <p:cNvPicPr>
            <a:picLocks noChangeAspect="1"/>
          </p:cNvPicPr>
          <p:nvPr/>
        </p:nvPicPr>
        <p:blipFill>
          <a:blip r:embed="rId2">
            <a:extLst/>
          </a:blip>
          <a:stretch>
            <a:fillRect/>
          </a:stretch>
        </p:blipFill>
        <p:spPr>
          <a:xfrm>
            <a:off x="579549" y="0"/>
            <a:ext cx="11047412" cy="742073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Nadpis 1"/>
          <p:cNvSpPr txBox="1"/>
          <p:nvPr>
            <p:ph type="title"/>
          </p:nvPr>
        </p:nvSpPr>
        <p:spPr>
          <a:xfrm>
            <a:off x="1141412" y="-1"/>
            <a:ext cx="9905998" cy="1478572"/>
          </a:xfrm>
          <a:prstGeom prst="rect">
            <a:avLst/>
          </a:prstGeom>
        </p:spPr>
        <p:txBody>
          <a:bodyPr/>
          <a:lstStyle/>
          <a:p>
            <a:pPr/>
            <a:r>
              <a:t>Bůh unáší do svobody (E</a:t>
            </a:r>
            <a:r>
              <a:rPr cap="none"/>
              <a:t>x 19)</a:t>
            </a:r>
          </a:p>
        </p:txBody>
      </p:sp>
      <p:sp>
        <p:nvSpPr>
          <p:cNvPr id="350" name="Zástupný symbol pro obsah 2"/>
          <p:cNvSpPr txBox="1"/>
          <p:nvPr>
            <p:ph type="body" idx="1"/>
          </p:nvPr>
        </p:nvSpPr>
        <p:spPr>
          <a:xfrm>
            <a:off x="1141410" y="1373723"/>
            <a:ext cx="9906001" cy="3541716"/>
          </a:xfrm>
          <a:prstGeom prst="rect">
            <a:avLst/>
          </a:prstGeom>
        </p:spPr>
        <p:txBody>
          <a:bodyPr/>
          <a:lstStyle/>
          <a:p>
            <a:pPr marL="0" indent="0">
              <a:lnSpc>
                <a:spcPct val="108000"/>
              </a:lnSpc>
              <a:buSzTx/>
              <a:buNone/>
              <a:defRPr sz="2000">
                <a:effectLst/>
              </a:defRPr>
            </a:pPr>
            <a:r>
              <a:t>Mojžíš vedl Izraele do pouště Šúr (Ex 15,22) </a:t>
            </a:r>
          </a:p>
          <a:p>
            <a:pPr marL="0" indent="0">
              <a:lnSpc>
                <a:spcPct val="108000"/>
              </a:lnSpc>
              <a:buSzTx/>
              <a:buNone/>
              <a:defRPr sz="2000">
                <a:effectLst/>
              </a:defRPr>
            </a:pPr>
            <a:r>
              <a:t>Poušť: strádání, odloučenost, nebezpečí, sídlo démonů, místo pokušení, zkoušky, osvědčení, postu, modlitby, setkání s Bohem (Mojžíš, Eliáš, Elíša, Jan Křtitel, Ježíš)</a:t>
            </a:r>
          </a:p>
          <a:p>
            <a:pPr marL="0" indent="0">
              <a:lnSpc>
                <a:spcPct val="108000"/>
              </a:lnSpc>
              <a:buSzTx/>
              <a:buNone/>
              <a:defRPr sz="2000"/>
            </a:pPr>
            <a:r>
              <a:t>Cesta pouští – proroky viděna jako čas mladé lásky (Jr 2, Oz 11)</a:t>
            </a:r>
          </a:p>
          <a:p>
            <a:pPr marL="0" indent="0">
              <a:lnSpc>
                <a:spcPct val="108000"/>
              </a:lnSpc>
              <a:buSzTx/>
              <a:buNone/>
              <a:defRPr sz="2000"/>
            </a:pPr>
            <a:r>
              <a:t>Po 3 měsících přicházejí k Sinaji (Ex 19), místu zjevení a setkání s Bohem </a:t>
            </a:r>
          </a:p>
          <a:p>
            <a:pPr marL="0" indent="0">
              <a:lnSpc>
                <a:spcPct val="108000"/>
              </a:lnSpc>
              <a:buSzTx/>
              <a:buNone/>
              <a:defRPr sz="2000"/>
            </a:pPr>
            <a:r>
              <a:t>Hospodin vedl svůj lid „jako orel“ (Dt 32,11) KE SVOBODĚ, TEDY K SOBĚ</a:t>
            </a:r>
          </a:p>
          <a:p>
            <a:pPr marL="0" indent="0">
              <a:lnSpc>
                <a:spcPct val="108000"/>
              </a:lnSpc>
              <a:buSzTx/>
              <a:buNone/>
              <a:defRPr sz="2000"/>
            </a:pPr>
            <a:r>
              <a:t>„DESATERO“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50">
                                            <p:bg/>
                                          </p:spTgt>
                                        </p:tgtEl>
                                        <p:attrNameLst>
                                          <p:attrName>style.visibility</p:attrName>
                                        </p:attrNameLst>
                                      </p:cBhvr>
                                      <p:to>
                                        <p:strVal val="visible"/>
                                      </p:to>
                                    </p:set>
                                    <p:anim calcmode="lin" valueType="num">
                                      <p:cBhvr>
                                        <p:cTn id="7" dur="500" fill="hold"/>
                                        <p:tgtEl>
                                          <p:spTgt spid="350">
                                            <p:bg/>
                                          </p:spTgt>
                                        </p:tgtEl>
                                        <p:attrNameLst>
                                          <p:attrName>ppt_x</p:attrName>
                                        </p:attrNameLst>
                                      </p:cBhvr>
                                      <p:tavLst>
                                        <p:tav tm="0">
                                          <p:val>
                                            <p:strVal val="#ppt_x"/>
                                          </p:val>
                                        </p:tav>
                                        <p:tav tm="100000">
                                          <p:val>
                                            <p:strVal val="#ppt_x"/>
                                          </p:val>
                                        </p:tav>
                                      </p:tavLst>
                                    </p:anim>
                                    <p:anim calcmode="lin" valueType="num">
                                      <p:cBhvr>
                                        <p:cTn id="8" dur="500" fill="hold"/>
                                        <p:tgtEl>
                                          <p:spTgt spid="35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50">
                                            <p:txEl>
                                              <p:pRg st="0" end="0"/>
                                            </p:txEl>
                                          </p:spTgt>
                                        </p:tgtEl>
                                        <p:attrNameLst>
                                          <p:attrName>style.visibility</p:attrName>
                                        </p:attrNameLst>
                                      </p:cBhvr>
                                      <p:to>
                                        <p:strVal val="visible"/>
                                      </p:to>
                                    </p:set>
                                    <p:anim calcmode="lin" valueType="num">
                                      <p:cBhvr>
                                        <p:cTn id="11"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50">
                                            <p:txEl>
                                              <p:pRg st="1" end="1"/>
                                            </p:txEl>
                                          </p:spTgt>
                                        </p:tgtEl>
                                        <p:attrNameLst>
                                          <p:attrName>style.visibility</p:attrName>
                                        </p:attrNameLst>
                                      </p:cBhvr>
                                      <p:to>
                                        <p:strVal val="visible"/>
                                      </p:to>
                                    </p:set>
                                    <p:anim calcmode="lin" valueType="num">
                                      <p:cBhvr>
                                        <p:cTn id="17" dur="500" fill="hold"/>
                                        <p:tgtEl>
                                          <p:spTgt spid="35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50">
                                            <p:txEl>
                                              <p:pRg st="2" end="2"/>
                                            </p:txEl>
                                          </p:spTgt>
                                        </p:tgtEl>
                                        <p:attrNameLst>
                                          <p:attrName>style.visibility</p:attrName>
                                        </p:attrNameLst>
                                      </p:cBhvr>
                                      <p:to>
                                        <p:strVal val="visible"/>
                                      </p:to>
                                    </p:set>
                                    <p:anim calcmode="lin" valueType="num">
                                      <p:cBhvr>
                                        <p:cTn id="23" dur="500" fill="hold"/>
                                        <p:tgtEl>
                                          <p:spTgt spid="35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50">
                                            <p:txEl>
                                              <p:pRg st="3" end="3"/>
                                            </p:txEl>
                                          </p:spTgt>
                                        </p:tgtEl>
                                        <p:attrNameLst>
                                          <p:attrName>style.visibility</p:attrName>
                                        </p:attrNameLst>
                                      </p:cBhvr>
                                      <p:to>
                                        <p:strVal val="visible"/>
                                      </p:to>
                                    </p:set>
                                    <p:anim calcmode="lin" valueType="num">
                                      <p:cBhvr>
                                        <p:cTn id="29" dur="500" fill="hold"/>
                                        <p:tgtEl>
                                          <p:spTgt spid="35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50">
                                            <p:txEl>
                                              <p:pRg st="4" end="4"/>
                                            </p:txEl>
                                          </p:spTgt>
                                        </p:tgtEl>
                                        <p:attrNameLst>
                                          <p:attrName>style.visibility</p:attrName>
                                        </p:attrNameLst>
                                      </p:cBhvr>
                                      <p:to>
                                        <p:strVal val="visible"/>
                                      </p:to>
                                    </p:set>
                                    <p:anim calcmode="lin" valueType="num">
                                      <p:cBhvr>
                                        <p:cTn id="35" dur="500" fill="hold"/>
                                        <p:tgtEl>
                                          <p:spTgt spid="35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50">
                                            <p:txEl>
                                              <p:pRg st="5" end="5"/>
                                            </p:txEl>
                                          </p:spTgt>
                                        </p:tgtEl>
                                        <p:attrNameLst>
                                          <p:attrName>style.visibility</p:attrName>
                                        </p:attrNameLst>
                                      </p:cBhvr>
                                      <p:to>
                                        <p:strVal val="visible"/>
                                      </p:to>
                                    </p:set>
                                    <p:anim calcmode="lin" valueType="num">
                                      <p:cBhvr>
                                        <p:cTn id="41" dur="500" fill="hold"/>
                                        <p:tgtEl>
                                          <p:spTgt spid="350">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Nadpis 1"/>
          <p:cNvSpPr txBox="1"/>
          <p:nvPr>
            <p:ph type="title"/>
          </p:nvPr>
        </p:nvSpPr>
        <p:spPr>
          <a:xfrm>
            <a:off x="1141413" y="618518"/>
            <a:ext cx="9905998" cy="1478571"/>
          </a:xfrm>
          <a:prstGeom prst="rect">
            <a:avLst/>
          </a:prstGeom>
        </p:spPr>
        <p:txBody>
          <a:bodyPr/>
          <a:lstStyle/>
          <a:p>
            <a:pPr/>
            <a:r>
              <a:t>EXODUS 20,1-17 („DESATERO“)</a:t>
            </a:r>
          </a:p>
        </p:txBody>
      </p:sp>
      <p:pic>
        <p:nvPicPr>
          <p:cNvPr id="353" name="Picture 6" descr="Picture 6"/>
          <p:cNvPicPr>
            <a:picLocks noChangeAspect="1"/>
          </p:cNvPicPr>
          <p:nvPr/>
        </p:nvPicPr>
        <p:blipFill>
          <a:blip r:embed="rId2">
            <a:extLst/>
          </a:blip>
          <a:stretch>
            <a:fillRect/>
          </a:stretch>
        </p:blipFill>
        <p:spPr>
          <a:xfrm>
            <a:off x="0" y="0"/>
            <a:ext cx="5370491" cy="6935604"/>
          </a:xfrm>
          <a:prstGeom prst="rect">
            <a:avLst/>
          </a:prstGeom>
          <a:ln w="12700">
            <a:miter lim="400000"/>
          </a:ln>
        </p:spPr>
      </p:pic>
      <p:pic>
        <p:nvPicPr>
          <p:cNvPr id="354" name="Picture 6" descr="Picture 6"/>
          <p:cNvPicPr>
            <a:picLocks noChangeAspect="1"/>
          </p:cNvPicPr>
          <p:nvPr/>
        </p:nvPicPr>
        <p:blipFill>
          <a:blip r:embed="rId3">
            <a:extLst/>
          </a:blip>
          <a:stretch>
            <a:fillRect/>
          </a:stretch>
        </p:blipFill>
        <p:spPr>
          <a:xfrm>
            <a:off x="5622232" y="0"/>
            <a:ext cx="4783898" cy="6948559"/>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Nadpis 1"/>
          <p:cNvSpPr txBox="1"/>
          <p:nvPr>
            <p:ph type="title"/>
          </p:nvPr>
        </p:nvSpPr>
        <p:spPr>
          <a:xfrm>
            <a:off x="1141413" y="618518"/>
            <a:ext cx="9905998" cy="1478571"/>
          </a:xfrm>
          <a:prstGeom prst="rect">
            <a:avLst/>
          </a:prstGeom>
        </p:spPr>
        <p:txBody>
          <a:bodyPr/>
          <a:lstStyle/>
          <a:p>
            <a:pPr/>
          </a:p>
        </p:txBody>
      </p:sp>
      <p:sp>
        <p:nvSpPr>
          <p:cNvPr id="357" name="Zástupný symbol pro obsah 2"/>
          <p:cNvSpPr txBox="1"/>
          <p:nvPr>
            <p:ph type="body" idx="1"/>
          </p:nvPr>
        </p:nvSpPr>
        <p:spPr>
          <a:xfrm>
            <a:off x="1141411" y="2249486"/>
            <a:ext cx="9906001" cy="3541715"/>
          </a:xfrm>
          <a:prstGeom prst="rect">
            <a:avLst/>
          </a:prstGeom>
        </p:spPr>
        <p:txBody>
          <a:bodyPr/>
          <a:lstStyle/>
          <a:p>
            <a:pPr marL="0" indent="0">
              <a:buSzTx/>
              <a:buNone/>
              <a:defRPr baseline="30000"/>
            </a:pPr>
            <a:r>
              <a:t>1</a:t>
            </a:r>
            <a:r>
              <a:rPr baseline="0"/>
              <a:t> Bůh vyhlásil všechna tato přikázání:  </a:t>
            </a:r>
            <a:endParaRPr baseline="0"/>
          </a:p>
          <a:p>
            <a:pPr marL="0" indent="0">
              <a:buSzTx/>
              <a:buNone/>
              <a:defRPr baseline="30000"/>
            </a:pPr>
            <a:r>
              <a:t>2</a:t>
            </a:r>
            <a:r>
              <a:rPr baseline="0"/>
              <a:t> "Já jsem Hospodin, tvůj Bůh; já jsem tě vyvedl z egyptské země, z domu otroctví.</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57">
                                            <p:bg/>
                                          </p:spTgt>
                                        </p:tgtEl>
                                        <p:attrNameLst>
                                          <p:attrName>style.visibility</p:attrName>
                                        </p:attrNameLst>
                                      </p:cBhvr>
                                      <p:to>
                                        <p:strVal val="visible"/>
                                      </p:to>
                                    </p:set>
                                    <p:anim calcmode="lin" valueType="num">
                                      <p:cBhvr>
                                        <p:cTn id="7" dur="500" fill="hold"/>
                                        <p:tgtEl>
                                          <p:spTgt spid="357">
                                            <p:bg/>
                                          </p:spTgt>
                                        </p:tgtEl>
                                        <p:attrNameLst>
                                          <p:attrName>ppt_x</p:attrName>
                                        </p:attrNameLst>
                                      </p:cBhvr>
                                      <p:tavLst>
                                        <p:tav tm="0">
                                          <p:val>
                                            <p:strVal val="#ppt_x"/>
                                          </p:val>
                                        </p:tav>
                                        <p:tav tm="100000">
                                          <p:val>
                                            <p:strVal val="#ppt_x"/>
                                          </p:val>
                                        </p:tav>
                                      </p:tavLst>
                                    </p:anim>
                                    <p:anim calcmode="lin" valueType="num">
                                      <p:cBhvr>
                                        <p:cTn id="8" dur="500" fill="hold"/>
                                        <p:tgtEl>
                                          <p:spTgt spid="35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57">
                                            <p:txEl>
                                              <p:pRg st="0" end="0"/>
                                            </p:txEl>
                                          </p:spTgt>
                                        </p:tgtEl>
                                        <p:attrNameLst>
                                          <p:attrName>style.visibility</p:attrName>
                                        </p:attrNameLst>
                                      </p:cBhvr>
                                      <p:to>
                                        <p:strVal val="visible"/>
                                      </p:to>
                                    </p:set>
                                    <p:anim calcmode="lin" valueType="num">
                                      <p:cBhvr>
                                        <p:cTn id="11" dur="500" fill="hold"/>
                                        <p:tgtEl>
                                          <p:spTgt spid="35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57">
                                            <p:txEl>
                                              <p:pRg st="1" end="1"/>
                                            </p:txEl>
                                          </p:spTgt>
                                        </p:tgtEl>
                                        <p:attrNameLst>
                                          <p:attrName>style.visibility</p:attrName>
                                        </p:attrNameLst>
                                      </p:cBhvr>
                                      <p:to>
                                        <p:strVal val="visible"/>
                                      </p:to>
                                    </p:set>
                                    <p:anim calcmode="lin" valueType="num">
                                      <p:cBhvr>
                                        <p:cTn id="17" dur="500" fill="hold"/>
                                        <p:tgtEl>
                                          <p:spTgt spid="35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Nadpis 1"/>
          <p:cNvSpPr txBox="1"/>
          <p:nvPr>
            <p:ph type="title"/>
          </p:nvPr>
        </p:nvSpPr>
        <p:spPr>
          <a:xfrm>
            <a:off x="1141413" y="618518"/>
            <a:ext cx="9905998" cy="1478571"/>
          </a:xfrm>
          <a:prstGeom prst="rect">
            <a:avLst/>
          </a:prstGeom>
        </p:spPr>
        <p:txBody>
          <a:bodyPr/>
          <a:lstStyle/>
          <a:p>
            <a:pPr/>
            <a:r>
              <a:t>úvod</a:t>
            </a:r>
          </a:p>
        </p:txBody>
      </p:sp>
      <p:sp>
        <p:nvSpPr>
          <p:cNvPr id="305" name="Zástupný symbol pro obsah 2"/>
          <p:cNvSpPr txBox="1"/>
          <p:nvPr>
            <p:ph type="body" idx="1"/>
          </p:nvPr>
        </p:nvSpPr>
        <p:spPr>
          <a:xfrm>
            <a:off x="1141411" y="2249486"/>
            <a:ext cx="9906001" cy="3541715"/>
          </a:xfrm>
          <a:prstGeom prst="rect">
            <a:avLst/>
          </a:prstGeom>
        </p:spPr>
        <p:txBody>
          <a:bodyPr/>
          <a:lstStyle/>
          <a:p>
            <a:pPr marL="0" indent="0">
              <a:buSzTx/>
              <a:buNone/>
            </a:pPr>
            <a:r>
              <a:t>Společnost potřebuje lidi, kteří ji vedou.</a:t>
            </a:r>
          </a:p>
          <a:p>
            <a:pPr marL="0" indent="0">
              <a:buSzTx/>
              <a:buNone/>
            </a:pPr>
            <a:r>
              <a:t>Co určuje kritéria dobrého vůdce nebo politika?</a:t>
            </a:r>
          </a:p>
          <a:p>
            <a:pPr marL="0" indent="0">
              <a:buSzTx/>
              <a:buNone/>
            </a:pPr>
            <a:r>
              <a:t>Sloužit, ne ovládat; obecné dobro.</a:t>
            </a:r>
          </a:p>
          <a:p>
            <a:pPr marL="0" indent="0">
              <a:buSzTx/>
              <a:buNone/>
            </a:pPr>
            <a:r>
              <a:t>Je Mojžíš inspirativní i pro dnešek?</a:t>
            </a:r>
          </a:p>
          <a:p>
            <a:pPr marL="0" indent="0">
              <a:buSzTx/>
              <a:buNone/>
            </a:pPr>
            <a:r>
              <a:t>Desatero: svoboda vázána na pravidla…</a:t>
            </a:r>
          </a:p>
          <a:p>
            <a:pPr marL="0" indent="0">
              <a:buSzTx/>
              <a:buNone/>
            </a:pPr>
            <a:r>
              <a:t>Je Desatero důležité pro společnost i dnes? V čem?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05">
                                            <p:bg/>
                                          </p:spTgt>
                                        </p:tgtEl>
                                        <p:attrNameLst>
                                          <p:attrName>style.visibility</p:attrName>
                                        </p:attrNameLst>
                                      </p:cBhvr>
                                      <p:to>
                                        <p:strVal val="visible"/>
                                      </p:to>
                                    </p:set>
                                    <p:anim calcmode="lin" valueType="num">
                                      <p:cBhvr>
                                        <p:cTn id="7" dur="500" fill="hold"/>
                                        <p:tgtEl>
                                          <p:spTgt spid="305">
                                            <p:bg/>
                                          </p:spTgt>
                                        </p:tgtEl>
                                        <p:attrNameLst>
                                          <p:attrName>ppt_x</p:attrName>
                                        </p:attrNameLst>
                                      </p:cBhvr>
                                      <p:tavLst>
                                        <p:tav tm="0">
                                          <p:val>
                                            <p:strVal val="#ppt_x"/>
                                          </p:val>
                                        </p:tav>
                                        <p:tav tm="100000">
                                          <p:val>
                                            <p:strVal val="#ppt_x"/>
                                          </p:val>
                                        </p:tav>
                                      </p:tavLst>
                                    </p:anim>
                                    <p:anim calcmode="lin" valueType="num">
                                      <p:cBhvr>
                                        <p:cTn id="8" dur="500" fill="hold"/>
                                        <p:tgtEl>
                                          <p:spTgt spid="30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05">
                                            <p:txEl>
                                              <p:pRg st="0" end="0"/>
                                            </p:txEl>
                                          </p:spTgt>
                                        </p:tgtEl>
                                        <p:attrNameLst>
                                          <p:attrName>style.visibility</p:attrName>
                                        </p:attrNameLst>
                                      </p:cBhvr>
                                      <p:to>
                                        <p:strVal val="visible"/>
                                      </p:to>
                                    </p:set>
                                    <p:anim calcmode="lin" valueType="num">
                                      <p:cBhvr>
                                        <p:cTn id="11" dur="5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05">
                                            <p:txEl>
                                              <p:pRg st="1" end="1"/>
                                            </p:txEl>
                                          </p:spTgt>
                                        </p:tgtEl>
                                        <p:attrNameLst>
                                          <p:attrName>style.visibility</p:attrName>
                                        </p:attrNameLst>
                                      </p:cBhvr>
                                      <p:to>
                                        <p:strVal val="visible"/>
                                      </p:to>
                                    </p:set>
                                    <p:anim calcmode="lin" valueType="num">
                                      <p:cBhvr>
                                        <p:cTn id="17" dur="500" fill="hold"/>
                                        <p:tgtEl>
                                          <p:spTgt spid="30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05">
                                            <p:txEl>
                                              <p:pRg st="2" end="2"/>
                                            </p:txEl>
                                          </p:spTgt>
                                        </p:tgtEl>
                                        <p:attrNameLst>
                                          <p:attrName>style.visibility</p:attrName>
                                        </p:attrNameLst>
                                      </p:cBhvr>
                                      <p:to>
                                        <p:strVal val="visible"/>
                                      </p:to>
                                    </p:set>
                                    <p:anim calcmode="lin" valueType="num">
                                      <p:cBhvr>
                                        <p:cTn id="23" dur="500" fill="hold"/>
                                        <p:tgtEl>
                                          <p:spTgt spid="30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05">
                                            <p:txEl>
                                              <p:pRg st="3" end="3"/>
                                            </p:txEl>
                                          </p:spTgt>
                                        </p:tgtEl>
                                        <p:attrNameLst>
                                          <p:attrName>style.visibility</p:attrName>
                                        </p:attrNameLst>
                                      </p:cBhvr>
                                      <p:to>
                                        <p:strVal val="visible"/>
                                      </p:to>
                                    </p:set>
                                    <p:anim calcmode="lin" valueType="num">
                                      <p:cBhvr>
                                        <p:cTn id="29" dur="500" fill="hold"/>
                                        <p:tgtEl>
                                          <p:spTgt spid="30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05">
                                            <p:txEl>
                                              <p:pRg st="4" end="4"/>
                                            </p:txEl>
                                          </p:spTgt>
                                        </p:tgtEl>
                                        <p:attrNameLst>
                                          <p:attrName>style.visibility</p:attrName>
                                        </p:attrNameLst>
                                      </p:cBhvr>
                                      <p:to>
                                        <p:strVal val="visible"/>
                                      </p:to>
                                    </p:set>
                                    <p:anim calcmode="lin" valueType="num">
                                      <p:cBhvr>
                                        <p:cTn id="35" dur="500" fill="hold"/>
                                        <p:tgtEl>
                                          <p:spTgt spid="30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05">
                                            <p:txEl>
                                              <p:pRg st="5" end="5"/>
                                            </p:txEl>
                                          </p:spTgt>
                                        </p:tgtEl>
                                        <p:attrNameLst>
                                          <p:attrName>style.visibility</p:attrName>
                                        </p:attrNameLst>
                                      </p:cBhvr>
                                      <p:to>
                                        <p:strVal val="visible"/>
                                      </p:to>
                                    </p:set>
                                    <p:anim calcmode="lin" valueType="num">
                                      <p:cBhvr>
                                        <p:cTn id="41" dur="500" fill="hold"/>
                                        <p:tgtEl>
                                          <p:spTgt spid="305">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Nadpis 1"/>
          <p:cNvSpPr txBox="1"/>
          <p:nvPr>
            <p:ph type="title"/>
          </p:nvPr>
        </p:nvSpPr>
        <p:spPr>
          <a:xfrm>
            <a:off x="1141413" y="618518"/>
            <a:ext cx="9905998" cy="1478571"/>
          </a:xfrm>
          <a:prstGeom prst="rect">
            <a:avLst/>
          </a:prstGeom>
        </p:spPr>
        <p:txBody>
          <a:bodyPr/>
          <a:lstStyle/>
          <a:p>
            <a:pPr/>
          </a:p>
        </p:txBody>
      </p:sp>
      <p:sp>
        <p:nvSpPr>
          <p:cNvPr id="360" name="Zástupný symbol pro obsah 2"/>
          <p:cNvSpPr txBox="1"/>
          <p:nvPr>
            <p:ph type="body" idx="1"/>
          </p:nvPr>
        </p:nvSpPr>
        <p:spPr>
          <a:xfrm>
            <a:off x="1141411" y="1244934"/>
            <a:ext cx="9906001" cy="5374807"/>
          </a:xfrm>
          <a:prstGeom prst="rect">
            <a:avLst/>
          </a:prstGeom>
        </p:spPr>
        <p:txBody>
          <a:bodyPr/>
          <a:lstStyle/>
          <a:p>
            <a:pPr marL="0" indent="0">
              <a:buSzTx/>
              <a:buNone/>
              <a:defRPr baseline="30000"/>
            </a:pPr>
            <a:r>
              <a:t>3</a:t>
            </a:r>
            <a:r>
              <a:rPr baseline="0"/>
              <a:t> Nebudeš mít jiného boha mimo mne.  </a:t>
            </a:r>
            <a:endParaRPr baseline="0"/>
          </a:p>
          <a:p>
            <a:pPr marL="0" indent="0">
              <a:buSzTx/>
              <a:buNone/>
              <a:defRPr baseline="30000"/>
            </a:pPr>
            <a:r>
              <a:t>4</a:t>
            </a:r>
            <a:r>
              <a:rPr baseline="0"/>
              <a:t> Nezobrazíš si Boha zpodobením ničeho, co je nahoře na nebi, dole na zemi nebo ve vodách pod zemí.  </a:t>
            </a:r>
            <a:endParaRPr baseline="0"/>
          </a:p>
          <a:p>
            <a:pPr marL="0" indent="0">
              <a:buSzTx/>
              <a:buNone/>
              <a:defRPr baseline="30000"/>
            </a:pPr>
            <a:r>
              <a:t>5</a:t>
            </a:r>
            <a:r>
              <a:rPr baseline="0"/>
              <a:t> Nebudeš se ničemu takovému klanět ani tomu sloužit. Já jsem Hospodin, tvůj Bůh, Bůh žárlivě milující. Stíhám vinu otců na synech do třetího i čtvrtého pokolení těch, kteří mě nenávidí,  </a:t>
            </a:r>
            <a:endParaRPr baseline="0"/>
          </a:p>
          <a:p>
            <a:pPr marL="0" indent="0">
              <a:buSzTx/>
              <a:buNone/>
              <a:defRPr baseline="30000"/>
            </a:pPr>
            <a:r>
              <a:t>6</a:t>
            </a:r>
            <a:r>
              <a:rPr baseline="0"/>
              <a:t> ale prokazuji milosrdenství tisícům pokolení těch, kteří mě milují a má přikázání zachovávají. </a:t>
            </a:r>
            <a:endParaRPr baseline="0"/>
          </a:p>
          <a:p>
            <a:pPr marL="0" indent="0">
              <a:buSzTx/>
              <a:buNone/>
              <a:defRPr baseline="30000"/>
            </a:pPr>
            <a:r>
              <a:t>7</a:t>
            </a:r>
            <a:r>
              <a:rPr baseline="0"/>
              <a:t> Nezneužiješ jména Hospodina, svého Boha. Hospodin nenechá bez trestu toho, kdo by jeho jména zneužíval.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0">
                                            <p:bg/>
                                          </p:spTgt>
                                        </p:tgtEl>
                                        <p:attrNameLst>
                                          <p:attrName>style.visibility</p:attrName>
                                        </p:attrNameLst>
                                      </p:cBhvr>
                                      <p:to>
                                        <p:strVal val="visible"/>
                                      </p:to>
                                    </p:set>
                                    <p:anim calcmode="lin" valueType="num">
                                      <p:cBhvr>
                                        <p:cTn id="7" dur="500" fill="hold"/>
                                        <p:tgtEl>
                                          <p:spTgt spid="360">
                                            <p:bg/>
                                          </p:spTgt>
                                        </p:tgtEl>
                                        <p:attrNameLst>
                                          <p:attrName>ppt_x</p:attrName>
                                        </p:attrNameLst>
                                      </p:cBhvr>
                                      <p:tavLst>
                                        <p:tav tm="0">
                                          <p:val>
                                            <p:strVal val="#ppt_x"/>
                                          </p:val>
                                        </p:tav>
                                        <p:tav tm="100000">
                                          <p:val>
                                            <p:strVal val="#ppt_x"/>
                                          </p:val>
                                        </p:tav>
                                      </p:tavLst>
                                    </p:anim>
                                    <p:anim calcmode="lin" valueType="num">
                                      <p:cBhvr>
                                        <p:cTn id="8" dur="500" fill="hold"/>
                                        <p:tgtEl>
                                          <p:spTgt spid="36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60">
                                            <p:txEl>
                                              <p:pRg st="0" end="0"/>
                                            </p:txEl>
                                          </p:spTgt>
                                        </p:tgtEl>
                                        <p:attrNameLst>
                                          <p:attrName>style.visibility</p:attrName>
                                        </p:attrNameLst>
                                      </p:cBhvr>
                                      <p:to>
                                        <p:strVal val="visible"/>
                                      </p:to>
                                    </p:set>
                                    <p:anim calcmode="lin" valueType="num">
                                      <p:cBhvr>
                                        <p:cTn id="11" dur="500" fill="hold"/>
                                        <p:tgtEl>
                                          <p:spTgt spid="36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60">
                                            <p:txEl>
                                              <p:pRg st="1" end="1"/>
                                            </p:txEl>
                                          </p:spTgt>
                                        </p:tgtEl>
                                        <p:attrNameLst>
                                          <p:attrName>style.visibility</p:attrName>
                                        </p:attrNameLst>
                                      </p:cBhvr>
                                      <p:to>
                                        <p:strVal val="visible"/>
                                      </p:to>
                                    </p:set>
                                    <p:anim calcmode="lin" valueType="num">
                                      <p:cBhvr>
                                        <p:cTn id="17" dur="500" fill="hold"/>
                                        <p:tgtEl>
                                          <p:spTgt spid="36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60">
                                            <p:txEl>
                                              <p:pRg st="2" end="2"/>
                                            </p:txEl>
                                          </p:spTgt>
                                        </p:tgtEl>
                                        <p:attrNameLst>
                                          <p:attrName>style.visibility</p:attrName>
                                        </p:attrNameLst>
                                      </p:cBhvr>
                                      <p:to>
                                        <p:strVal val="visible"/>
                                      </p:to>
                                    </p:set>
                                    <p:anim calcmode="lin" valueType="num">
                                      <p:cBhvr>
                                        <p:cTn id="23" dur="500" fill="hold"/>
                                        <p:tgtEl>
                                          <p:spTgt spid="36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60">
                                            <p:txEl>
                                              <p:pRg st="3" end="3"/>
                                            </p:txEl>
                                          </p:spTgt>
                                        </p:tgtEl>
                                        <p:attrNameLst>
                                          <p:attrName>style.visibility</p:attrName>
                                        </p:attrNameLst>
                                      </p:cBhvr>
                                      <p:to>
                                        <p:strVal val="visible"/>
                                      </p:to>
                                    </p:set>
                                    <p:anim calcmode="lin" valueType="num">
                                      <p:cBhvr>
                                        <p:cTn id="29" dur="500" fill="hold"/>
                                        <p:tgtEl>
                                          <p:spTgt spid="36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60">
                                            <p:txEl>
                                              <p:pRg st="4" end="4"/>
                                            </p:txEl>
                                          </p:spTgt>
                                        </p:tgtEl>
                                        <p:attrNameLst>
                                          <p:attrName>style.visibility</p:attrName>
                                        </p:attrNameLst>
                                      </p:cBhvr>
                                      <p:to>
                                        <p:strVal val="visible"/>
                                      </p:to>
                                    </p:set>
                                    <p:anim calcmode="lin" valueType="num">
                                      <p:cBhvr>
                                        <p:cTn id="35" dur="500" fill="hold"/>
                                        <p:tgtEl>
                                          <p:spTgt spid="36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0"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Nadpis 1"/>
          <p:cNvSpPr txBox="1"/>
          <p:nvPr>
            <p:ph type="title"/>
          </p:nvPr>
        </p:nvSpPr>
        <p:spPr>
          <a:xfrm>
            <a:off x="1141413" y="618518"/>
            <a:ext cx="9905998" cy="1478571"/>
          </a:xfrm>
          <a:prstGeom prst="rect">
            <a:avLst/>
          </a:prstGeom>
        </p:spPr>
        <p:txBody>
          <a:bodyPr/>
          <a:lstStyle/>
          <a:p>
            <a:pPr/>
          </a:p>
        </p:txBody>
      </p:sp>
      <p:sp>
        <p:nvSpPr>
          <p:cNvPr id="363" name="Zástupný symbol pro obsah 2"/>
          <p:cNvSpPr txBox="1"/>
          <p:nvPr>
            <p:ph type="body" idx="1"/>
          </p:nvPr>
        </p:nvSpPr>
        <p:spPr>
          <a:xfrm>
            <a:off x="1141411" y="1357802"/>
            <a:ext cx="10037452" cy="5171788"/>
          </a:xfrm>
          <a:prstGeom prst="rect">
            <a:avLst/>
          </a:prstGeom>
        </p:spPr>
        <p:txBody>
          <a:bodyPr/>
          <a:lstStyle/>
          <a:p>
            <a:pPr marL="0" indent="0">
              <a:buSzTx/>
              <a:buNone/>
              <a:defRPr baseline="30000"/>
            </a:pPr>
            <a:r>
              <a:t>8</a:t>
            </a:r>
            <a:r>
              <a:rPr baseline="0"/>
              <a:t> Pamatuj na den odpočinku, že ti má být svatý.  </a:t>
            </a:r>
            <a:endParaRPr baseline="0"/>
          </a:p>
          <a:p>
            <a:pPr marL="0" indent="0">
              <a:buSzTx/>
              <a:buNone/>
              <a:defRPr baseline="30000"/>
            </a:pPr>
            <a:r>
              <a:t>9</a:t>
            </a:r>
            <a:r>
              <a:rPr baseline="0"/>
              <a:t> Šest dní budeš pracovat a dělat všechnu svou práci.  </a:t>
            </a:r>
            <a:endParaRPr baseline="0"/>
          </a:p>
          <a:p>
            <a:pPr marL="0" indent="0">
              <a:buSzTx/>
              <a:buNone/>
              <a:defRPr baseline="30000"/>
            </a:pPr>
            <a:r>
              <a:t>10</a:t>
            </a:r>
            <a:r>
              <a:rPr baseline="0"/>
              <a:t> Ale sedmý den je den odpočinutí Hospodina, tvého Boha. Nebudeš dělat žádnou práci ani ty ani tvůj syn a tvá dcera ani tvůj otrok a tvá otrokyně ani tvé dobytče ani tvůj host, který žije v tvých branách.  </a:t>
            </a:r>
            <a:endParaRPr baseline="0"/>
          </a:p>
          <a:p>
            <a:pPr marL="0" indent="0">
              <a:buSzTx/>
              <a:buNone/>
              <a:defRPr baseline="30000"/>
            </a:pPr>
            <a:r>
              <a:t>11</a:t>
            </a:r>
            <a:r>
              <a:rPr baseline="0"/>
              <a:t> V šesti dnech učinil Hospodin nebe i zemi, moře a všechno, co je v nich, a sedmého dne odpočinul. Proto požehnal Hospodin den odpočinku a oddělil jej jako svatý.</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3">
                                            <p:bg/>
                                          </p:spTgt>
                                        </p:tgtEl>
                                        <p:attrNameLst>
                                          <p:attrName>style.visibility</p:attrName>
                                        </p:attrNameLst>
                                      </p:cBhvr>
                                      <p:to>
                                        <p:strVal val="visible"/>
                                      </p:to>
                                    </p:set>
                                    <p:anim calcmode="lin" valueType="num">
                                      <p:cBhvr>
                                        <p:cTn id="7" dur="500" fill="hold"/>
                                        <p:tgtEl>
                                          <p:spTgt spid="363">
                                            <p:bg/>
                                          </p:spTgt>
                                        </p:tgtEl>
                                        <p:attrNameLst>
                                          <p:attrName>ppt_x</p:attrName>
                                        </p:attrNameLst>
                                      </p:cBhvr>
                                      <p:tavLst>
                                        <p:tav tm="0">
                                          <p:val>
                                            <p:strVal val="#ppt_x"/>
                                          </p:val>
                                        </p:tav>
                                        <p:tav tm="100000">
                                          <p:val>
                                            <p:strVal val="#ppt_x"/>
                                          </p:val>
                                        </p:tav>
                                      </p:tavLst>
                                    </p:anim>
                                    <p:anim calcmode="lin" valueType="num">
                                      <p:cBhvr>
                                        <p:cTn id="8" dur="500" fill="hold"/>
                                        <p:tgtEl>
                                          <p:spTgt spid="36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63">
                                            <p:txEl>
                                              <p:pRg st="0" end="0"/>
                                            </p:txEl>
                                          </p:spTgt>
                                        </p:tgtEl>
                                        <p:attrNameLst>
                                          <p:attrName>style.visibility</p:attrName>
                                        </p:attrNameLst>
                                      </p:cBhvr>
                                      <p:to>
                                        <p:strVal val="visible"/>
                                      </p:to>
                                    </p:set>
                                    <p:anim calcmode="lin" valueType="num">
                                      <p:cBhvr>
                                        <p:cTn id="11" dur="500" fill="hold"/>
                                        <p:tgtEl>
                                          <p:spTgt spid="36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63">
                                            <p:txEl>
                                              <p:pRg st="1" end="1"/>
                                            </p:txEl>
                                          </p:spTgt>
                                        </p:tgtEl>
                                        <p:attrNameLst>
                                          <p:attrName>style.visibility</p:attrName>
                                        </p:attrNameLst>
                                      </p:cBhvr>
                                      <p:to>
                                        <p:strVal val="visible"/>
                                      </p:to>
                                    </p:set>
                                    <p:anim calcmode="lin" valueType="num">
                                      <p:cBhvr>
                                        <p:cTn id="17" dur="500" fill="hold"/>
                                        <p:tgtEl>
                                          <p:spTgt spid="36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63">
                                            <p:txEl>
                                              <p:pRg st="2" end="2"/>
                                            </p:txEl>
                                          </p:spTgt>
                                        </p:tgtEl>
                                        <p:attrNameLst>
                                          <p:attrName>style.visibility</p:attrName>
                                        </p:attrNameLst>
                                      </p:cBhvr>
                                      <p:to>
                                        <p:strVal val="visible"/>
                                      </p:to>
                                    </p:set>
                                    <p:anim calcmode="lin" valueType="num">
                                      <p:cBhvr>
                                        <p:cTn id="23" dur="500" fill="hold"/>
                                        <p:tgtEl>
                                          <p:spTgt spid="36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63">
                                            <p:txEl>
                                              <p:pRg st="3" end="3"/>
                                            </p:txEl>
                                          </p:spTgt>
                                        </p:tgtEl>
                                        <p:attrNameLst>
                                          <p:attrName>style.visibility</p:attrName>
                                        </p:attrNameLst>
                                      </p:cBhvr>
                                      <p:to>
                                        <p:strVal val="visible"/>
                                      </p:to>
                                    </p:set>
                                    <p:anim calcmode="lin" valueType="num">
                                      <p:cBhvr>
                                        <p:cTn id="29" dur="500" fill="hold"/>
                                        <p:tgtEl>
                                          <p:spTgt spid="36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Nadpis 1"/>
          <p:cNvSpPr txBox="1"/>
          <p:nvPr>
            <p:ph type="title"/>
          </p:nvPr>
        </p:nvSpPr>
        <p:spPr>
          <a:xfrm>
            <a:off x="1141413" y="618518"/>
            <a:ext cx="9905998" cy="1478571"/>
          </a:xfrm>
          <a:prstGeom prst="rect">
            <a:avLst/>
          </a:prstGeom>
        </p:spPr>
        <p:txBody>
          <a:bodyPr/>
          <a:lstStyle/>
          <a:p>
            <a:pPr/>
          </a:p>
        </p:txBody>
      </p:sp>
      <p:sp>
        <p:nvSpPr>
          <p:cNvPr id="366" name="Zástupný symbol pro obsah 2"/>
          <p:cNvSpPr txBox="1"/>
          <p:nvPr>
            <p:ph type="body" idx="1"/>
          </p:nvPr>
        </p:nvSpPr>
        <p:spPr>
          <a:xfrm>
            <a:off x="1141412" y="1013114"/>
            <a:ext cx="9998813" cy="5516476"/>
          </a:xfrm>
          <a:prstGeom prst="rect">
            <a:avLst/>
          </a:prstGeom>
        </p:spPr>
        <p:txBody>
          <a:bodyPr/>
          <a:lstStyle/>
          <a:p>
            <a:pPr marL="0" indent="0">
              <a:buSzTx/>
              <a:buNone/>
              <a:defRPr baseline="30000"/>
            </a:pPr>
            <a:r>
              <a:t>12</a:t>
            </a:r>
            <a:r>
              <a:rPr baseline="0"/>
              <a:t> Cti svého otce i matku, abys byl dlouho živ na zemi, kterou ti dává Hospodin, tvůj Bůh.  </a:t>
            </a:r>
            <a:endParaRPr baseline="0"/>
          </a:p>
          <a:p>
            <a:pPr marL="0" indent="0">
              <a:buSzTx/>
              <a:buNone/>
              <a:defRPr baseline="30000"/>
            </a:pPr>
            <a:r>
              <a:t>13</a:t>
            </a:r>
            <a:r>
              <a:rPr baseline="0"/>
              <a:t> Nezabiješ.  </a:t>
            </a:r>
            <a:endParaRPr baseline="0"/>
          </a:p>
          <a:p>
            <a:pPr marL="0" indent="0">
              <a:buSzTx/>
              <a:buNone/>
              <a:defRPr baseline="30000"/>
            </a:pPr>
            <a:r>
              <a:t>14</a:t>
            </a:r>
            <a:r>
              <a:rPr baseline="0"/>
              <a:t> Nesesmilníš.  </a:t>
            </a:r>
            <a:endParaRPr baseline="0"/>
          </a:p>
          <a:p>
            <a:pPr marL="0" indent="0">
              <a:buSzTx/>
              <a:buNone/>
              <a:defRPr baseline="30000"/>
            </a:pPr>
            <a:r>
              <a:t>15</a:t>
            </a:r>
            <a:r>
              <a:rPr baseline="0"/>
              <a:t> Nepokradeš.  </a:t>
            </a:r>
            <a:endParaRPr baseline="0"/>
          </a:p>
          <a:p>
            <a:pPr marL="0" indent="0">
              <a:buSzTx/>
              <a:buNone/>
              <a:defRPr baseline="30000"/>
            </a:pPr>
            <a:r>
              <a:t>16</a:t>
            </a:r>
            <a:r>
              <a:rPr baseline="0"/>
              <a:t> Nevydáš proti svému bližnímu křivé svědectví. </a:t>
            </a:r>
            <a:endParaRPr baseline="0"/>
          </a:p>
          <a:p>
            <a:pPr marL="0" indent="0">
              <a:buSzTx/>
              <a:buNone/>
              <a:defRPr baseline="30000"/>
            </a:pPr>
            <a:r>
              <a:t>17</a:t>
            </a:r>
            <a:r>
              <a:rPr baseline="0"/>
              <a:t> Nebudeš dychtit po domě svého bližního. Nebudeš dychtit po ženě svého bližního ani po jeho otroku ani po jeho otrokyni ani po jeho býku ani po jeho oslu, vůbec po ničem, co patří tvému bližnímu."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6">
                                            <p:bg/>
                                          </p:spTgt>
                                        </p:tgtEl>
                                        <p:attrNameLst>
                                          <p:attrName>style.visibility</p:attrName>
                                        </p:attrNameLst>
                                      </p:cBhvr>
                                      <p:to>
                                        <p:strVal val="visible"/>
                                      </p:to>
                                    </p:set>
                                    <p:anim calcmode="lin" valueType="num">
                                      <p:cBhvr>
                                        <p:cTn id="7" dur="500" fill="hold"/>
                                        <p:tgtEl>
                                          <p:spTgt spid="366">
                                            <p:bg/>
                                          </p:spTgt>
                                        </p:tgtEl>
                                        <p:attrNameLst>
                                          <p:attrName>ppt_x</p:attrName>
                                        </p:attrNameLst>
                                      </p:cBhvr>
                                      <p:tavLst>
                                        <p:tav tm="0">
                                          <p:val>
                                            <p:strVal val="#ppt_x"/>
                                          </p:val>
                                        </p:tav>
                                        <p:tav tm="100000">
                                          <p:val>
                                            <p:strVal val="#ppt_x"/>
                                          </p:val>
                                        </p:tav>
                                      </p:tavLst>
                                    </p:anim>
                                    <p:anim calcmode="lin" valueType="num">
                                      <p:cBhvr>
                                        <p:cTn id="8" dur="500" fill="hold"/>
                                        <p:tgtEl>
                                          <p:spTgt spid="36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66">
                                            <p:txEl>
                                              <p:pRg st="0" end="0"/>
                                            </p:txEl>
                                          </p:spTgt>
                                        </p:tgtEl>
                                        <p:attrNameLst>
                                          <p:attrName>style.visibility</p:attrName>
                                        </p:attrNameLst>
                                      </p:cBhvr>
                                      <p:to>
                                        <p:strVal val="visible"/>
                                      </p:to>
                                    </p:set>
                                    <p:anim calcmode="lin" valueType="num">
                                      <p:cBhvr>
                                        <p:cTn id="11" dur="500" fill="hold"/>
                                        <p:tgtEl>
                                          <p:spTgt spid="36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66">
                                            <p:txEl>
                                              <p:pRg st="1" end="1"/>
                                            </p:txEl>
                                          </p:spTgt>
                                        </p:tgtEl>
                                        <p:attrNameLst>
                                          <p:attrName>style.visibility</p:attrName>
                                        </p:attrNameLst>
                                      </p:cBhvr>
                                      <p:to>
                                        <p:strVal val="visible"/>
                                      </p:to>
                                    </p:set>
                                    <p:anim calcmode="lin" valueType="num">
                                      <p:cBhvr>
                                        <p:cTn id="17" dur="500" fill="hold"/>
                                        <p:tgtEl>
                                          <p:spTgt spid="36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66">
                                            <p:txEl>
                                              <p:pRg st="2" end="2"/>
                                            </p:txEl>
                                          </p:spTgt>
                                        </p:tgtEl>
                                        <p:attrNameLst>
                                          <p:attrName>style.visibility</p:attrName>
                                        </p:attrNameLst>
                                      </p:cBhvr>
                                      <p:to>
                                        <p:strVal val="visible"/>
                                      </p:to>
                                    </p:set>
                                    <p:anim calcmode="lin" valueType="num">
                                      <p:cBhvr>
                                        <p:cTn id="23" dur="500" fill="hold"/>
                                        <p:tgtEl>
                                          <p:spTgt spid="36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66">
                                            <p:txEl>
                                              <p:pRg st="3" end="3"/>
                                            </p:txEl>
                                          </p:spTgt>
                                        </p:tgtEl>
                                        <p:attrNameLst>
                                          <p:attrName>style.visibility</p:attrName>
                                        </p:attrNameLst>
                                      </p:cBhvr>
                                      <p:to>
                                        <p:strVal val="visible"/>
                                      </p:to>
                                    </p:set>
                                    <p:anim calcmode="lin" valueType="num">
                                      <p:cBhvr>
                                        <p:cTn id="29" dur="500" fill="hold"/>
                                        <p:tgtEl>
                                          <p:spTgt spid="36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66">
                                            <p:txEl>
                                              <p:pRg st="4" end="4"/>
                                            </p:txEl>
                                          </p:spTgt>
                                        </p:tgtEl>
                                        <p:attrNameLst>
                                          <p:attrName>style.visibility</p:attrName>
                                        </p:attrNameLst>
                                      </p:cBhvr>
                                      <p:to>
                                        <p:strVal val="visible"/>
                                      </p:to>
                                    </p:set>
                                    <p:anim calcmode="lin" valueType="num">
                                      <p:cBhvr>
                                        <p:cTn id="35" dur="500" fill="hold"/>
                                        <p:tgtEl>
                                          <p:spTgt spid="36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66">
                                            <p:txEl>
                                              <p:pRg st="5" end="5"/>
                                            </p:txEl>
                                          </p:spTgt>
                                        </p:tgtEl>
                                        <p:attrNameLst>
                                          <p:attrName>style.visibility</p:attrName>
                                        </p:attrNameLst>
                                      </p:cBhvr>
                                      <p:to>
                                        <p:strVal val="visible"/>
                                      </p:to>
                                    </p:set>
                                    <p:anim calcmode="lin" valueType="num">
                                      <p:cBhvr>
                                        <p:cTn id="41" dur="500" fill="hold"/>
                                        <p:tgtEl>
                                          <p:spTgt spid="366">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6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Nadpis 1"/>
          <p:cNvSpPr txBox="1"/>
          <p:nvPr>
            <p:ph type="title"/>
          </p:nvPr>
        </p:nvSpPr>
        <p:spPr>
          <a:xfrm>
            <a:off x="1141413" y="-128457"/>
            <a:ext cx="9905998" cy="1478572"/>
          </a:xfrm>
          <a:prstGeom prst="rect">
            <a:avLst/>
          </a:prstGeom>
        </p:spPr>
        <p:txBody>
          <a:bodyPr/>
          <a:lstStyle/>
          <a:p>
            <a:pPr/>
            <a:r>
              <a:t>Obecné poznámky</a:t>
            </a:r>
          </a:p>
        </p:txBody>
      </p:sp>
      <p:sp>
        <p:nvSpPr>
          <p:cNvPr id="369" name="Zástupný symbol pro obsah 2"/>
          <p:cNvSpPr txBox="1"/>
          <p:nvPr>
            <p:ph type="body" idx="1"/>
          </p:nvPr>
        </p:nvSpPr>
        <p:spPr>
          <a:xfrm>
            <a:off x="1141411" y="1077507"/>
            <a:ext cx="10037452" cy="5780492"/>
          </a:xfrm>
          <a:prstGeom prst="rect">
            <a:avLst/>
          </a:prstGeom>
        </p:spPr>
        <p:txBody>
          <a:bodyPr/>
          <a:lstStyle/>
          <a:p>
            <a:pPr marL="0" indent="0">
              <a:lnSpc>
                <a:spcPct val="108000"/>
              </a:lnSpc>
              <a:buSzTx/>
              <a:buNone/>
            </a:pPr>
            <a:r>
              <a:t>Apodiktické, nikoli kazuistické formulace, jedná se tedy o obecně a bezpodmínečně platné směrnice, používané při obnovení smlouvy</a:t>
            </a:r>
          </a:p>
          <a:p>
            <a:pPr marL="0" indent="0">
              <a:lnSpc>
                <a:spcPct val="108000"/>
              </a:lnSpc>
              <a:buSzTx/>
              <a:buNone/>
            </a:pPr>
            <a:r>
              <a:t>ŘK a luterská formulace: 1.-3. přikázání = 1. přikázání, jiné tradice je spojují jinak…</a:t>
            </a:r>
          </a:p>
          <a:p>
            <a:pPr marL="0" indent="0">
              <a:lnSpc>
                <a:spcPct val="108000"/>
              </a:lnSpc>
              <a:buSzTx/>
              <a:buNone/>
            </a:pPr>
            <a:r>
              <a:t>Neexistuje žádná jiná náboženská pospolitost, která by měla takovou smlouvu s Bohem</a:t>
            </a:r>
          </a:p>
          <a:p>
            <a:pPr marL="0" indent="0">
              <a:lnSpc>
                <a:spcPct val="108000"/>
              </a:lnSpc>
              <a:buSzTx/>
              <a:buNone/>
            </a:pPr>
            <a:r>
              <a:t>Současná podoba je z doby Jóšiášovy reformy nebo post-exilní, původně bylo stručnější (poté obohaceno díky liturgii)</a:t>
            </a:r>
          </a:p>
          <a:p>
            <a:pPr marL="0" indent="0">
              <a:lnSpc>
                <a:spcPct val="108000"/>
              </a:lnSpc>
              <a:buSzTx/>
              <a:buNone/>
            </a:pPr>
            <a:r>
              <a:t>Ex 20,1-17 jeruzalémská tradice, Dt 5,6-21 severoizraelská tradice</a:t>
            </a:r>
          </a:p>
          <a:p>
            <a:pPr marL="0" indent="0">
              <a:lnSpc>
                <a:spcPct val="108000"/>
              </a:lnSpc>
              <a:buSzTx/>
              <a:buNone/>
            </a:pPr>
            <a:r>
              <a:t>Základní text smlouvy, rozesetý po celém SZ a NZ</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9">
                                            <p:bg/>
                                          </p:spTgt>
                                        </p:tgtEl>
                                        <p:attrNameLst>
                                          <p:attrName>style.visibility</p:attrName>
                                        </p:attrNameLst>
                                      </p:cBhvr>
                                      <p:to>
                                        <p:strVal val="visible"/>
                                      </p:to>
                                    </p:set>
                                    <p:anim calcmode="lin" valueType="num">
                                      <p:cBhvr>
                                        <p:cTn id="7" dur="500" fill="hold"/>
                                        <p:tgtEl>
                                          <p:spTgt spid="369">
                                            <p:bg/>
                                          </p:spTgt>
                                        </p:tgtEl>
                                        <p:attrNameLst>
                                          <p:attrName>ppt_x</p:attrName>
                                        </p:attrNameLst>
                                      </p:cBhvr>
                                      <p:tavLst>
                                        <p:tav tm="0">
                                          <p:val>
                                            <p:strVal val="#ppt_x"/>
                                          </p:val>
                                        </p:tav>
                                        <p:tav tm="100000">
                                          <p:val>
                                            <p:strVal val="#ppt_x"/>
                                          </p:val>
                                        </p:tav>
                                      </p:tavLst>
                                    </p:anim>
                                    <p:anim calcmode="lin" valueType="num">
                                      <p:cBhvr>
                                        <p:cTn id="8" dur="500" fill="hold"/>
                                        <p:tgtEl>
                                          <p:spTgt spid="36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69">
                                            <p:txEl>
                                              <p:pRg st="0" end="0"/>
                                            </p:txEl>
                                          </p:spTgt>
                                        </p:tgtEl>
                                        <p:attrNameLst>
                                          <p:attrName>style.visibility</p:attrName>
                                        </p:attrNameLst>
                                      </p:cBhvr>
                                      <p:to>
                                        <p:strVal val="visible"/>
                                      </p:to>
                                    </p:set>
                                    <p:anim calcmode="lin" valueType="num">
                                      <p:cBhvr>
                                        <p:cTn id="11" dur="500" fill="hold"/>
                                        <p:tgtEl>
                                          <p:spTgt spid="36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69">
                                            <p:txEl>
                                              <p:pRg st="1" end="1"/>
                                            </p:txEl>
                                          </p:spTgt>
                                        </p:tgtEl>
                                        <p:attrNameLst>
                                          <p:attrName>style.visibility</p:attrName>
                                        </p:attrNameLst>
                                      </p:cBhvr>
                                      <p:to>
                                        <p:strVal val="visible"/>
                                      </p:to>
                                    </p:set>
                                    <p:anim calcmode="lin" valueType="num">
                                      <p:cBhvr>
                                        <p:cTn id="17" dur="500" fill="hold"/>
                                        <p:tgtEl>
                                          <p:spTgt spid="36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69">
                                            <p:txEl>
                                              <p:pRg st="2" end="2"/>
                                            </p:txEl>
                                          </p:spTgt>
                                        </p:tgtEl>
                                        <p:attrNameLst>
                                          <p:attrName>style.visibility</p:attrName>
                                        </p:attrNameLst>
                                      </p:cBhvr>
                                      <p:to>
                                        <p:strVal val="visible"/>
                                      </p:to>
                                    </p:set>
                                    <p:anim calcmode="lin" valueType="num">
                                      <p:cBhvr>
                                        <p:cTn id="23" dur="500" fill="hold"/>
                                        <p:tgtEl>
                                          <p:spTgt spid="36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69">
                                            <p:txEl>
                                              <p:pRg st="3" end="3"/>
                                            </p:txEl>
                                          </p:spTgt>
                                        </p:tgtEl>
                                        <p:attrNameLst>
                                          <p:attrName>style.visibility</p:attrName>
                                        </p:attrNameLst>
                                      </p:cBhvr>
                                      <p:to>
                                        <p:strVal val="visible"/>
                                      </p:to>
                                    </p:set>
                                    <p:anim calcmode="lin" valueType="num">
                                      <p:cBhvr>
                                        <p:cTn id="29" dur="500" fill="hold"/>
                                        <p:tgtEl>
                                          <p:spTgt spid="36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69">
                                            <p:txEl>
                                              <p:pRg st="4" end="4"/>
                                            </p:txEl>
                                          </p:spTgt>
                                        </p:tgtEl>
                                        <p:attrNameLst>
                                          <p:attrName>style.visibility</p:attrName>
                                        </p:attrNameLst>
                                      </p:cBhvr>
                                      <p:to>
                                        <p:strVal val="visible"/>
                                      </p:to>
                                    </p:set>
                                    <p:anim calcmode="lin" valueType="num">
                                      <p:cBhvr>
                                        <p:cTn id="35" dur="500" fill="hold"/>
                                        <p:tgtEl>
                                          <p:spTgt spid="36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69">
                                            <p:txEl>
                                              <p:pRg st="5" end="5"/>
                                            </p:txEl>
                                          </p:spTgt>
                                        </p:tgtEl>
                                        <p:attrNameLst>
                                          <p:attrName>style.visibility</p:attrName>
                                        </p:attrNameLst>
                                      </p:cBhvr>
                                      <p:to>
                                        <p:strVal val="visible"/>
                                      </p:to>
                                    </p:set>
                                    <p:anim calcmode="lin" valueType="num">
                                      <p:cBhvr>
                                        <p:cTn id="41" dur="500" fill="hold"/>
                                        <p:tgtEl>
                                          <p:spTgt spid="36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6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9"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Nadpis 1"/>
          <p:cNvSpPr txBox="1"/>
          <p:nvPr>
            <p:ph type="title"/>
          </p:nvPr>
        </p:nvSpPr>
        <p:spPr>
          <a:xfrm>
            <a:off x="1141413" y="618518"/>
            <a:ext cx="9905998" cy="1478571"/>
          </a:xfrm>
          <a:prstGeom prst="rect">
            <a:avLst/>
          </a:prstGeom>
        </p:spPr>
        <p:txBody>
          <a:bodyPr/>
          <a:lstStyle/>
          <a:p>
            <a:pPr/>
            <a:r>
              <a:t>Preambule, 20,1-2</a:t>
            </a:r>
          </a:p>
        </p:txBody>
      </p:sp>
      <p:sp>
        <p:nvSpPr>
          <p:cNvPr id="372" name="Zástupný symbol pro obsah 2"/>
          <p:cNvSpPr txBox="1"/>
          <p:nvPr>
            <p:ph type="body" idx="1"/>
          </p:nvPr>
        </p:nvSpPr>
        <p:spPr>
          <a:xfrm>
            <a:off x="1141411" y="2249486"/>
            <a:ext cx="9906001" cy="4164193"/>
          </a:xfrm>
          <a:prstGeom prst="rect">
            <a:avLst/>
          </a:prstGeom>
        </p:spPr>
        <p:txBody>
          <a:bodyPr/>
          <a:lstStyle/>
          <a:p>
            <a:pPr marL="0" indent="0">
              <a:lnSpc>
                <a:spcPct val="108000"/>
              </a:lnSpc>
              <a:buSzTx/>
              <a:buNone/>
              <a:defRPr baseline="30000"/>
            </a:pPr>
            <a:r>
              <a:t>1</a:t>
            </a:r>
            <a:r>
              <a:rPr baseline="0"/>
              <a:t> Bůh vyhlásil všechna tato přikázání:  </a:t>
            </a:r>
            <a:endParaRPr baseline="0"/>
          </a:p>
          <a:p>
            <a:pPr marL="0" indent="0">
              <a:lnSpc>
                <a:spcPct val="108000"/>
              </a:lnSpc>
              <a:buSzTx/>
              <a:buNone/>
              <a:defRPr baseline="30000"/>
            </a:pPr>
            <a:r>
              <a:t>2</a:t>
            </a:r>
            <a:r>
              <a:rPr baseline="0"/>
              <a:t> "Já jsem Hospodin, tvůj Bůh; já jsem tě vyvedl z egyptské země, z domu otroctví.</a:t>
            </a:r>
            <a:endParaRPr baseline="0"/>
          </a:p>
          <a:p>
            <a:pPr marL="0" indent="0" algn="r">
              <a:lnSpc>
                <a:spcPct val="108000"/>
              </a:lnSpc>
              <a:buSzTx/>
              <a:buNone/>
              <a:defRPr sz="4400">
                <a:latin typeface="Bwhebb"/>
                <a:ea typeface="Bwhebb"/>
                <a:cs typeface="Bwhebb"/>
                <a:sym typeface="Bwhebb"/>
              </a:defRPr>
            </a:pPr>
            <a:r>
              <a:t> `rmo*ale hL,aeÞh' ~yrIïb'D&gt;h;-lK' tae² ~yhiêl{a/ rBEåd:y&gt;w:</a:t>
            </a:r>
          </a:p>
          <a:p>
            <a:pPr marL="0" indent="0" algn="r">
              <a:lnSpc>
                <a:spcPct val="108000"/>
              </a:lnSpc>
              <a:buSzTx/>
              <a:buNone/>
              <a:defRPr sz="4400">
                <a:latin typeface="Bwhebb"/>
                <a:ea typeface="Bwhebb"/>
                <a:cs typeface="Bwhebb"/>
                <a:sym typeface="Bwhebb"/>
              </a:defRPr>
            </a:pPr>
            <a:r>
              <a:t>tyBEåîmi ~yIr:ßc.mi #r&lt;a,îme ^yti²aceAh rv&lt;ôa] ^yh,ê_l{a/ hw"åhy&gt; '(‘ykiÞnOa  `~ydI+(b'[]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2">
                                            <p:bg/>
                                          </p:spTgt>
                                        </p:tgtEl>
                                        <p:attrNameLst>
                                          <p:attrName>style.visibility</p:attrName>
                                        </p:attrNameLst>
                                      </p:cBhvr>
                                      <p:to>
                                        <p:strVal val="visible"/>
                                      </p:to>
                                    </p:set>
                                    <p:anim calcmode="lin" valueType="num">
                                      <p:cBhvr>
                                        <p:cTn id="7" dur="500" fill="hold"/>
                                        <p:tgtEl>
                                          <p:spTgt spid="372">
                                            <p:bg/>
                                          </p:spTgt>
                                        </p:tgtEl>
                                        <p:attrNameLst>
                                          <p:attrName>ppt_x</p:attrName>
                                        </p:attrNameLst>
                                      </p:cBhvr>
                                      <p:tavLst>
                                        <p:tav tm="0">
                                          <p:val>
                                            <p:strVal val="#ppt_x"/>
                                          </p:val>
                                        </p:tav>
                                        <p:tav tm="100000">
                                          <p:val>
                                            <p:strVal val="#ppt_x"/>
                                          </p:val>
                                        </p:tav>
                                      </p:tavLst>
                                    </p:anim>
                                    <p:anim calcmode="lin" valueType="num">
                                      <p:cBhvr>
                                        <p:cTn id="8" dur="500" fill="hold"/>
                                        <p:tgtEl>
                                          <p:spTgt spid="37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72">
                                            <p:txEl>
                                              <p:pRg st="0" end="0"/>
                                            </p:txEl>
                                          </p:spTgt>
                                        </p:tgtEl>
                                        <p:attrNameLst>
                                          <p:attrName>style.visibility</p:attrName>
                                        </p:attrNameLst>
                                      </p:cBhvr>
                                      <p:to>
                                        <p:strVal val="visible"/>
                                      </p:to>
                                    </p:set>
                                    <p:anim calcmode="lin" valueType="num">
                                      <p:cBhvr>
                                        <p:cTn id="11" dur="500" fill="hold"/>
                                        <p:tgtEl>
                                          <p:spTgt spid="37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72">
                                            <p:txEl>
                                              <p:pRg st="1" end="1"/>
                                            </p:txEl>
                                          </p:spTgt>
                                        </p:tgtEl>
                                        <p:attrNameLst>
                                          <p:attrName>style.visibility</p:attrName>
                                        </p:attrNameLst>
                                      </p:cBhvr>
                                      <p:to>
                                        <p:strVal val="visible"/>
                                      </p:to>
                                    </p:set>
                                    <p:anim calcmode="lin" valueType="num">
                                      <p:cBhvr>
                                        <p:cTn id="17" dur="500" fill="hold"/>
                                        <p:tgtEl>
                                          <p:spTgt spid="37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72">
                                            <p:txEl>
                                              <p:pRg st="2" end="2"/>
                                            </p:txEl>
                                          </p:spTgt>
                                        </p:tgtEl>
                                        <p:attrNameLst>
                                          <p:attrName>style.visibility</p:attrName>
                                        </p:attrNameLst>
                                      </p:cBhvr>
                                      <p:to>
                                        <p:strVal val="visible"/>
                                      </p:to>
                                    </p:set>
                                    <p:anim calcmode="lin" valueType="num">
                                      <p:cBhvr>
                                        <p:cTn id="23" dur="500" fill="hold"/>
                                        <p:tgtEl>
                                          <p:spTgt spid="37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72">
                                            <p:txEl>
                                              <p:pRg st="3" end="3"/>
                                            </p:txEl>
                                          </p:spTgt>
                                        </p:tgtEl>
                                        <p:attrNameLst>
                                          <p:attrName>style.visibility</p:attrName>
                                        </p:attrNameLst>
                                      </p:cBhvr>
                                      <p:to>
                                        <p:strVal val="visible"/>
                                      </p:to>
                                    </p:set>
                                    <p:anim calcmode="lin" valueType="num">
                                      <p:cBhvr>
                                        <p:cTn id="29" dur="500" fill="hold"/>
                                        <p:tgtEl>
                                          <p:spTgt spid="37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Nadpis 1"/>
          <p:cNvSpPr txBox="1"/>
          <p:nvPr>
            <p:ph type="title"/>
          </p:nvPr>
        </p:nvSpPr>
        <p:spPr>
          <a:xfrm>
            <a:off x="1141413" y="-1"/>
            <a:ext cx="9905998" cy="1478572"/>
          </a:xfrm>
          <a:prstGeom prst="rect">
            <a:avLst/>
          </a:prstGeom>
        </p:spPr>
        <p:txBody>
          <a:bodyPr/>
          <a:lstStyle/>
          <a:p>
            <a:pPr/>
            <a:r>
              <a:t>1. přikázání, </a:t>
            </a:r>
            <a:r>
              <a:rPr cap="none"/>
              <a:t>v</a:t>
            </a:r>
            <a:r>
              <a:t>.3</a:t>
            </a:r>
          </a:p>
        </p:txBody>
      </p:sp>
      <p:sp>
        <p:nvSpPr>
          <p:cNvPr id="375" name="Zástupný symbol pro obsah 2"/>
          <p:cNvSpPr txBox="1"/>
          <p:nvPr>
            <p:ph type="body" idx="1"/>
          </p:nvPr>
        </p:nvSpPr>
        <p:spPr>
          <a:xfrm>
            <a:off x="1141411" y="1708574"/>
            <a:ext cx="9906001" cy="5149427"/>
          </a:xfrm>
          <a:prstGeom prst="rect">
            <a:avLst/>
          </a:prstGeom>
        </p:spPr>
        <p:txBody>
          <a:bodyPr/>
          <a:lstStyle/>
          <a:p>
            <a:pPr marL="0" indent="0">
              <a:buSzTx/>
              <a:buNone/>
            </a:pPr>
            <a:r>
              <a:t>Nebudeš mít jiného boha mimo mne.</a:t>
            </a:r>
          </a:p>
          <a:p>
            <a:pPr marL="0" indent="0" algn="r">
              <a:buSzTx/>
              <a:buNone/>
              <a:defRPr sz="4400">
                <a:latin typeface="Bwhebb"/>
                <a:ea typeface="Bwhebb"/>
                <a:cs typeface="Bwhebb"/>
                <a:sym typeface="Bwhebb"/>
              </a:defRPr>
            </a:pPr>
            <a:r>
              <a:t>`y;n"©)P'-l[; ~yrIßøxea] ~yhi’îl{a/ •^±l.-hy&lt;)h.yI al{</a:t>
            </a:r>
            <a:r>
              <a:rPr sz="2400"/>
              <a:t>*æ</a:t>
            </a:r>
          </a:p>
          <a:p>
            <a:pPr marL="0" indent="0">
              <a:buSzTx/>
              <a:buNone/>
            </a:pPr>
            <a:r>
              <a:t>Souvislost s prologem, srov. také Dt 6,4</a:t>
            </a:r>
          </a:p>
          <a:p>
            <a:pPr marL="0" indent="0">
              <a:buSzTx/>
              <a:buNone/>
            </a:pPr>
            <a:r>
              <a:t>„mimo mne“ (al-panáj): vedle mne, před mou tváří, v mé přítomnosti, v mé blízkosti, proti mně, mně navzdory, nikde uprostřed tebe</a:t>
            </a:r>
          </a:p>
          <a:p>
            <a:pPr marL="0" indent="0">
              <a:buSzTx/>
              <a:buNone/>
            </a:pPr>
            <a:r>
              <a:t>Hospodin je všude, kde je jeho lid, proto zde není místo pro jiného boha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5">
                                            <p:bg/>
                                          </p:spTgt>
                                        </p:tgtEl>
                                        <p:attrNameLst>
                                          <p:attrName>style.visibility</p:attrName>
                                        </p:attrNameLst>
                                      </p:cBhvr>
                                      <p:to>
                                        <p:strVal val="visible"/>
                                      </p:to>
                                    </p:set>
                                    <p:anim calcmode="lin" valueType="num">
                                      <p:cBhvr>
                                        <p:cTn id="7" dur="500" fill="hold"/>
                                        <p:tgtEl>
                                          <p:spTgt spid="375">
                                            <p:bg/>
                                          </p:spTgt>
                                        </p:tgtEl>
                                        <p:attrNameLst>
                                          <p:attrName>ppt_x</p:attrName>
                                        </p:attrNameLst>
                                      </p:cBhvr>
                                      <p:tavLst>
                                        <p:tav tm="0">
                                          <p:val>
                                            <p:strVal val="#ppt_x"/>
                                          </p:val>
                                        </p:tav>
                                        <p:tav tm="100000">
                                          <p:val>
                                            <p:strVal val="#ppt_x"/>
                                          </p:val>
                                        </p:tav>
                                      </p:tavLst>
                                    </p:anim>
                                    <p:anim calcmode="lin" valueType="num">
                                      <p:cBhvr>
                                        <p:cTn id="8" dur="500" fill="hold"/>
                                        <p:tgtEl>
                                          <p:spTgt spid="37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75">
                                            <p:txEl>
                                              <p:pRg st="0" end="0"/>
                                            </p:txEl>
                                          </p:spTgt>
                                        </p:tgtEl>
                                        <p:attrNameLst>
                                          <p:attrName>style.visibility</p:attrName>
                                        </p:attrNameLst>
                                      </p:cBhvr>
                                      <p:to>
                                        <p:strVal val="visible"/>
                                      </p:to>
                                    </p:set>
                                    <p:anim calcmode="lin" valueType="num">
                                      <p:cBhvr>
                                        <p:cTn id="11" dur="500" fill="hold"/>
                                        <p:tgtEl>
                                          <p:spTgt spid="37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75">
                                            <p:txEl>
                                              <p:pRg st="1" end="1"/>
                                            </p:txEl>
                                          </p:spTgt>
                                        </p:tgtEl>
                                        <p:attrNameLst>
                                          <p:attrName>style.visibility</p:attrName>
                                        </p:attrNameLst>
                                      </p:cBhvr>
                                      <p:to>
                                        <p:strVal val="visible"/>
                                      </p:to>
                                    </p:set>
                                    <p:anim calcmode="lin" valueType="num">
                                      <p:cBhvr>
                                        <p:cTn id="17" dur="500" fill="hold"/>
                                        <p:tgtEl>
                                          <p:spTgt spid="37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75">
                                            <p:txEl>
                                              <p:pRg st="2" end="2"/>
                                            </p:txEl>
                                          </p:spTgt>
                                        </p:tgtEl>
                                        <p:attrNameLst>
                                          <p:attrName>style.visibility</p:attrName>
                                        </p:attrNameLst>
                                      </p:cBhvr>
                                      <p:to>
                                        <p:strVal val="visible"/>
                                      </p:to>
                                    </p:set>
                                    <p:anim calcmode="lin" valueType="num">
                                      <p:cBhvr>
                                        <p:cTn id="23" dur="500" fill="hold"/>
                                        <p:tgtEl>
                                          <p:spTgt spid="37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75">
                                            <p:txEl>
                                              <p:pRg st="3" end="3"/>
                                            </p:txEl>
                                          </p:spTgt>
                                        </p:tgtEl>
                                        <p:attrNameLst>
                                          <p:attrName>style.visibility</p:attrName>
                                        </p:attrNameLst>
                                      </p:cBhvr>
                                      <p:to>
                                        <p:strVal val="visible"/>
                                      </p:to>
                                    </p:set>
                                    <p:anim calcmode="lin" valueType="num">
                                      <p:cBhvr>
                                        <p:cTn id="29" dur="500" fill="hold"/>
                                        <p:tgtEl>
                                          <p:spTgt spid="3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75">
                                            <p:txEl>
                                              <p:pRg st="4" end="4"/>
                                            </p:txEl>
                                          </p:spTgt>
                                        </p:tgtEl>
                                        <p:attrNameLst>
                                          <p:attrName>style.visibility</p:attrName>
                                        </p:attrNameLst>
                                      </p:cBhvr>
                                      <p:to>
                                        <p:strVal val="visible"/>
                                      </p:to>
                                    </p:set>
                                    <p:anim calcmode="lin" valueType="num">
                                      <p:cBhvr>
                                        <p:cTn id="35" dur="500" fill="hold"/>
                                        <p:tgtEl>
                                          <p:spTgt spid="37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5"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Nadpis 1"/>
          <p:cNvSpPr txBox="1"/>
          <p:nvPr>
            <p:ph type="title"/>
          </p:nvPr>
        </p:nvSpPr>
        <p:spPr>
          <a:xfrm>
            <a:off x="1038382" y="-205731"/>
            <a:ext cx="9905998" cy="1478572"/>
          </a:xfrm>
          <a:prstGeom prst="rect">
            <a:avLst/>
          </a:prstGeom>
        </p:spPr>
        <p:txBody>
          <a:bodyPr/>
          <a:lstStyle/>
          <a:p>
            <a:pPr/>
            <a:r>
              <a:t>2. přikázání, </a:t>
            </a:r>
            <a:r>
              <a:rPr cap="none"/>
              <a:t>v</a:t>
            </a:r>
            <a:r>
              <a:t>.4-7</a:t>
            </a:r>
          </a:p>
        </p:txBody>
      </p:sp>
      <p:sp>
        <p:nvSpPr>
          <p:cNvPr id="378" name="Zástupný symbol pro obsah 2"/>
          <p:cNvSpPr txBox="1"/>
          <p:nvPr>
            <p:ph type="body" idx="1"/>
          </p:nvPr>
        </p:nvSpPr>
        <p:spPr>
          <a:xfrm>
            <a:off x="1038382" y="781293"/>
            <a:ext cx="10050328" cy="5915721"/>
          </a:xfrm>
          <a:prstGeom prst="rect">
            <a:avLst/>
          </a:prstGeom>
        </p:spPr>
        <p:txBody>
          <a:bodyPr/>
          <a:lstStyle/>
          <a:p>
            <a:pPr marL="0" indent="0">
              <a:lnSpc>
                <a:spcPct val="108000"/>
              </a:lnSpc>
              <a:buSzTx/>
              <a:buNone/>
              <a:defRPr baseline="30000"/>
            </a:pPr>
            <a:r>
              <a:t>4</a:t>
            </a:r>
            <a:r>
              <a:rPr baseline="0"/>
              <a:t> Nezobrazíš si Boha zpodobením ničeho, co je nahoře na nebi, dole na zemi nebo ve vodách pod zemí.  </a:t>
            </a:r>
            <a:endParaRPr baseline="0"/>
          </a:p>
          <a:p>
            <a:pPr marL="0" indent="0">
              <a:lnSpc>
                <a:spcPct val="108000"/>
              </a:lnSpc>
              <a:buSzTx/>
              <a:buNone/>
              <a:defRPr baseline="30000"/>
            </a:pPr>
            <a:r>
              <a:t>5</a:t>
            </a:r>
            <a:r>
              <a:rPr baseline="0"/>
              <a:t> Nebudeš se ničemu takovému klanět ani tomu sloužit. Já jsem Hospodin, tvůj Bůh, Bůh žárlivě milující. Stíhám vinu otců na synech do třetího i čtvrtého pokolení těch, kteří mě nenávidí,  </a:t>
            </a:r>
            <a:endParaRPr baseline="0"/>
          </a:p>
          <a:p>
            <a:pPr marL="0" indent="0">
              <a:lnSpc>
                <a:spcPct val="108000"/>
              </a:lnSpc>
              <a:buSzTx/>
              <a:buNone/>
              <a:defRPr baseline="30000"/>
            </a:pPr>
            <a:r>
              <a:t>6</a:t>
            </a:r>
            <a:r>
              <a:rPr baseline="0"/>
              <a:t> ale prokazuji milosrdenství tisícům pokolení těch, kteří mě milují a má přikázání zachovávají. </a:t>
            </a:r>
            <a:endParaRPr baseline="0"/>
          </a:p>
          <a:p>
            <a:pPr marL="0" indent="0">
              <a:lnSpc>
                <a:spcPct val="108000"/>
              </a:lnSpc>
              <a:buSzTx/>
              <a:buNone/>
            </a:pPr>
            <a:r>
              <a:t>2Kr 3,27; 16,3; Jr 7,31; Ž 106,37!</a:t>
            </a:r>
          </a:p>
          <a:p>
            <a:pPr marL="0" indent="0">
              <a:lnSpc>
                <a:spcPct val="108000"/>
              </a:lnSpc>
              <a:buSzTx/>
              <a:buNone/>
              <a:defRPr baseline="30000"/>
            </a:pPr>
            <a:r>
              <a:t>7</a:t>
            </a:r>
            <a:r>
              <a:rPr baseline="0"/>
              <a:t> Nezneužiješ jména Hospodina, svého Boha. Hospodin nenechá bez trestu toho, kdo by jeho jména zneužíval.</a:t>
            </a:r>
            <a:endParaRPr baseline="0"/>
          </a:p>
          <a:p>
            <a:pPr marL="0" indent="0">
              <a:lnSpc>
                <a:spcPct val="108000"/>
              </a:lnSpc>
              <a:buSzTx/>
              <a:buNone/>
            </a:pPr>
            <a:r>
              <a:t>„Znát jméno“ (Ex 3,14; 20,2): intimita, moc – proto se nesmí zneužít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8">
                                            <p:bg/>
                                          </p:spTgt>
                                        </p:tgtEl>
                                        <p:attrNameLst>
                                          <p:attrName>style.visibility</p:attrName>
                                        </p:attrNameLst>
                                      </p:cBhvr>
                                      <p:to>
                                        <p:strVal val="visible"/>
                                      </p:to>
                                    </p:set>
                                    <p:anim calcmode="lin" valueType="num">
                                      <p:cBhvr>
                                        <p:cTn id="7" dur="500" fill="hold"/>
                                        <p:tgtEl>
                                          <p:spTgt spid="378">
                                            <p:bg/>
                                          </p:spTgt>
                                        </p:tgtEl>
                                        <p:attrNameLst>
                                          <p:attrName>ppt_x</p:attrName>
                                        </p:attrNameLst>
                                      </p:cBhvr>
                                      <p:tavLst>
                                        <p:tav tm="0">
                                          <p:val>
                                            <p:strVal val="#ppt_x"/>
                                          </p:val>
                                        </p:tav>
                                        <p:tav tm="100000">
                                          <p:val>
                                            <p:strVal val="#ppt_x"/>
                                          </p:val>
                                        </p:tav>
                                      </p:tavLst>
                                    </p:anim>
                                    <p:anim calcmode="lin" valueType="num">
                                      <p:cBhvr>
                                        <p:cTn id="8" dur="500" fill="hold"/>
                                        <p:tgtEl>
                                          <p:spTgt spid="37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78">
                                            <p:txEl>
                                              <p:pRg st="0" end="0"/>
                                            </p:txEl>
                                          </p:spTgt>
                                        </p:tgtEl>
                                        <p:attrNameLst>
                                          <p:attrName>style.visibility</p:attrName>
                                        </p:attrNameLst>
                                      </p:cBhvr>
                                      <p:to>
                                        <p:strVal val="visible"/>
                                      </p:to>
                                    </p:set>
                                    <p:anim calcmode="lin" valueType="num">
                                      <p:cBhvr>
                                        <p:cTn id="11" dur="500" fill="hold"/>
                                        <p:tgtEl>
                                          <p:spTgt spid="37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78">
                                            <p:txEl>
                                              <p:pRg st="1" end="1"/>
                                            </p:txEl>
                                          </p:spTgt>
                                        </p:tgtEl>
                                        <p:attrNameLst>
                                          <p:attrName>style.visibility</p:attrName>
                                        </p:attrNameLst>
                                      </p:cBhvr>
                                      <p:to>
                                        <p:strVal val="visible"/>
                                      </p:to>
                                    </p:set>
                                    <p:anim calcmode="lin" valueType="num">
                                      <p:cBhvr>
                                        <p:cTn id="17" dur="500" fill="hold"/>
                                        <p:tgtEl>
                                          <p:spTgt spid="37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78">
                                            <p:txEl>
                                              <p:pRg st="2" end="2"/>
                                            </p:txEl>
                                          </p:spTgt>
                                        </p:tgtEl>
                                        <p:attrNameLst>
                                          <p:attrName>style.visibility</p:attrName>
                                        </p:attrNameLst>
                                      </p:cBhvr>
                                      <p:to>
                                        <p:strVal val="visible"/>
                                      </p:to>
                                    </p:set>
                                    <p:anim calcmode="lin" valueType="num">
                                      <p:cBhvr>
                                        <p:cTn id="23" dur="500" fill="hold"/>
                                        <p:tgtEl>
                                          <p:spTgt spid="37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78">
                                            <p:txEl>
                                              <p:pRg st="3" end="3"/>
                                            </p:txEl>
                                          </p:spTgt>
                                        </p:tgtEl>
                                        <p:attrNameLst>
                                          <p:attrName>style.visibility</p:attrName>
                                        </p:attrNameLst>
                                      </p:cBhvr>
                                      <p:to>
                                        <p:strVal val="visible"/>
                                      </p:to>
                                    </p:set>
                                    <p:anim calcmode="lin" valueType="num">
                                      <p:cBhvr>
                                        <p:cTn id="29" dur="500" fill="hold"/>
                                        <p:tgtEl>
                                          <p:spTgt spid="37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78">
                                            <p:txEl>
                                              <p:pRg st="4" end="4"/>
                                            </p:txEl>
                                          </p:spTgt>
                                        </p:tgtEl>
                                        <p:attrNameLst>
                                          <p:attrName>style.visibility</p:attrName>
                                        </p:attrNameLst>
                                      </p:cBhvr>
                                      <p:to>
                                        <p:strVal val="visible"/>
                                      </p:to>
                                    </p:set>
                                    <p:anim calcmode="lin" valueType="num">
                                      <p:cBhvr>
                                        <p:cTn id="35" dur="500" fill="hold"/>
                                        <p:tgtEl>
                                          <p:spTgt spid="37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78">
                                            <p:txEl>
                                              <p:pRg st="5" end="5"/>
                                            </p:txEl>
                                          </p:spTgt>
                                        </p:tgtEl>
                                        <p:attrNameLst>
                                          <p:attrName>style.visibility</p:attrName>
                                        </p:attrNameLst>
                                      </p:cBhvr>
                                      <p:to>
                                        <p:strVal val="visible"/>
                                      </p:to>
                                    </p:set>
                                    <p:anim calcmode="lin" valueType="num">
                                      <p:cBhvr>
                                        <p:cTn id="41" dur="500" fill="hold"/>
                                        <p:tgtEl>
                                          <p:spTgt spid="378">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7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8"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Nadpis 1"/>
          <p:cNvSpPr txBox="1"/>
          <p:nvPr>
            <p:ph type="title"/>
          </p:nvPr>
        </p:nvSpPr>
        <p:spPr>
          <a:xfrm>
            <a:off x="1141412" y="-141336"/>
            <a:ext cx="9905998" cy="1478572"/>
          </a:xfrm>
          <a:prstGeom prst="rect">
            <a:avLst/>
          </a:prstGeom>
        </p:spPr>
        <p:txBody>
          <a:bodyPr/>
          <a:lstStyle/>
          <a:p>
            <a:pPr/>
            <a:r>
              <a:t>3. přikázání, </a:t>
            </a:r>
            <a:r>
              <a:rPr cap="none"/>
              <a:t>v</a:t>
            </a:r>
            <a:r>
              <a:t>.8-11</a:t>
            </a:r>
          </a:p>
        </p:txBody>
      </p:sp>
      <p:sp>
        <p:nvSpPr>
          <p:cNvPr id="381" name="Zástupný symbol pro obsah 2"/>
          <p:cNvSpPr txBox="1"/>
          <p:nvPr>
            <p:ph type="body" idx="1"/>
          </p:nvPr>
        </p:nvSpPr>
        <p:spPr>
          <a:xfrm>
            <a:off x="1141410" y="1103266"/>
            <a:ext cx="9998816" cy="5593747"/>
          </a:xfrm>
          <a:prstGeom prst="rect">
            <a:avLst/>
          </a:prstGeom>
        </p:spPr>
        <p:txBody>
          <a:bodyPr/>
          <a:lstStyle/>
          <a:p>
            <a:pPr marL="0" indent="0">
              <a:lnSpc>
                <a:spcPct val="108000"/>
              </a:lnSpc>
              <a:buSzTx/>
              <a:buNone/>
              <a:defRPr baseline="30000"/>
            </a:pPr>
            <a:r>
              <a:t>8</a:t>
            </a:r>
            <a:r>
              <a:rPr baseline="0"/>
              <a:t> Pamatuj na den odpočinku, že ti má být svatý.  </a:t>
            </a:r>
            <a:endParaRPr baseline="0"/>
          </a:p>
          <a:p>
            <a:pPr marL="0" indent="0">
              <a:lnSpc>
                <a:spcPct val="108000"/>
              </a:lnSpc>
              <a:buSzTx/>
              <a:buNone/>
              <a:defRPr baseline="30000"/>
            </a:pPr>
            <a:r>
              <a:t>9</a:t>
            </a:r>
            <a:r>
              <a:rPr baseline="0"/>
              <a:t> Šest dní budeš pracovat a dělat všechnu svou práci.  </a:t>
            </a:r>
            <a:endParaRPr baseline="0"/>
          </a:p>
          <a:p>
            <a:pPr marL="0" indent="0">
              <a:lnSpc>
                <a:spcPct val="108000"/>
              </a:lnSpc>
              <a:buSzTx/>
              <a:buNone/>
              <a:defRPr baseline="30000"/>
            </a:pPr>
            <a:r>
              <a:t>10</a:t>
            </a:r>
            <a:r>
              <a:rPr baseline="0"/>
              <a:t> Ale sedmý den je den odpočinutí Hospodina, tvého Boha. Nebudeš dělat žádnou práci ani ty ani tvůj syn a tvá dcera ani tvůj otrok a tvá otrokyně ani tvé dobytče ani tvůj host, který žije v tvých branách.  </a:t>
            </a:r>
            <a:endParaRPr baseline="0"/>
          </a:p>
          <a:p>
            <a:pPr marL="0" indent="0">
              <a:lnSpc>
                <a:spcPct val="108000"/>
              </a:lnSpc>
              <a:buSzTx/>
              <a:buNone/>
              <a:defRPr baseline="30000"/>
            </a:pPr>
            <a:r>
              <a:t>11</a:t>
            </a:r>
            <a:r>
              <a:rPr baseline="0"/>
              <a:t> V šesti dnech učinil Hospodin nebe i zemi, moře a všechno, co je v nich, a sedmého dne odpočinul. Proto požehnal Hospodin den odpočinku a oddělil jej jako svatý. </a:t>
            </a:r>
            <a:endParaRPr baseline="0"/>
          </a:p>
          <a:p>
            <a:pPr marL="0" indent="0">
              <a:lnSpc>
                <a:spcPct val="108000"/>
              </a:lnSpc>
              <a:buSzTx/>
              <a:buNone/>
            </a:pPr>
            <a:r>
              <a:t>1) Hodnocení práce (ani kletba, ani smysl života), 2) sociální motiv (týká se všech), 3) „svatý“=„oddělený“; jsme stvořeni pro sedmý den a společenství s Bohem…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1">
                                            <p:bg/>
                                          </p:spTgt>
                                        </p:tgtEl>
                                        <p:attrNameLst>
                                          <p:attrName>style.visibility</p:attrName>
                                        </p:attrNameLst>
                                      </p:cBhvr>
                                      <p:to>
                                        <p:strVal val="visible"/>
                                      </p:to>
                                    </p:set>
                                    <p:anim calcmode="lin" valueType="num">
                                      <p:cBhvr>
                                        <p:cTn id="7" dur="500" fill="hold"/>
                                        <p:tgtEl>
                                          <p:spTgt spid="381">
                                            <p:bg/>
                                          </p:spTgt>
                                        </p:tgtEl>
                                        <p:attrNameLst>
                                          <p:attrName>ppt_x</p:attrName>
                                        </p:attrNameLst>
                                      </p:cBhvr>
                                      <p:tavLst>
                                        <p:tav tm="0">
                                          <p:val>
                                            <p:strVal val="#ppt_x"/>
                                          </p:val>
                                        </p:tav>
                                        <p:tav tm="100000">
                                          <p:val>
                                            <p:strVal val="#ppt_x"/>
                                          </p:val>
                                        </p:tav>
                                      </p:tavLst>
                                    </p:anim>
                                    <p:anim calcmode="lin" valueType="num">
                                      <p:cBhvr>
                                        <p:cTn id="8" dur="500" fill="hold"/>
                                        <p:tgtEl>
                                          <p:spTgt spid="38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81">
                                            <p:txEl>
                                              <p:pRg st="0" end="0"/>
                                            </p:txEl>
                                          </p:spTgt>
                                        </p:tgtEl>
                                        <p:attrNameLst>
                                          <p:attrName>style.visibility</p:attrName>
                                        </p:attrNameLst>
                                      </p:cBhvr>
                                      <p:to>
                                        <p:strVal val="visible"/>
                                      </p:to>
                                    </p:set>
                                    <p:anim calcmode="lin" valueType="num">
                                      <p:cBhvr>
                                        <p:cTn id="11" dur="500" fill="hold"/>
                                        <p:tgtEl>
                                          <p:spTgt spid="38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81">
                                            <p:txEl>
                                              <p:pRg st="1" end="1"/>
                                            </p:txEl>
                                          </p:spTgt>
                                        </p:tgtEl>
                                        <p:attrNameLst>
                                          <p:attrName>style.visibility</p:attrName>
                                        </p:attrNameLst>
                                      </p:cBhvr>
                                      <p:to>
                                        <p:strVal val="visible"/>
                                      </p:to>
                                    </p:set>
                                    <p:anim calcmode="lin" valueType="num">
                                      <p:cBhvr>
                                        <p:cTn id="17" dur="500" fill="hold"/>
                                        <p:tgtEl>
                                          <p:spTgt spid="38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81">
                                            <p:txEl>
                                              <p:pRg st="2" end="2"/>
                                            </p:txEl>
                                          </p:spTgt>
                                        </p:tgtEl>
                                        <p:attrNameLst>
                                          <p:attrName>style.visibility</p:attrName>
                                        </p:attrNameLst>
                                      </p:cBhvr>
                                      <p:to>
                                        <p:strVal val="visible"/>
                                      </p:to>
                                    </p:set>
                                    <p:anim calcmode="lin" valueType="num">
                                      <p:cBhvr>
                                        <p:cTn id="23" dur="500" fill="hold"/>
                                        <p:tgtEl>
                                          <p:spTgt spid="3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81">
                                            <p:txEl>
                                              <p:pRg st="3" end="3"/>
                                            </p:txEl>
                                          </p:spTgt>
                                        </p:tgtEl>
                                        <p:attrNameLst>
                                          <p:attrName>style.visibility</p:attrName>
                                        </p:attrNameLst>
                                      </p:cBhvr>
                                      <p:to>
                                        <p:strVal val="visible"/>
                                      </p:to>
                                    </p:set>
                                    <p:anim calcmode="lin" valueType="num">
                                      <p:cBhvr>
                                        <p:cTn id="29" dur="500" fill="hold"/>
                                        <p:tgtEl>
                                          <p:spTgt spid="3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81">
                                            <p:txEl>
                                              <p:pRg st="4" end="4"/>
                                            </p:txEl>
                                          </p:spTgt>
                                        </p:tgtEl>
                                        <p:attrNameLst>
                                          <p:attrName>style.visibility</p:attrName>
                                        </p:attrNameLst>
                                      </p:cBhvr>
                                      <p:to>
                                        <p:strVal val="visible"/>
                                      </p:to>
                                    </p:set>
                                    <p:anim calcmode="lin" valueType="num">
                                      <p:cBhvr>
                                        <p:cTn id="35" dur="500" fill="hold"/>
                                        <p:tgtEl>
                                          <p:spTgt spid="38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1"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Nadpis 1"/>
          <p:cNvSpPr txBox="1"/>
          <p:nvPr>
            <p:ph type="title"/>
          </p:nvPr>
        </p:nvSpPr>
        <p:spPr>
          <a:xfrm>
            <a:off x="1141412" y="-218610"/>
            <a:ext cx="9905998" cy="1478572"/>
          </a:xfrm>
          <a:prstGeom prst="rect">
            <a:avLst/>
          </a:prstGeom>
        </p:spPr>
        <p:txBody>
          <a:bodyPr/>
          <a:lstStyle/>
          <a:p>
            <a:pPr/>
            <a:r>
              <a:t>4. přikázání, </a:t>
            </a:r>
            <a:r>
              <a:rPr cap="none"/>
              <a:t>v</a:t>
            </a:r>
            <a:r>
              <a:t>.12</a:t>
            </a:r>
          </a:p>
        </p:txBody>
      </p:sp>
      <p:sp>
        <p:nvSpPr>
          <p:cNvPr id="384" name="Zástupný symbol pro obsah 2"/>
          <p:cNvSpPr txBox="1"/>
          <p:nvPr>
            <p:ph type="body" idx="1"/>
          </p:nvPr>
        </p:nvSpPr>
        <p:spPr>
          <a:xfrm>
            <a:off x="1141410" y="910084"/>
            <a:ext cx="10114726" cy="5799809"/>
          </a:xfrm>
          <a:prstGeom prst="rect">
            <a:avLst/>
          </a:prstGeom>
        </p:spPr>
        <p:txBody>
          <a:bodyPr/>
          <a:lstStyle/>
          <a:p>
            <a:pPr marL="0" indent="0">
              <a:buSzTx/>
              <a:buNone/>
              <a:defRPr baseline="30000"/>
            </a:pPr>
            <a:r>
              <a:t>12</a:t>
            </a:r>
            <a:r>
              <a:rPr baseline="0"/>
              <a:t> Cti svého otce i matku, abys byl dlouho živ na zemi, kterou ti dává Hospodin, tvůj Bůh.</a:t>
            </a:r>
            <a:endParaRPr baseline="0"/>
          </a:p>
          <a:p>
            <a:pPr marL="0" indent="0">
              <a:buSzTx/>
              <a:buNone/>
            </a:pPr>
            <a:r>
              <a:t>Úcta k rodičům / připomínání slávy Boží, vedení dětí k Bohu </a:t>
            </a:r>
          </a:p>
          <a:p>
            <a:pPr marL="0" indent="0">
              <a:buSzTx/>
              <a:buNone/>
            </a:pPr>
            <a:r>
              <a:t>Úkol takové výchovy náleží i matce – proto si Izraelité neměli brát pohanské ženy (Ex 34,16), rodiče jako Boží pověřenci</a:t>
            </a:r>
          </a:p>
          <a:p>
            <a:pPr marL="0" indent="0">
              <a:buSzTx/>
              <a:buNone/>
            </a:pPr>
            <a:r>
              <a:t>„Abys dlouho žil byl“: zaslíbení dlouhověkosti, ale také pokračování života v životě rodu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4">
                                            <p:bg/>
                                          </p:spTgt>
                                        </p:tgtEl>
                                        <p:attrNameLst>
                                          <p:attrName>style.visibility</p:attrName>
                                        </p:attrNameLst>
                                      </p:cBhvr>
                                      <p:to>
                                        <p:strVal val="visible"/>
                                      </p:to>
                                    </p:set>
                                    <p:anim calcmode="lin" valueType="num">
                                      <p:cBhvr>
                                        <p:cTn id="7" dur="500" fill="hold"/>
                                        <p:tgtEl>
                                          <p:spTgt spid="384">
                                            <p:bg/>
                                          </p:spTgt>
                                        </p:tgtEl>
                                        <p:attrNameLst>
                                          <p:attrName>ppt_x</p:attrName>
                                        </p:attrNameLst>
                                      </p:cBhvr>
                                      <p:tavLst>
                                        <p:tav tm="0">
                                          <p:val>
                                            <p:strVal val="#ppt_x"/>
                                          </p:val>
                                        </p:tav>
                                        <p:tav tm="100000">
                                          <p:val>
                                            <p:strVal val="#ppt_x"/>
                                          </p:val>
                                        </p:tav>
                                      </p:tavLst>
                                    </p:anim>
                                    <p:anim calcmode="lin" valueType="num">
                                      <p:cBhvr>
                                        <p:cTn id="8" dur="500" fill="hold"/>
                                        <p:tgtEl>
                                          <p:spTgt spid="38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84">
                                            <p:txEl>
                                              <p:pRg st="0" end="0"/>
                                            </p:txEl>
                                          </p:spTgt>
                                        </p:tgtEl>
                                        <p:attrNameLst>
                                          <p:attrName>style.visibility</p:attrName>
                                        </p:attrNameLst>
                                      </p:cBhvr>
                                      <p:to>
                                        <p:strVal val="visible"/>
                                      </p:to>
                                    </p:set>
                                    <p:anim calcmode="lin" valueType="num">
                                      <p:cBhvr>
                                        <p:cTn id="11" dur="500" fill="hold"/>
                                        <p:tgtEl>
                                          <p:spTgt spid="38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84">
                                            <p:txEl>
                                              <p:pRg st="1" end="1"/>
                                            </p:txEl>
                                          </p:spTgt>
                                        </p:tgtEl>
                                        <p:attrNameLst>
                                          <p:attrName>style.visibility</p:attrName>
                                        </p:attrNameLst>
                                      </p:cBhvr>
                                      <p:to>
                                        <p:strVal val="visible"/>
                                      </p:to>
                                    </p:set>
                                    <p:anim calcmode="lin" valueType="num">
                                      <p:cBhvr>
                                        <p:cTn id="17" dur="500" fill="hold"/>
                                        <p:tgtEl>
                                          <p:spTgt spid="38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84">
                                            <p:txEl>
                                              <p:pRg st="2" end="2"/>
                                            </p:txEl>
                                          </p:spTgt>
                                        </p:tgtEl>
                                        <p:attrNameLst>
                                          <p:attrName>style.visibility</p:attrName>
                                        </p:attrNameLst>
                                      </p:cBhvr>
                                      <p:to>
                                        <p:strVal val="visible"/>
                                      </p:to>
                                    </p:set>
                                    <p:anim calcmode="lin" valueType="num">
                                      <p:cBhvr>
                                        <p:cTn id="23" dur="500" fill="hold"/>
                                        <p:tgtEl>
                                          <p:spTgt spid="38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84">
                                            <p:txEl>
                                              <p:pRg st="3" end="3"/>
                                            </p:txEl>
                                          </p:spTgt>
                                        </p:tgtEl>
                                        <p:attrNameLst>
                                          <p:attrName>style.visibility</p:attrName>
                                        </p:attrNameLst>
                                      </p:cBhvr>
                                      <p:to>
                                        <p:strVal val="visible"/>
                                      </p:to>
                                    </p:set>
                                    <p:anim calcmode="lin" valueType="num">
                                      <p:cBhvr>
                                        <p:cTn id="29" dur="500" fill="hold"/>
                                        <p:tgtEl>
                                          <p:spTgt spid="38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4"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Nadpis 1"/>
          <p:cNvSpPr txBox="1"/>
          <p:nvPr>
            <p:ph type="title"/>
          </p:nvPr>
        </p:nvSpPr>
        <p:spPr>
          <a:xfrm>
            <a:off x="1141413" y="618518"/>
            <a:ext cx="9905998" cy="1478571"/>
          </a:xfrm>
          <a:prstGeom prst="rect">
            <a:avLst/>
          </a:prstGeom>
        </p:spPr>
        <p:txBody>
          <a:bodyPr/>
          <a:lstStyle/>
          <a:p>
            <a:pPr/>
            <a:r>
              <a:t>5. přikázání, </a:t>
            </a:r>
            <a:r>
              <a:rPr cap="none"/>
              <a:t>v</a:t>
            </a:r>
            <a:r>
              <a:t>.13</a:t>
            </a:r>
          </a:p>
        </p:txBody>
      </p:sp>
      <p:sp>
        <p:nvSpPr>
          <p:cNvPr id="387" name="Zástupný symbol pro obsah 2"/>
          <p:cNvSpPr txBox="1"/>
          <p:nvPr>
            <p:ph type="body" idx="1"/>
          </p:nvPr>
        </p:nvSpPr>
        <p:spPr>
          <a:xfrm>
            <a:off x="1141411" y="2249485"/>
            <a:ext cx="9906001" cy="4009647"/>
          </a:xfrm>
          <a:prstGeom prst="rect">
            <a:avLst/>
          </a:prstGeom>
        </p:spPr>
        <p:txBody>
          <a:bodyPr/>
          <a:lstStyle/>
          <a:p>
            <a:pPr marL="0" indent="0">
              <a:buSzTx/>
              <a:buNone/>
              <a:defRPr baseline="30000"/>
            </a:pPr>
            <a:r>
              <a:t>13</a:t>
            </a:r>
            <a:r>
              <a:rPr baseline="0"/>
              <a:t> Nezabiješ. </a:t>
            </a:r>
            <a:endParaRPr baseline="0"/>
          </a:p>
          <a:p>
            <a:pPr marL="0" indent="0">
              <a:buSzTx/>
              <a:buNone/>
              <a:defRPr sz="4800">
                <a:latin typeface="Bwhebb"/>
                <a:ea typeface="Bwhebb"/>
                <a:cs typeface="Bwhebb"/>
                <a:sym typeface="Bwhebb"/>
              </a:defRPr>
            </a:pPr>
            <a:r>
              <a:t>`xc"ß†r&gt;Tiã al{ðß</a:t>
            </a:r>
            <a:r>
              <a:rPr baseline="30000"/>
              <a:t> </a:t>
            </a:r>
            <a:endParaRPr baseline="30000"/>
          </a:p>
          <a:p>
            <a:pPr marL="0" indent="0">
              <a:buSzTx/>
              <a:buNone/>
            </a:pPr>
            <a:r>
              <a:t>Zabití (</a:t>
            </a:r>
            <a:r>
              <a:rPr i="1"/>
              <a:t>razach</a:t>
            </a:r>
            <a:r>
              <a:t>) uvnitř izraelského společenství, „nezákonné, řád porušující usmrcení“ (Stamm), netýká se např. války (</a:t>
            </a:r>
            <a:r>
              <a:rPr i="1"/>
              <a:t>harag</a:t>
            </a:r>
            <a:r>
              <a:t>)</a:t>
            </a:r>
          </a:p>
          <a:p>
            <a:pPr marL="0" indent="0">
              <a:buSzTx/>
              <a:buNone/>
            </a:pPr>
            <a:r>
              <a:t>Šesté přikázání přikázání stále více zahrnuje jakékoli ohrožení života druhého člověka jako zásah do pravomoci Hospodina, který dává život (srov. pak Mt 5,22 a 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7">
                                            <p:bg/>
                                          </p:spTgt>
                                        </p:tgtEl>
                                        <p:attrNameLst>
                                          <p:attrName>style.visibility</p:attrName>
                                        </p:attrNameLst>
                                      </p:cBhvr>
                                      <p:to>
                                        <p:strVal val="visible"/>
                                      </p:to>
                                    </p:set>
                                    <p:anim calcmode="lin" valueType="num">
                                      <p:cBhvr>
                                        <p:cTn id="7" dur="500" fill="hold"/>
                                        <p:tgtEl>
                                          <p:spTgt spid="387">
                                            <p:bg/>
                                          </p:spTgt>
                                        </p:tgtEl>
                                        <p:attrNameLst>
                                          <p:attrName>ppt_x</p:attrName>
                                        </p:attrNameLst>
                                      </p:cBhvr>
                                      <p:tavLst>
                                        <p:tav tm="0">
                                          <p:val>
                                            <p:strVal val="#ppt_x"/>
                                          </p:val>
                                        </p:tav>
                                        <p:tav tm="100000">
                                          <p:val>
                                            <p:strVal val="#ppt_x"/>
                                          </p:val>
                                        </p:tav>
                                      </p:tavLst>
                                    </p:anim>
                                    <p:anim calcmode="lin" valueType="num">
                                      <p:cBhvr>
                                        <p:cTn id="8" dur="500" fill="hold"/>
                                        <p:tgtEl>
                                          <p:spTgt spid="38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87">
                                            <p:txEl>
                                              <p:pRg st="0" end="0"/>
                                            </p:txEl>
                                          </p:spTgt>
                                        </p:tgtEl>
                                        <p:attrNameLst>
                                          <p:attrName>style.visibility</p:attrName>
                                        </p:attrNameLst>
                                      </p:cBhvr>
                                      <p:to>
                                        <p:strVal val="visible"/>
                                      </p:to>
                                    </p:set>
                                    <p:anim calcmode="lin" valueType="num">
                                      <p:cBhvr>
                                        <p:cTn id="11" dur="500" fill="hold"/>
                                        <p:tgtEl>
                                          <p:spTgt spid="38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87">
                                            <p:txEl>
                                              <p:pRg st="1" end="1"/>
                                            </p:txEl>
                                          </p:spTgt>
                                        </p:tgtEl>
                                        <p:attrNameLst>
                                          <p:attrName>style.visibility</p:attrName>
                                        </p:attrNameLst>
                                      </p:cBhvr>
                                      <p:to>
                                        <p:strVal val="visible"/>
                                      </p:to>
                                    </p:set>
                                    <p:anim calcmode="lin" valueType="num">
                                      <p:cBhvr>
                                        <p:cTn id="17" dur="500" fill="hold"/>
                                        <p:tgtEl>
                                          <p:spTgt spid="38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87">
                                            <p:txEl>
                                              <p:pRg st="2" end="2"/>
                                            </p:txEl>
                                          </p:spTgt>
                                        </p:tgtEl>
                                        <p:attrNameLst>
                                          <p:attrName>style.visibility</p:attrName>
                                        </p:attrNameLst>
                                      </p:cBhvr>
                                      <p:to>
                                        <p:strVal val="visible"/>
                                      </p:to>
                                    </p:set>
                                    <p:anim calcmode="lin" valueType="num">
                                      <p:cBhvr>
                                        <p:cTn id="23" dur="500" fill="hold"/>
                                        <p:tgtEl>
                                          <p:spTgt spid="38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87">
                                            <p:txEl>
                                              <p:pRg st="3" end="3"/>
                                            </p:txEl>
                                          </p:spTgt>
                                        </p:tgtEl>
                                        <p:attrNameLst>
                                          <p:attrName>style.visibility</p:attrName>
                                        </p:attrNameLst>
                                      </p:cBhvr>
                                      <p:to>
                                        <p:strVal val="visible"/>
                                      </p:to>
                                    </p:set>
                                    <p:anim calcmode="lin" valueType="num">
                                      <p:cBhvr>
                                        <p:cTn id="29" dur="500" fill="hold"/>
                                        <p:tgtEl>
                                          <p:spTgt spid="38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Nadpis 1"/>
          <p:cNvSpPr txBox="1"/>
          <p:nvPr>
            <p:ph type="title"/>
          </p:nvPr>
        </p:nvSpPr>
        <p:spPr>
          <a:xfrm>
            <a:off x="1141413" y="618518"/>
            <a:ext cx="9905998" cy="1478571"/>
          </a:xfrm>
          <a:prstGeom prst="rect">
            <a:avLst/>
          </a:prstGeom>
        </p:spPr>
        <p:txBody>
          <a:bodyPr/>
          <a:lstStyle/>
          <a:p>
            <a:pPr/>
            <a:r>
              <a:t>Izrael v egyptě</a:t>
            </a:r>
          </a:p>
        </p:txBody>
      </p:sp>
      <p:sp>
        <p:nvSpPr>
          <p:cNvPr id="308" name="Zástupný symbol pro obsah 2"/>
          <p:cNvSpPr txBox="1"/>
          <p:nvPr>
            <p:ph type="body" idx="1"/>
          </p:nvPr>
        </p:nvSpPr>
        <p:spPr>
          <a:xfrm>
            <a:off x="1141411" y="2249487"/>
            <a:ext cx="9906001" cy="4254344"/>
          </a:xfrm>
          <a:prstGeom prst="rect">
            <a:avLst/>
          </a:prstGeom>
        </p:spPr>
        <p:txBody>
          <a:bodyPr/>
          <a:lstStyle/>
          <a:p>
            <a:pPr marL="0" indent="0">
              <a:buSzTx/>
              <a:buNone/>
            </a:pPr>
            <a:r>
              <a:t>Josef Egyptský a jeho 12 bratrů, Jakubových synů</a:t>
            </a:r>
          </a:p>
          <a:p>
            <a:pPr marL="0" indent="0">
              <a:buSzTx/>
              <a:buNone/>
              <a:defRPr>
                <a:effectLst/>
              </a:defRPr>
            </a:pPr>
            <a:r>
              <a:t>Diktatura Nové říše (1301 – 1165 př.Kr.): Ramses II., Merenptah a Ramses III., považovaní za syny boha Slunce</a:t>
            </a:r>
          </a:p>
          <a:p>
            <a:pPr marL="0" indent="0">
              <a:buSzTx/>
              <a:buNone/>
              <a:defRPr>
                <a:effectLst/>
              </a:defRPr>
            </a:pPr>
            <a:r>
              <a:t>Ramses II., stavitel: nutí „hebrejce“ k otrocké práci (pravděpodobně od „chapiru“ v dokumentech z roku 1700 př.Kr.; chapiru byli občané nižší společenské kategorie – cizí vojáci, otroci, váleční zajatci, bezdomovci), Ex 1…</a:t>
            </a:r>
          </a:p>
          <a:p>
            <a:pPr marL="0" indent="0">
              <a:buSzTx/>
              <a:buNone/>
              <a:defRPr>
                <a:effectLst/>
              </a:defRPr>
            </a:pPr>
            <a:r>
              <a:t>Ex 2: Mojžíšovo narození a útěk do Midjánu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08">
                                            <p:bg/>
                                          </p:spTgt>
                                        </p:tgtEl>
                                        <p:attrNameLst>
                                          <p:attrName>style.visibility</p:attrName>
                                        </p:attrNameLst>
                                      </p:cBhvr>
                                      <p:to>
                                        <p:strVal val="visible"/>
                                      </p:to>
                                    </p:set>
                                    <p:anim calcmode="lin" valueType="num">
                                      <p:cBhvr>
                                        <p:cTn id="7" dur="500" fill="hold"/>
                                        <p:tgtEl>
                                          <p:spTgt spid="308">
                                            <p:bg/>
                                          </p:spTgt>
                                        </p:tgtEl>
                                        <p:attrNameLst>
                                          <p:attrName>ppt_x</p:attrName>
                                        </p:attrNameLst>
                                      </p:cBhvr>
                                      <p:tavLst>
                                        <p:tav tm="0">
                                          <p:val>
                                            <p:strVal val="#ppt_x"/>
                                          </p:val>
                                        </p:tav>
                                        <p:tav tm="100000">
                                          <p:val>
                                            <p:strVal val="#ppt_x"/>
                                          </p:val>
                                        </p:tav>
                                      </p:tavLst>
                                    </p:anim>
                                    <p:anim calcmode="lin" valueType="num">
                                      <p:cBhvr>
                                        <p:cTn id="8" dur="500" fill="hold"/>
                                        <p:tgtEl>
                                          <p:spTgt spid="30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08">
                                            <p:txEl>
                                              <p:pRg st="0" end="0"/>
                                            </p:txEl>
                                          </p:spTgt>
                                        </p:tgtEl>
                                        <p:attrNameLst>
                                          <p:attrName>style.visibility</p:attrName>
                                        </p:attrNameLst>
                                      </p:cBhvr>
                                      <p:to>
                                        <p:strVal val="visible"/>
                                      </p:to>
                                    </p:set>
                                    <p:anim calcmode="lin" valueType="num">
                                      <p:cBhvr>
                                        <p:cTn id="11" dur="500" fill="hold"/>
                                        <p:tgtEl>
                                          <p:spTgt spid="30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08">
                                            <p:txEl>
                                              <p:pRg st="1" end="1"/>
                                            </p:txEl>
                                          </p:spTgt>
                                        </p:tgtEl>
                                        <p:attrNameLst>
                                          <p:attrName>style.visibility</p:attrName>
                                        </p:attrNameLst>
                                      </p:cBhvr>
                                      <p:to>
                                        <p:strVal val="visible"/>
                                      </p:to>
                                    </p:set>
                                    <p:anim calcmode="lin" valueType="num">
                                      <p:cBhvr>
                                        <p:cTn id="17" dur="500" fill="hold"/>
                                        <p:tgtEl>
                                          <p:spTgt spid="30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08">
                                            <p:txEl>
                                              <p:pRg st="2" end="2"/>
                                            </p:txEl>
                                          </p:spTgt>
                                        </p:tgtEl>
                                        <p:attrNameLst>
                                          <p:attrName>style.visibility</p:attrName>
                                        </p:attrNameLst>
                                      </p:cBhvr>
                                      <p:to>
                                        <p:strVal val="visible"/>
                                      </p:to>
                                    </p:set>
                                    <p:anim calcmode="lin" valueType="num">
                                      <p:cBhvr>
                                        <p:cTn id="23" dur="500" fill="hold"/>
                                        <p:tgtEl>
                                          <p:spTgt spid="30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08">
                                            <p:txEl>
                                              <p:pRg st="3" end="3"/>
                                            </p:txEl>
                                          </p:spTgt>
                                        </p:tgtEl>
                                        <p:attrNameLst>
                                          <p:attrName>style.visibility</p:attrName>
                                        </p:attrNameLst>
                                      </p:cBhvr>
                                      <p:to>
                                        <p:strVal val="visible"/>
                                      </p:to>
                                    </p:set>
                                    <p:anim calcmode="lin" valueType="num">
                                      <p:cBhvr>
                                        <p:cTn id="29" dur="500" fill="hold"/>
                                        <p:tgtEl>
                                          <p:spTgt spid="30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8"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Nadpis 1"/>
          <p:cNvSpPr txBox="1"/>
          <p:nvPr>
            <p:ph type="title"/>
          </p:nvPr>
        </p:nvSpPr>
        <p:spPr>
          <a:xfrm>
            <a:off x="1141413" y="-167094"/>
            <a:ext cx="9905998" cy="1478572"/>
          </a:xfrm>
          <a:prstGeom prst="rect">
            <a:avLst/>
          </a:prstGeom>
        </p:spPr>
        <p:txBody>
          <a:bodyPr/>
          <a:lstStyle/>
          <a:p>
            <a:pPr/>
            <a:r>
              <a:t>6. přikázání, </a:t>
            </a:r>
            <a:r>
              <a:rPr cap="none"/>
              <a:t>v</a:t>
            </a:r>
            <a:r>
              <a:t>.14</a:t>
            </a:r>
          </a:p>
        </p:txBody>
      </p:sp>
      <p:sp>
        <p:nvSpPr>
          <p:cNvPr id="390" name="Zástupný symbol pro obsah 2"/>
          <p:cNvSpPr txBox="1"/>
          <p:nvPr>
            <p:ph type="body" idx="1"/>
          </p:nvPr>
        </p:nvSpPr>
        <p:spPr>
          <a:xfrm>
            <a:off x="1141411" y="1077508"/>
            <a:ext cx="10037452" cy="5580870"/>
          </a:xfrm>
          <a:prstGeom prst="rect">
            <a:avLst/>
          </a:prstGeom>
        </p:spPr>
        <p:txBody>
          <a:bodyPr/>
          <a:lstStyle/>
          <a:p>
            <a:pPr marL="0" indent="0">
              <a:buSzTx/>
              <a:buNone/>
              <a:defRPr baseline="30000"/>
            </a:pPr>
            <a:r>
              <a:t>14</a:t>
            </a:r>
            <a:r>
              <a:rPr baseline="0"/>
              <a:t> Nesesmilníš.</a:t>
            </a:r>
            <a:r>
              <a:rPr baseline="0"/>
              <a:t> (ekumenický překlad)</a:t>
            </a:r>
            <a:endParaRPr baseline="0"/>
          </a:p>
          <a:p>
            <a:pPr marL="0" indent="0">
              <a:buSzTx/>
              <a:buNone/>
              <a:defRPr sz="4800">
                <a:latin typeface="Bwhebb"/>
                <a:ea typeface="Bwhebb"/>
                <a:cs typeface="Bwhebb"/>
                <a:sym typeface="Bwhebb"/>
              </a:defRPr>
            </a:pPr>
            <a:r>
              <a:t>`@a"+(n&gt;Tiã al{æß</a:t>
            </a:r>
          </a:p>
          <a:p>
            <a:pPr marL="0" indent="0">
              <a:buSzTx/>
              <a:buNone/>
            </a:pPr>
            <a:r>
              <a:t>Správně „nezcizložíš“, ale hlavní smysl tohoto přikázání není v porušení „vlastnictví“ manžela, nýbrž je to polemika proti pohanským kultům (Izrael žil v prostředí, kde pohlavní život byl zbožštěn a sexuální projevy až orgie byly součástí kultu nejbližších sousedů)</a:t>
            </a:r>
          </a:p>
          <a:p>
            <a:pPr marL="0" indent="0">
              <a:buSzTx/>
              <a:buNone/>
            </a:pPr>
            <a:r>
              <a:t>Srov. Gn 2,24 (Mt 5,27nn)</a:t>
            </a:r>
          </a:p>
          <a:p>
            <a:pPr marL="0" indent="0">
              <a:buSzTx/>
              <a:buNone/>
            </a:pPr>
            <a:r>
              <a:t>(Ohledně „nesesmilníš“ srov. Ex 22,15; Dt 22,14nn; Lv 18; 1K 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90">
                                            <p:bg/>
                                          </p:spTgt>
                                        </p:tgtEl>
                                        <p:attrNameLst>
                                          <p:attrName>style.visibility</p:attrName>
                                        </p:attrNameLst>
                                      </p:cBhvr>
                                      <p:to>
                                        <p:strVal val="visible"/>
                                      </p:to>
                                    </p:set>
                                    <p:anim calcmode="lin" valueType="num">
                                      <p:cBhvr>
                                        <p:cTn id="7" dur="500" fill="hold"/>
                                        <p:tgtEl>
                                          <p:spTgt spid="390">
                                            <p:bg/>
                                          </p:spTgt>
                                        </p:tgtEl>
                                        <p:attrNameLst>
                                          <p:attrName>ppt_x</p:attrName>
                                        </p:attrNameLst>
                                      </p:cBhvr>
                                      <p:tavLst>
                                        <p:tav tm="0">
                                          <p:val>
                                            <p:strVal val="#ppt_x"/>
                                          </p:val>
                                        </p:tav>
                                        <p:tav tm="100000">
                                          <p:val>
                                            <p:strVal val="#ppt_x"/>
                                          </p:val>
                                        </p:tav>
                                      </p:tavLst>
                                    </p:anim>
                                    <p:anim calcmode="lin" valueType="num">
                                      <p:cBhvr>
                                        <p:cTn id="8" dur="500" fill="hold"/>
                                        <p:tgtEl>
                                          <p:spTgt spid="39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90">
                                            <p:txEl>
                                              <p:pRg st="0" end="0"/>
                                            </p:txEl>
                                          </p:spTgt>
                                        </p:tgtEl>
                                        <p:attrNameLst>
                                          <p:attrName>style.visibility</p:attrName>
                                        </p:attrNameLst>
                                      </p:cBhvr>
                                      <p:to>
                                        <p:strVal val="visible"/>
                                      </p:to>
                                    </p:set>
                                    <p:anim calcmode="lin" valueType="num">
                                      <p:cBhvr>
                                        <p:cTn id="11" dur="500" fill="hold"/>
                                        <p:tgtEl>
                                          <p:spTgt spid="39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90">
                                            <p:txEl>
                                              <p:pRg st="1" end="1"/>
                                            </p:txEl>
                                          </p:spTgt>
                                        </p:tgtEl>
                                        <p:attrNameLst>
                                          <p:attrName>style.visibility</p:attrName>
                                        </p:attrNameLst>
                                      </p:cBhvr>
                                      <p:to>
                                        <p:strVal val="visible"/>
                                      </p:to>
                                    </p:set>
                                    <p:anim calcmode="lin" valueType="num">
                                      <p:cBhvr>
                                        <p:cTn id="17" dur="500" fill="hold"/>
                                        <p:tgtEl>
                                          <p:spTgt spid="39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90">
                                            <p:txEl>
                                              <p:pRg st="2" end="2"/>
                                            </p:txEl>
                                          </p:spTgt>
                                        </p:tgtEl>
                                        <p:attrNameLst>
                                          <p:attrName>style.visibility</p:attrName>
                                        </p:attrNameLst>
                                      </p:cBhvr>
                                      <p:to>
                                        <p:strVal val="visible"/>
                                      </p:to>
                                    </p:set>
                                    <p:anim calcmode="lin" valueType="num">
                                      <p:cBhvr>
                                        <p:cTn id="23" dur="500" fill="hold"/>
                                        <p:tgtEl>
                                          <p:spTgt spid="39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90">
                                            <p:txEl>
                                              <p:pRg st="3" end="3"/>
                                            </p:txEl>
                                          </p:spTgt>
                                        </p:tgtEl>
                                        <p:attrNameLst>
                                          <p:attrName>style.visibility</p:attrName>
                                        </p:attrNameLst>
                                      </p:cBhvr>
                                      <p:to>
                                        <p:strVal val="visible"/>
                                      </p:to>
                                    </p:set>
                                    <p:anim calcmode="lin" valueType="num">
                                      <p:cBhvr>
                                        <p:cTn id="29" dur="500" fill="hold"/>
                                        <p:tgtEl>
                                          <p:spTgt spid="39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90">
                                            <p:txEl>
                                              <p:pRg st="4" end="4"/>
                                            </p:txEl>
                                          </p:spTgt>
                                        </p:tgtEl>
                                        <p:attrNameLst>
                                          <p:attrName>style.visibility</p:attrName>
                                        </p:attrNameLst>
                                      </p:cBhvr>
                                      <p:to>
                                        <p:strVal val="visible"/>
                                      </p:to>
                                    </p:set>
                                    <p:anim calcmode="lin" valueType="num">
                                      <p:cBhvr>
                                        <p:cTn id="35" dur="500" fill="hold"/>
                                        <p:tgtEl>
                                          <p:spTgt spid="39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0"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Nadpis 1"/>
          <p:cNvSpPr txBox="1"/>
          <p:nvPr>
            <p:ph type="title"/>
          </p:nvPr>
        </p:nvSpPr>
        <p:spPr>
          <a:xfrm>
            <a:off x="1141412" y="-115578"/>
            <a:ext cx="9905998" cy="1478572"/>
          </a:xfrm>
          <a:prstGeom prst="rect">
            <a:avLst/>
          </a:prstGeom>
        </p:spPr>
        <p:txBody>
          <a:bodyPr/>
          <a:lstStyle/>
          <a:p>
            <a:pPr/>
            <a:r>
              <a:t>7. přikázání, </a:t>
            </a:r>
            <a:r>
              <a:rPr cap="none"/>
              <a:t>v</a:t>
            </a:r>
            <a:r>
              <a:t>.15</a:t>
            </a:r>
          </a:p>
        </p:txBody>
      </p:sp>
      <p:sp>
        <p:nvSpPr>
          <p:cNvPr id="393" name="Zástupný symbol pro obsah 2"/>
          <p:cNvSpPr txBox="1"/>
          <p:nvPr>
            <p:ph type="body" idx="1"/>
          </p:nvPr>
        </p:nvSpPr>
        <p:spPr>
          <a:xfrm>
            <a:off x="1141411" y="1116144"/>
            <a:ext cx="10037451" cy="5915721"/>
          </a:xfrm>
          <a:prstGeom prst="rect">
            <a:avLst/>
          </a:prstGeom>
        </p:spPr>
        <p:txBody>
          <a:bodyPr/>
          <a:lstStyle/>
          <a:p>
            <a:pPr marL="0" indent="0">
              <a:buSzTx/>
              <a:buNone/>
              <a:defRPr baseline="30000"/>
            </a:pPr>
            <a:r>
              <a:t>15</a:t>
            </a:r>
            <a:r>
              <a:rPr baseline="0"/>
              <a:t> Nepokradeš. </a:t>
            </a:r>
            <a:endParaRPr baseline="0"/>
          </a:p>
          <a:p>
            <a:pPr marL="0" indent="0">
              <a:buSzTx/>
              <a:buNone/>
            </a:pPr>
            <a:r>
              <a:t>Kde není majetkoprávní jistota a svoboda, jsou hluboce porušeny vzájemné vztahy, otvírají se dveře zákonu džungle a právu silnějšího.</a:t>
            </a:r>
          </a:p>
          <a:p>
            <a:pPr marL="0" indent="0">
              <a:buSzTx/>
              <a:buNone/>
            </a:pPr>
            <a:r>
              <a:t>Krádež z hladu: Př 6,30nn</a:t>
            </a:r>
          </a:p>
          <a:p>
            <a:pPr marL="0" indent="0">
              <a:buSzTx/>
              <a:buNone/>
            </a:pPr>
            <a:r>
              <a:t>Jedná se i o krádež člověka (Gn 40,15; Ex 21,16)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93">
                                            <p:bg/>
                                          </p:spTgt>
                                        </p:tgtEl>
                                        <p:attrNameLst>
                                          <p:attrName>style.visibility</p:attrName>
                                        </p:attrNameLst>
                                      </p:cBhvr>
                                      <p:to>
                                        <p:strVal val="visible"/>
                                      </p:to>
                                    </p:set>
                                    <p:anim calcmode="lin" valueType="num">
                                      <p:cBhvr>
                                        <p:cTn id="7" dur="500" fill="hold"/>
                                        <p:tgtEl>
                                          <p:spTgt spid="393">
                                            <p:bg/>
                                          </p:spTgt>
                                        </p:tgtEl>
                                        <p:attrNameLst>
                                          <p:attrName>ppt_x</p:attrName>
                                        </p:attrNameLst>
                                      </p:cBhvr>
                                      <p:tavLst>
                                        <p:tav tm="0">
                                          <p:val>
                                            <p:strVal val="#ppt_x"/>
                                          </p:val>
                                        </p:tav>
                                        <p:tav tm="100000">
                                          <p:val>
                                            <p:strVal val="#ppt_x"/>
                                          </p:val>
                                        </p:tav>
                                      </p:tavLst>
                                    </p:anim>
                                    <p:anim calcmode="lin" valueType="num">
                                      <p:cBhvr>
                                        <p:cTn id="8" dur="500" fill="hold"/>
                                        <p:tgtEl>
                                          <p:spTgt spid="39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93">
                                            <p:txEl>
                                              <p:pRg st="0" end="0"/>
                                            </p:txEl>
                                          </p:spTgt>
                                        </p:tgtEl>
                                        <p:attrNameLst>
                                          <p:attrName>style.visibility</p:attrName>
                                        </p:attrNameLst>
                                      </p:cBhvr>
                                      <p:to>
                                        <p:strVal val="visible"/>
                                      </p:to>
                                    </p:set>
                                    <p:anim calcmode="lin" valueType="num">
                                      <p:cBhvr>
                                        <p:cTn id="11" dur="500" fill="hold"/>
                                        <p:tgtEl>
                                          <p:spTgt spid="39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93">
                                            <p:txEl>
                                              <p:pRg st="1" end="1"/>
                                            </p:txEl>
                                          </p:spTgt>
                                        </p:tgtEl>
                                        <p:attrNameLst>
                                          <p:attrName>style.visibility</p:attrName>
                                        </p:attrNameLst>
                                      </p:cBhvr>
                                      <p:to>
                                        <p:strVal val="visible"/>
                                      </p:to>
                                    </p:set>
                                    <p:anim calcmode="lin" valueType="num">
                                      <p:cBhvr>
                                        <p:cTn id="17" dur="500" fill="hold"/>
                                        <p:tgtEl>
                                          <p:spTgt spid="39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93">
                                            <p:txEl>
                                              <p:pRg st="2" end="2"/>
                                            </p:txEl>
                                          </p:spTgt>
                                        </p:tgtEl>
                                        <p:attrNameLst>
                                          <p:attrName>style.visibility</p:attrName>
                                        </p:attrNameLst>
                                      </p:cBhvr>
                                      <p:to>
                                        <p:strVal val="visible"/>
                                      </p:to>
                                    </p:set>
                                    <p:anim calcmode="lin" valueType="num">
                                      <p:cBhvr>
                                        <p:cTn id="23" dur="500" fill="hold"/>
                                        <p:tgtEl>
                                          <p:spTgt spid="39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93">
                                            <p:txEl>
                                              <p:pRg st="3" end="3"/>
                                            </p:txEl>
                                          </p:spTgt>
                                        </p:tgtEl>
                                        <p:attrNameLst>
                                          <p:attrName>style.visibility</p:attrName>
                                        </p:attrNameLst>
                                      </p:cBhvr>
                                      <p:to>
                                        <p:strVal val="visible"/>
                                      </p:to>
                                    </p:set>
                                    <p:anim calcmode="lin" valueType="num">
                                      <p:cBhvr>
                                        <p:cTn id="29" dur="500" fill="hold"/>
                                        <p:tgtEl>
                                          <p:spTgt spid="39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9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3"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Nadpis 1"/>
          <p:cNvSpPr txBox="1"/>
          <p:nvPr>
            <p:ph type="title"/>
          </p:nvPr>
        </p:nvSpPr>
        <p:spPr>
          <a:xfrm>
            <a:off x="1141413" y="618518"/>
            <a:ext cx="9905998" cy="1478571"/>
          </a:xfrm>
          <a:prstGeom prst="rect">
            <a:avLst/>
          </a:prstGeom>
        </p:spPr>
        <p:txBody>
          <a:bodyPr/>
          <a:lstStyle/>
          <a:p>
            <a:pPr/>
            <a:r>
              <a:t>8. přikázání, </a:t>
            </a:r>
            <a:r>
              <a:rPr cap="none"/>
              <a:t>v</a:t>
            </a:r>
            <a:r>
              <a:t>.16</a:t>
            </a:r>
          </a:p>
        </p:txBody>
      </p:sp>
      <p:sp>
        <p:nvSpPr>
          <p:cNvPr id="396" name="Zástupný symbol pro obsah 2"/>
          <p:cNvSpPr txBox="1"/>
          <p:nvPr>
            <p:ph type="body" idx="1"/>
          </p:nvPr>
        </p:nvSpPr>
        <p:spPr>
          <a:xfrm>
            <a:off x="1141411" y="2249486"/>
            <a:ext cx="9906001" cy="3541715"/>
          </a:xfrm>
          <a:prstGeom prst="rect">
            <a:avLst/>
          </a:prstGeom>
        </p:spPr>
        <p:txBody>
          <a:bodyPr/>
          <a:lstStyle/>
          <a:p>
            <a:pPr marL="0" indent="0">
              <a:buSzTx/>
              <a:buNone/>
              <a:defRPr baseline="30000"/>
            </a:pPr>
            <a:r>
              <a:t>16</a:t>
            </a:r>
            <a:r>
              <a:rPr baseline="0"/>
              <a:t> Nevydáš proti svému bližnímu křivé svědectví. </a:t>
            </a:r>
            <a:endParaRPr baseline="0"/>
          </a:p>
          <a:p>
            <a:pPr marL="0" indent="0">
              <a:buSzTx/>
              <a:buNone/>
            </a:pPr>
            <a:r>
              <a:t>Svědek u soudu má podstatnou roli…, jedno ze základních práv!</a:t>
            </a:r>
          </a:p>
          <a:p>
            <a:pPr marL="0" indent="0">
              <a:buSzTx/>
              <a:buNone/>
            </a:pPr>
            <a:r>
              <a:t>Volá k pravdivosti ve vztahu k druhému člověku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96">
                                            <p:bg/>
                                          </p:spTgt>
                                        </p:tgtEl>
                                        <p:attrNameLst>
                                          <p:attrName>style.visibility</p:attrName>
                                        </p:attrNameLst>
                                      </p:cBhvr>
                                      <p:to>
                                        <p:strVal val="visible"/>
                                      </p:to>
                                    </p:set>
                                    <p:anim calcmode="lin" valueType="num">
                                      <p:cBhvr>
                                        <p:cTn id="7" dur="500" fill="hold"/>
                                        <p:tgtEl>
                                          <p:spTgt spid="396">
                                            <p:bg/>
                                          </p:spTgt>
                                        </p:tgtEl>
                                        <p:attrNameLst>
                                          <p:attrName>ppt_x</p:attrName>
                                        </p:attrNameLst>
                                      </p:cBhvr>
                                      <p:tavLst>
                                        <p:tav tm="0">
                                          <p:val>
                                            <p:strVal val="#ppt_x"/>
                                          </p:val>
                                        </p:tav>
                                        <p:tav tm="100000">
                                          <p:val>
                                            <p:strVal val="#ppt_x"/>
                                          </p:val>
                                        </p:tav>
                                      </p:tavLst>
                                    </p:anim>
                                    <p:anim calcmode="lin" valueType="num">
                                      <p:cBhvr>
                                        <p:cTn id="8" dur="500" fill="hold"/>
                                        <p:tgtEl>
                                          <p:spTgt spid="39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96">
                                            <p:txEl>
                                              <p:pRg st="0" end="0"/>
                                            </p:txEl>
                                          </p:spTgt>
                                        </p:tgtEl>
                                        <p:attrNameLst>
                                          <p:attrName>style.visibility</p:attrName>
                                        </p:attrNameLst>
                                      </p:cBhvr>
                                      <p:to>
                                        <p:strVal val="visible"/>
                                      </p:to>
                                    </p:set>
                                    <p:anim calcmode="lin" valueType="num">
                                      <p:cBhvr>
                                        <p:cTn id="11" dur="500" fill="hold"/>
                                        <p:tgtEl>
                                          <p:spTgt spid="39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96">
                                            <p:txEl>
                                              <p:pRg st="1" end="1"/>
                                            </p:txEl>
                                          </p:spTgt>
                                        </p:tgtEl>
                                        <p:attrNameLst>
                                          <p:attrName>style.visibility</p:attrName>
                                        </p:attrNameLst>
                                      </p:cBhvr>
                                      <p:to>
                                        <p:strVal val="visible"/>
                                      </p:to>
                                    </p:set>
                                    <p:anim calcmode="lin" valueType="num">
                                      <p:cBhvr>
                                        <p:cTn id="17" dur="500" fill="hold"/>
                                        <p:tgtEl>
                                          <p:spTgt spid="39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96">
                                            <p:txEl>
                                              <p:pRg st="2" end="2"/>
                                            </p:txEl>
                                          </p:spTgt>
                                        </p:tgtEl>
                                        <p:attrNameLst>
                                          <p:attrName>style.visibility</p:attrName>
                                        </p:attrNameLst>
                                      </p:cBhvr>
                                      <p:to>
                                        <p:strVal val="visible"/>
                                      </p:to>
                                    </p:set>
                                    <p:anim calcmode="lin" valueType="num">
                                      <p:cBhvr>
                                        <p:cTn id="23" dur="500" fill="hold"/>
                                        <p:tgtEl>
                                          <p:spTgt spid="39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6"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Nadpis 1"/>
          <p:cNvSpPr txBox="1"/>
          <p:nvPr>
            <p:ph type="title"/>
          </p:nvPr>
        </p:nvSpPr>
        <p:spPr>
          <a:xfrm>
            <a:off x="1141412" y="-167094"/>
            <a:ext cx="9905998" cy="1478572"/>
          </a:xfrm>
          <a:prstGeom prst="rect">
            <a:avLst/>
          </a:prstGeom>
        </p:spPr>
        <p:txBody>
          <a:bodyPr/>
          <a:lstStyle/>
          <a:p>
            <a:pPr/>
            <a:r>
              <a:t>9. a 10. přikázání, </a:t>
            </a:r>
            <a:r>
              <a:rPr cap="none"/>
              <a:t>v</a:t>
            </a:r>
            <a:r>
              <a:t>.17</a:t>
            </a:r>
          </a:p>
        </p:txBody>
      </p:sp>
      <p:sp>
        <p:nvSpPr>
          <p:cNvPr id="399" name="Zástupný symbol pro obsah 2"/>
          <p:cNvSpPr txBox="1"/>
          <p:nvPr>
            <p:ph type="body" idx="1"/>
          </p:nvPr>
        </p:nvSpPr>
        <p:spPr>
          <a:xfrm>
            <a:off x="1231564" y="1051750"/>
            <a:ext cx="9985935" cy="5658143"/>
          </a:xfrm>
          <a:prstGeom prst="rect">
            <a:avLst/>
          </a:prstGeom>
        </p:spPr>
        <p:txBody>
          <a:bodyPr/>
          <a:lstStyle/>
          <a:p>
            <a:pPr marL="0" indent="0">
              <a:buSzTx/>
              <a:buNone/>
              <a:defRPr baseline="30000"/>
            </a:pPr>
            <a:r>
              <a:t>17</a:t>
            </a:r>
            <a:r>
              <a:rPr baseline="0"/>
              <a:t> Nebudeš dychtit po domě svého bližního. Nebudeš dychtit po ženě svého bližního ani po jeho otroku ani po jeho otrokyni ani po jeho býku ani po jeho oslu, vůbec po ničem, co patří tvému bližnímu." </a:t>
            </a:r>
            <a:endParaRPr baseline="0"/>
          </a:p>
          <a:p>
            <a:pPr marL="0" indent="0">
              <a:buSzTx/>
              <a:buNone/>
            </a:pPr>
            <a:r>
              <a:t>Zákaz chtivé závisti, v níž je kořen všeho zlého, chtivost totiž snadno přejde v čin…</a:t>
            </a:r>
          </a:p>
          <a:p>
            <a:pPr marL="0" indent="0">
              <a:buSzTx/>
              <a:buNone/>
            </a:pPr>
          </a:p>
          <a:p>
            <a:pPr marL="0" indent="0">
              <a:buSzTx/>
              <a:buNone/>
            </a:pPr>
            <a:r>
              <a:t>Desatero je nedílný celek, přestoupení jednoho přikázání často vede i k přestoupení dalších </a:t>
            </a:r>
          </a:p>
          <a:p>
            <a:pPr marL="0" indent="0">
              <a:buSzTx/>
              <a:buNone/>
            </a:pPr>
            <a:r>
              <a:t>Boží vůle je nedělitelná…</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99">
                                            <p:bg/>
                                          </p:spTgt>
                                        </p:tgtEl>
                                        <p:attrNameLst>
                                          <p:attrName>style.visibility</p:attrName>
                                        </p:attrNameLst>
                                      </p:cBhvr>
                                      <p:to>
                                        <p:strVal val="visible"/>
                                      </p:to>
                                    </p:set>
                                    <p:anim calcmode="lin" valueType="num">
                                      <p:cBhvr>
                                        <p:cTn id="7" dur="500" fill="hold"/>
                                        <p:tgtEl>
                                          <p:spTgt spid="399">
                                            <p:bg/>
                                          </p:spTgt>
                                        </p:tgtEl>
                                        <p:attrNameLst>
                                          <p:attrName>ppt_x</p:attrName>
                                        </p:attrNameLst>
                                      </p:cBhvr>
                                      <p:tavLst>
                                        <p:tav tm="0">
                                          <p:val>
                                            <p:strVal val="#ppt_x"/>
                                          </p:val>
                                        </p:tav>
                                        <p:tav tm="100000">
                                          <p:val>
                                            <p:strVal val="#ppt_x"/>
                                          </p:val>
                                        </p:tav>
                                      </p:tavLst>
                                    </p:anim>
                                    <p:anim calcmode="lin" valueType="num">
                                      <p:cBhvr>
                                        <p:cTn id="8" dur="500" fill="hold"/>
                                        <p:tgtEl>
                                          <p:spTgt spid="39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99">
                                            <p:txEl>
                                              <p:pRg st="0" end="0"/>
                                            </p:txEl>
                                          </p:spTgt>
                                        </p:tgtEl>
                                        <p:attrNameLst>
                                          <p:attrName>style.visibility</p:attrName>
                                        </p:attrNameLst>
                                      </p:cBhvr>
                                      <p:to>
                                        <p:strVal val="visible"/>
                                      </p:to>
                                    </p:set>
                                    <p:anim calcmode="lin" valueType="num">
                                      <p:cBhvr>
                                        <p:cTn id="11" dur="500" fill="hold"/>
                                        <p:tgtEl>
                                          <p:spTgt spid="39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99">
                                            <p:txEl>
                                              <p:pRg st="1" end="1"/>
                                            </p:txEl>
                                          </p:spTgt>
                                        </p:tgtEl>
                                        <p:attrNameLst>
                                          <p:attrName>style.visibility</p:attrName>
                                        </p:attrNameLst>
                                      </p:cBhvr>
                                      <p:to>
                                        <p:strVal val="visible"/>
                                      </p:to>
                                    </p:set>
                                    <p:anim calcmode="lin" valueType="num">
                                      <p:cBhvr>
                                        <p:cTn id="17" dur="500" fill="hold"/>
                                        <p:tgtEl>
                                          <p:spTgt spid="39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9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Class="entr" nodeType="afterEffect" presetSubtype="4" presetID="2" grpId="1" fill="hold">
                                  <p:stCondLst>
                                    <p:cond delay="0"/>
                                  </p:stCondLst>
                                  <p:iterate type="el" backwards="0">
                                    <p:tmAbs val="0"/>
                                  </p:iterate>
                                  <p:childTnLst>
                                    <p:set>
                                      <p:cBhvr>
                                        <p:cTn id="21" fill="hold"/>
                                        <p:tgtEl>
                                          <p:spTgt spid="399">
                                            <p:txEl>
                                              <p:pRg st="2" end="2"/>
                                            </p:txEl>
                                          </p:spTgt>
                                        </p:tgtEl>
                                        <p:attrNameLst>
                                          <p:attrName>style.visibility</p:attrName>
                                        </p:attrNameLst>
                                      </p:cBhvr>
                                      <p:to>
                                        <p:strVal val="visible"/>
                                      </p:to>
                                    </p:set>
                                    <p:anim calcmode="lin" valueType="num">
                                      <p:cBhvr>
                                        <p:cTn id="22" dur="500" fill="hold"/>
                                        <p:tgtEl>
                                          <p:spTgt spid="3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399">
                                            <p:txEl>
                                              <p:pRg st="3" end="3"/>
                                            </p:txEl>
                                          </p:spTgt>
                                        </p:tgtEl>
                                        <p:attrNameLst>
                                          <p:attrName>style.visibility</p:attrName>
                                        </p:attrNameLst>
                                      </p:cBhvr>
                                      <p:to>
                                        <p:strVal val="visible"/>
                                      </p:to>
                                    </p:set>
                                    <p:anim calcmode="lin" valueType="num">
                                      <p:cBhvr>
                                        <p:cTn id="28" dur="500" fill="hold"/>
                                        <p:tgtEl>
                                          <p:spTgt spid="399">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399">
                                            <p:txEl>
                                              <p:pRg st="4" end="4"/>
                                            </p:txEl>
                                          </p:spTgt>
                                        </p:tgtEl>
                                        <p:attrNameLst>
                                          <p:attrName>style.visibility</p:attrName>
                                        </p:attrNameLst>
                                      </p:cBhvr>
                                      <p:to>
                                        <p:strVal val="visible"/>
                                      </p:to>
                                    </p:set>
                                    <p:anim calcmode="lin" valueType="num">
                                      <p:cBhvr>
                                        <p:cTn id="34" dur="500" fill="hold"/>
                                        <p:tgtEl>
                                          <p:spTgt spid="399">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9"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Nadpis 1"/>
          <p:cNvSpPr txBox="1"/>
          <p:nvPr>
            <p:ph type="title"/>
          </p:nvPr>
        </p:nvSpPr>
        <p:spPr>
          <a:xfrm>
            <a:off x="1141413" y="618518"/>
            <a:ext cx="9905998" cy="1478571"/>
          </a:xfrm>
          <a:prstGeom prst="rect">
            <a:avLst/>
          </a:prstGeom>
        </p:spPr>
        <p:txBody>
          <a:bodyPr/>
          <a:lstStyle/>
          <a:p>
            <a:pPr/>
            <a:r>
              <a:t>závěr</a:t>
            </a:r>
          </a:p>
        </p:txBody>
      </p:sp>
      <p:sp>
        <p:nvSpPr>
          <p:cNvPr id="402" name="Zástupný symbol pro obsah 2"/>
          <p:cNvSpPr txBox="1"/>
          <p:nvPr>
            <p:ph type="body" idx="1"/>
          </p:nvPr>
        </p:nvSpPr>
        <p:spPr>
          <a:xfrm>
            <a:off x="1141411" y="2249486"/>
            <a:ext cx="10024573" cy="4370256"/>
          </a:xfrm>
          <a:prstGeom prst="rect">
            <a:avLst/>
          </a:prstGeom>
        </p:spPr>
        <p:txBody>
          <a:bodyPr/>
          <a:lstStyle/>
          <a:p>
            <a:pPr marL="0" indent="0">
              <a:lnSpc>
                <a:spcPct val="108000"/>
              </a:lnSpc>
              <a:buSzTx/>
              <a:buNone/>
              <a:defRPr>
                <a:effectLst/>
              </a:defRPr>
            </a:pPr>
            <a:r>
              <a:t>Jeden příklad nesvobody: </a:t>
            </a:r>
          </a:p>
          <a:p>
            <a:pPr marL="0" indent="0">
              <a:lnSpc>
                <a:spcPct val="108000"/>
              </a:lnSpc>
              <a:buSzTx/>
              <a:buNone/>
              <a:defRPr>
                <a:effectLst/>
              </a:defRPr>
            </a:pPr>
            <a:r>
              <a:t>Komunismus popřel první tři přikázání, a měl cestu k likvidaci člověka / Božího obrazu otevřenou. </a:t>
            </a:r>
          </a:p>
          <a:p>
            <a:pPr marL="0" indent="0">
              <a:lnSpc>
                <a:spcPct val="108000"/>
              </a:lnSpc>
              <a:buSzTx/>
              <a:buNone/>
              <a:defRPr>
                <a:effectLst/>
              </a:defRPr>
            </a:pPr>
            <a:r>
              <a:t>Memento všem společnostem a zároveň důkaz, že nevyšší ideál západní společnosti je skutečně postaven na biblických základech</a:t>
            </a:r>
          </a:p>
          <a:p>
            <a:pPr marL="0" indent="0">
              <a:lnSpc>
                <a:spcPct val="108000"/>
              </a:lnSpc>
              <a:buSzTx/>
              <a:buNone/>
              <a:defRPr>
                <a:effectLst/>
              </a:defRPr>
            </a:pPr>
            <a:r>
              <a:t>Jakmile je opustíme, přestaneme rozumět sobě samým, ztratíme schopnost dialogu s ostatními kulturami, začneme budovat nesvobodné a nespravedlivé společnosti</a:t>
            </a:r>
          </a:p>
          <a:p>
            <a:pPr marL="0" indent="0">
              <a:lnSpc>
                <a:spcPct val="108000"/>
              </a:lnSpc>
              <a:buSzTx/>
              <a:buNone/>
              <a:defRPr>
                <a:effectLst/>
              </a:defRPr>
            </a:pPr>
            <a:r>
              <a:t>Mojžíš nepřestává být inspirativním vůdcem…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02">
                                            <p:bg/>
                                          </p:spTgt>
                                        </p:tgtEl>
                                        <p:attrNameLst>
                                          <p:attrName>style.visibility</p:attrName>
                                        </p:attrNameLst>
                                      </p:cBhvr>
                                      <p:to>
                                        <p:strVal val="visible"/>
                                      </p:to>
                                    </p:set>
                                    <p:anim calcmode="lin" valueType="num">
                                      <p:cBhvr>
                                        <p:cTn id="7" dur="500" fill="hold"/>
                                        <p:tgtEl>
                                          <p:spTgt spid="402">
                                            <p:bg/>
                                          </p:spTgt>
                                        </p:tgtEl>
                                        <p:attrNameLst>
                                          <p:attrName>ppt_x</p:attrName>
                                        </p:attrNameLst>
                                      </p:cBhvr>
                                      <p:tavLst>
                                        <p:tav tm="0">
                                          <p:val>
                                            <p:strVal val="#ppt_x"/>
                                          </p:val>
                                        </p:tav>
                                        <p:tav tm="100000">
                                          <p:val>
                                            <p:strVal val="#ppt_x"/>
                                          </p:val>
                                        </p:tav>
                                      </p:tavLst>
                                    </p:anim>
                                    <p:anim calcmode="lin" valueType="num">
                                      <p:cBhvr>
                                        <p:cTn id="8" dur="500" fill="hold"/>
                                        <p:tgtEl>
                                          <p:spTgt spid="40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402">
                                            <p:txEl>
                                              <p:pRg st="0" end="0"/>
                                            </p:txEl>
                                          </p:spTgt>
                                        </p:tgtEl>
                                        <p:attrNameLst>
                                          <p:attrName>style.visibility</p:attrName>
                                        </p:attrNameLst>
                                      </p:cBhvr>
                                      <p:to>
                                        <p:strVal val="visible"/>
                                      </p:to>
                                    </p:set>
                                    <p:anim calcmode="lin" valueType="num">
                                      <p:cBhvr>
                                        <p:cTn id="11" dur="500" fill="hold"/>
                                        <p:tgtEl>
                                          <p:spTgt spid="40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402">
                                            <p:txEl>
                                              <p:pRg st="1" end="1"/>
                                            </p:txEl>
                                          </p:spTgt>
                                        </p:tgtEl>
                                        <p:attrNameLst>
                                          <p:attrName>style.visibility</p:attrName>
                                        </p:attrNameLst>
                                      </p:cBhvr>
                                      <p:to>
                                        <p:strVal val="visible"/>
                                      </p:to>
                                    </p:set>
                                    <p:anim calcmode="lin" valueType="num">
                                      <p:cBhvr>
                                        <p:cTn id="17" dur="500" fill="hold"/>
                                        <p:tgtEl>
                                          <p:spTgt spid="40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402">
                                            <p:txEl>
                                              <p:pRg st="2" end="2"/>
                                            </p:txEl>
                                          </p:spTgt>
                                        </p:tgtEl>
                                        <p:attrNameLst>
                                          <p:attrName>style.visibility</p:attrName>
                                        </p:attrNameLst>
                                      </p:cBhvr>
                                      <p:to>
                                        <p:strVal val="visible"/>
                                      </p:to>
                                    </p:set>
                                    <p:anim calcmode="lin" valueType="num">
                                      <p:cBhvr>
                                        <p:cTn id="23" dur="500" fill="hold"/>
                                        <p:tgtEl>
                                          <p:spTgt spid="40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402">
                                            <p:txEl>
                                              <p:pRg st="3" end="3"/>
                                            </p:txEl>
                                          </p:spTgt>
                                        </p:tgtEl>
                                        <p:attrNameLst>
                                          <p:attrName>style.visibility</p:attrName>
                                        </p:attrNameLst>
                                      </p:cBhvr>
                                      <p:to>
                                        <p:strVal val="visible"/>
                                      </p:to>
                                    </p:set>
                                    <p:anim calcmode="lin" valueType="num">
                                      <p:cBhvr>
                                        <p:cTn id="29" dur="500" fill="hold"/>
                                        <p:tgtEl>
                                          <p:spTgt spid="40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402">
                                            <p:txEl>
                                              <p:pRg st="4" end="4"/>
                                            </p:txEl>
                                          </p:spTgt>
                                        </p:tgtEl>
                                        <p:attrNameLst>
                                          <p:attrName>style.visibility</p:attrName>
                                        </p:attrNameLst>
                                      </p:cBhvr>
                                      <p:to>
                                        <p:strVal val="visible"/>
                                      </p:to>
                                    </p:set>
                                    <p:anim calcmode="lin" valueType="num">
                                      <p:cBhvr>
                                        <p:cTn id="35" dur="500" fill="hold"/>
                                        <p:tgtEl>
                                          <p:spTgt spid="40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Nadpis 1"/>
          <p:cNvSpPr txBox="1"/>
          <p:nvPr>
            <p:ph type="title"/>
          </p:nvPr>
        </p:nvSpPr>
        <p:spPr>
          <a:xfrm>
            <a:off x="1141413" y="618518"/>
            <a:ext cx="9905998" cy="1478571"/>
          </a:xfrm>
          <a:prstGeom prst="rect">
            <a:avLst/>
          </a:prstGeom>
        </p:spPr>
        <p:txBody>
          <a:bodyPr/>
          <a:lstStyle/>
          <a:p>
            <a:pPr/>
          </a:p>
        </p:txBody>
      </p:sp>
      <p:pic>
        <p:nvPicPr>
          <p:cNvPr id="311" name="Picture 4" descr="Picture 4"/>
          <p:cNvPicPr>
            <a:picLocks noChangeAspect="1"/>
          </p:cNvPicPr>
          <p:nvPr/>
        </p:nvPicPr>
        <p:blipFill>
          <a:blip r:embed="rId2">
            <a:extLst/>
          </a:blip>
          <a:stretch>
            <a:fillRect/>
          </a:stretch>
        </p:blipFill>
        <p:spPr>
          <a:xfrm>
            <a:off x="-2" y="0"/>
            <a:ext cx="11165984" cy="685185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14" name="Zástupný symbol pro obsah 2"/>
          <p:cNvSpPr txBox="1"/>
          <p:nvPr>
            <p:ph type="body" idx="1"/>
          </p:nvPr>
        </p:nvSpPr>
        <p:spPr>
          <a:xfrm>
            <a:off x="1141411" y="2249486"/>
            <a:ext cx="9906001" cy="3541715"/>
          </a:xfrm>
          <a:prstGeom prst="rect">
            <a:avLst/>
          </a:prstGeom>
        </p:spPr>
        <p:txBody>
          <a:bodyPr/>
          <a:lstStyle/>
          <a:p>
            <a:pPr marL="0" indent="0">
              <a:lnSpc>
                <a:spcPct val="108000"/>
              </a:lnSpc>
              <a:buSzTx/>
              <a:buNone/>
            </a:pPr>
            <a:r>
              <a:t>Boha nikdy nikdo neviděl. Jsme odkázáni pouze na to, co o něm říká Bible.</a:t>
            </a:r>
          </a:p>
          <a:p>
            <a:pPr marL="0" indent="0">
              <a:lnSpc>
                <a:spcPct val="108000"/>
              </a:lnSpc>
              <a:buSzTx/>
              <a:buNone/>
            </a:pPr>
            <a:r>
              <a:t>Ex 3,14; 34,6-7; J 1 atd.</a:t>
            </a:r>
          </a:p>
          <a:p>
            <a:pPr marL="0" indent="0">
              <a:lnSpc>
                <a:spcPct val="108000"/>
              </a:lnSpc>
              <a:buSzTx/>
              <a:buNone/>
            </a:pPr>
            <a:r>
              <a:t>Jednoznačně, biblický Bůh je Dávání, Milosrdenství, Velkorysost, Láska. </a:t>
            </a:r>
          </a:p>
          <a:p>
            <a:pPr marL="0" indent="0">
              <a:lnSpc>
                <a:spcPct val="108000"/>
              </a:lnSpc>
              <a:buSzTx/>
              <a:buNone/>
            </a:pPr>
            <a:r>
              <a:t>Jaký je náš Bůh, takovými budeme i my. Je-li kdo milován, miluje. Je-li kdo nenáviděn, nenávidí.</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4">
                                            <p:bg/>
                                          </p:spTgt>
                                        </p:tgtEl>
                                        <p:attrNameLst>
                                          <p:attrName>style.visibility</p:attrName>
                                        </p:attrNameLst>
                                      </p:cBhvr>
                                      <p:to>
                                        <p:strVal val="visible"/>
                                      </p:to>
                                    </p:set>
                                    <p:anim calcmode="lin" valueType="num">
                                      <p:cBhvr>
                                        <p:cTn id="7" dur="500" fill="hold"/>
                                        <p:tgtEl>
                                          <p:spTgt spid="314">
                                            <p:bg/>
                                          </p:spTgt>
                                        </p:tgtEl>
                                        <p:attrNameLst>
                                          <p:attrName>ppt_x</p:attrName>
                                        </p:attrNameLst>
                                      </p:cBhvr>
                                      <p:tavLst>
                                        <p:tav tm="0">
                                          <p:val>
                                            <p:strVal val="#ppt_x"/>
                                          </p:val>
                                        </p:tav>
                                        <p:tav tm="100000">
                                          <p:val>
                                            <p:strVal val="#ppt_x"/>
                                          </p:val>
                                        </p:tav>
                                      </p:tavLst>
                                    </p:anim>
                                    <p:anim calcmode="lin" valueType="num">
                                      <p:cBhvr>
                                        <p:cTn id="8" dur="500" fill="hold"/>
                                        <p:tgtEl>
                                          <p:spTgt spid="31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14">
                                            <p:txEl>
                                              <p:pRg st="0" end="0"/>
                                            </p:txEl>
                                          </p:spTgt>
                                        </p:tgtEl>
                                        <p:attrNameLst>
                                          <p:attrName>style.visibility</p:attrName>
                                        </p:attrNameLst>
                                      </p:cBhvr>
                                      <p:to>
                                        <p:strVal val="visible"/>
                                      </p:to>
                                    </p:set>
                                    <p:anim calcmode="lin" valueType="num">
                                      <p:cBhvr>
                                        <p:cTn id="11" dur="500" fill="hold"/>
                                        <p:tgtEl>
                                          <p:spTgt spid="31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14">
                                            <p:txEl>
                                              <p:pRg st="1" end="1"/>
                                            </p:txEl>
                                          </p:spTgt>
                                        </p:tgtEl>
                                        <p:attrNameLst>
                                          <p:attrName>style.visibility</p:attrName>
                                        </p:attrNameLst>
                                      </p:cBhvr>
                                      <p:to>
                                        <p:strVal val="visible"/>
                                      </p:to>
                                    </p:set>
                                    <p:anim calcmode="lin" valueType="num">
                                      <p:cBhvr>
                                        <p:cTn id="17" dur="500" fill="hold"/>
                                        <p:tgtEl>
                                          <p:spTgt spid="31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14">
                                            <p:txEl>
                                              <p:pRg st="2" end="2"/>
                                            </p:txEl>
                                          </p:spTgt>
                                        </p:tgtEl>
                                        <p:attrNameLst>
                                          <p:attrName>style.visibility</p:attrName>
                                        </p:attrNameLst>
                                      </p:cBhvr>
                                      <p:to>
                                        <p:strVal val="visible"/>
                                      </p:to>
                                    </p:set>
                                    <p:anim calcmode="lin" valueType="num">
                                      <p:cBhvr>
                                        <p:cTn id="23" dur="500" fill="hold"/>
                                        <p:tgtEl>
                                          <p:spTgt spid="31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14">
                                            <p:txEl>
                                              <p:pRg st="3" end="3"/>
                                            </p:txEl>
                                          </p:spTgt>
                                        </p:tgtEl>
                                        <p:attrNameLst>
                                          <p:attrName>style.visibility</p:attrName>
                                        </p:attrNameLst>
                                      </p:cBhvr>
                                      <p:to>
                                        <p:strVal val="visible"/>
                                      </p:to>
                                    </p:set>
                                    <p:anim calcmode="lin" valueType="num">
                                      <p:cBhvr>
                                        <p:cTn id="29" dur="500" fill="hold"/>
                                        <p:tgtEl>
                                          <p:spTgt spid="31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17" name="Zástupný symbol pro obsah 2"/>
          <p:cNvSpPr txBox="1"/>
          <p:nvPr>
            <p:ph type="body" idx="1"/>
          </p:nvPr>
        </p:nvSpPr>
        <p:spPr>
          <a:xfrm>
            <a:off x="1141411" y="2249486"/>
            <a:ext cx="9906001" cy="3541715"/>
          </a:xfrm>
          <a:prstGeom prst="rect">
            <a:avLst/>
          </a:prstGeom>
        </p:spPr>
        <p:txBody>
          <a:bodyPr/>
          <a:lstStyle/>
          <a:p>
            <a:pPr marL="0" indent="0">
              <a:buSzTx/>
              <a:buNone/>
              <a:defRPr baseline="30000"/>
            </a:pPr>
            <a:r>
              <a:t>1</a:t>
            </a:r>
            <a:r>
              <a:rPr baseline="0"/>
              <a:t> Mojžíš pásl ovce svého tchána Jitra, midjánského kněze. Jednou vedl ovce až za step a přišel k Boží hoře, k Chorébu.  </a:t>
            </a:r>
            <a:endParaRPr baseline="0"/>
          </a:p>
          <a:p>
            <a:pPr marL="0" indent="0">
              <a:buSzTx/>
              <a:buNone/>
              <a:defRPr baseline="30000"/>
            </a:pPr>
            <a:r>
              <a:t>2</a:t>
            </a:r>
            <a:r>
              <a:rPr baseline="0"/>
              <a:t> Tu se mu ukázal Hospodinův posel v plápolajícím ohni uprostřed trnitého keře. Mojžíš viděl, jak keř v ohni hoří, ale není jím stráven.  </a:t>
            </a:r>
            <a:endParaRPr baseline="0"/>
          </a:p>
          <a:p>
            <a:pPr marL="0" indent="0">
              <a:buSzTx/>
              <a:buNone/>
              <a:defRPr baseline="30000"/>
            </a:pPr>
            <a:r>
              <a:t>3</a:t>
            </a:r>
            <a:r>
              <a:rPr baseline="0"/>
              <a:t> Řekl si: "Zajdu se podívat na ten veliký úkaz, proč keř neshoří."</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7">
                                            <p:bg/>
                                          </p:spTgt>
                                        </p:tgtEl>
                                        <p:attrNameLst>
                                          <p:attrName>style.visibility</p:attrName>
                                        </p:attrNameLst>
                                      </p:cBhvr>
                                      <p:to>
                                        <p:strVal val="visible"/>
                                      </p:to>
                                    </p:set>
                                    <p:anim calcmode="lin" valueType="num">
                                      <p:cBhvr>
                                        <p:cTn id="7" dur="500" fill="hold"/>
                                        <p:tgtEl>
                                          <p:spTgt spid="317">
                                            <p:bg/>
                                          </p:spTgt>
                                        </p:tgtEl>
                                        <p:attrNameLst>
                                          <p:attrName>ppt_x</p:attrName>
                                        </p:attrNameLst>
                                      </p:cBhvr>
                                      <p:tavLst>
                                        <p:tav tm="0">
                                          <p:val>
                                            <p:strVal val="#ppt_x"/>
                                          </p:val>
                                        </p:tav>
                                        <p:tav tm="100000">
                                          <p:val>
                                            <p:strVal val="#ppt_x"/>
                                          </p:val>
                                        </p:tav>
                                      </p:tavLst>
                                    </p:anim>
                                    <p:anim calcmode="lin" valueType="num">
                                      <p:cBhvr>
                                        <p:cTn id="8" dur="500" fill="hold"/>
                                        <p:tgtEl>
                                          <p:spTgt spid="31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17">
                                            <p:txEl>
                                              <p:pRg st="0" end="0"/>
                                            </p:txEl>
                                          </p:spTgt>
                                        </p:tgtEl>
                                        <p:attrNameLst>
                                          <p:attrName>style.visibility</p:attrName>
                                        </p:attrNameLst>
                                      </p:cBhvr>
                                      <p:to>
                                        <p:strVal val="visible"/>
                                      </p:to>
                                    </p:set>
                                    <p:anim calcmode="lin" valueType="num">
                                      <p:cBhvr>
                                        <p:cTn id="11" dur="500" fill="hold"/>
                                        <p:tgtEl>
                                          <p:spTgt spid="31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17">
                                            <p:txEl>
                                              <p:pRg st="1" end="1"/>
                                            </p:txEl>
                                          </p:spTgt>
                                        </p:tgtEl>
                                        <p:attrNameLst>
                                          <p:attrName>style.visibility</p:attrName>
                                        </p:attrNameLst>
                                      </p:cBhvr>
                                      <p:to>
                                        <p:strVal val="visible"/>
                                      </p:to>
                                    </p:set>
                                    <p:anim calcmode="lin" valueType="num">
                                      <p:cBhvr>
                                        <p:cTn id="17" dur="500" fill="hold"/>
                                        <p:tgtEl>
                                          <p:spTgt spid="31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17">
                                            <p:txEl>
                                              <p:pRg st="2" end="2"/>
                                            </p:txEl>
                                          </p:spTgt>
                                        </p:tgtEl>
                                        <p:attrNameLst>
                                          <p:attrName>style.visibility</p:attrName>
                                        </p:attrNameLst>
                                      </p:cBhvr>
                                      <p:to>
                                        <p:strVal val="visible"/>
                                      </p:to>
                                    </p:set>
                                    <p:anim calcmode="lin" valueType="num">
                                      <p:cBhvr>
                                        <p:cTn id="23" dur="500" fill="hold"/>
                                        <p:tgtEl>
                                          <p:spTgt spid="31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20" name="Zástupný symbol pro obsah 2"/>
          <p:cNvSpPr txBox="1"/>
          <p:nvPr>
            <p:ph type="body" idx="1"/>
          </p:nvPr>
        </p:nvSpPr>
        <p:spPr>
          <a:xfrm>
            <a:off x="1141411" y="2249486"/>
            <a:ext cx="9906001" cy="4048283"/>
          </a:xfrm>
          <a:prstGeom prst="rect">
            <a:avLst/>
          </a:prstGeom>
        </p:spPr>
        <p:txBody>
          <a:bodyPr/>
          <a:lstStyle/>
          <a:p>
            <a:pPr marL="0" indent="0">
              <a:lnSpc>
                <a:spcPct val="108000"/>
              </a:lnSpc>
              <a:buSzTx/>
              <a:buNone/>
              <a:defRPr baseline="30000"/>
            </a:pPr>
            <a:r>
              <a:t>4</a:t>
            </a:r>
            <a:r>
              <a:rPr baseline="0"/>
              <a:t> Hospodin viděl, že odbočuje, aby se podíval. I zavolal na něho Bůh zprostředku keře: "Mojžíši, Mojžíši!" </a:t>
            </a:r>
            <a:endParaRPr baseline="0"/>
          </a:p>
          <a:p>
            <a:pPr marL="0" indent="0">
              <a:lnSpc>
                <a:spcPct val="108000"/>
              </a:lnSpc>
              <a:buSzTx/>
              <a:buNone/>
            </a:pPr>
            <a:r>
              <a:t>Odpověděl: "Tu jsem."  </a:t>
            </a:r>
          </a:p>
          <a:p>
            <a:pPr marL="0" indent="0">
              <a:lnSpc>
                <a:spcPct val="108000"/>
              </a:lnSpc>
              <a:buSzTx/>
              <a:buNone/>
              <a:defRPr baseline="30000"/>
            </a:pPr>
            <a:r>
              <a:t>5</a:t>
            </a:r>
            <a:r>
              <a:rPr baseline="0"/>
              <a:t> Řekl: "Nepřibližuj se sem! Zuj si opánky, neboť místo, na kterém stojíš, je půda svatá."  </a:t>
            </a:r>
            <a:endParaRPr baseline="0"/>
          </a:p>
          <a:p>
            <a:pPr marL="0" indent="0">
              <a:lnSpc>
                <a:spcPct val="108000"/>
              </a:lnSpc>
              <a:buSzTx/>
              <a:buNone/>
              <a:defRPr baseline="30000"/>
            </a:pPr>
            <a:r>
              <a:t>6</a:t>
            </a:r>
            <a:r>
              <a:rPr baseline="0"/>
              <a:t> A pokračoval: "Já jsem Bůh tvého otce, Bůh Abrahamův, Bůh Izákův a Bůh Jákobův." </a:t>
            </a:r>
            <a:endParaRPr baseline="0"/>
          </a:p>
          <a:p>
            <a:pPr marL="0" indent="0">
              <a:lnSpc>
                <a:spcPct val="108000"/>
              </a:lnSpc>
              <a:buSzTx/>
              <a:buNone/>
            </a:pPr>
            <a:r>
              <a:t>Mojžíš si zakryl tvář, neboť se bál na Boha pohledět.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0">
                                            <p:bg/>
                                          </p:spTgt>
                                        </p:tgtEl>
                                        <p:attrNameLst>
                                          <p:attrName>style.visibility</p:attrName>
                                        </p:attrNameLst>
                                      </p:cBhvr>
                                      <p:to>
                                        <p:strVal val="visible"/>
                                      </p:to>
                                    </p:set>
                                    <p:anim calcmode="lin" valueType="num">
                                      <p:cBhvr>
                                        <p:cTn id="7" dur="500" fill="hold"/>
                                        <p:tgtEl>
                                          <p:spTgt spid="320">
                                            <p:bg/>
                                          </p:spTgt>
                                        </p:tgtEl>
                                        <p:attrNameLst>
                                          <p:attrName>ppt_x</p:attrName>
                                        </p:attrNameLst>
                                      </p:cBhvr>
                                      <p:tavLst>
                                        <p:tav tm="0">
                                          <p:val>
                                            <p:strVal val="#ppt_x"/>
                                          </p:val>
                                        </p:tav>
                                        <p:tav tm="100000">
                                          <p:val>
                                            <p:strVal val="#ppt_x"/>
                                          </p:val>
                                        </p:tav>
                                      </p:tavLst>
                                    </p:anim>
                                    <p:anim calcmode="lin" valueType="num">
                                      <p:cBhvr>
                                        <p:cTn id="8" dur="500" fill="hold"/>
                                        <p:tgtEl>
                                          <p:spTgt spid="32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20">
                                            <p:txEl>
                                              <p:pRg st="0" end="0"/>
                                            </p:txEl>
                                          </p:spTgt>
                                        </p:tgtEl>
                                        <p:attrNameLst>
                                          <p:attrName>style.visibility</p:attrName>
                                        </p:attrNameLst>
                                      </p:cBhvr>
                                      <p:to>
                                        <p:strVal val="visible"/>
                                      </p:to>
                                    </p:set>
                                    <p:anim calcmode="lin" valueType="num">
                                      <p:cBhvr>
                                        <p:cTn id="11" dur="500" fill="hold"/>
                                        <p:tgtEl>
                                          <p:spTgt spid="32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20">
                                            <p:txEl>
                                              <p:pRg st="1" end="1"/>
                                            </p:txEl>
                                          </p:spTgt>
                                        </p:tgtEl>
                                        <p:attrNameLst>
                                          <p:attrName>style.visibility</p:attrName>
                                        </p:attrNameLst>
                                      </p:cBhvr>
                                      <p:to>
                                        <p:strVal val="visible"/>
                                      </p:to>
                                    </p:set>
                                    <p:anim calcmode="lin" valueType="num">
                                      <p:cBhvr>
                                        <p:cTn id="17" dur="500" fill="hold"/>
                                        <p:tgtEl>
                                          <p:spTgt spid="32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20">
                                            <p:txEl>
                                              <p:pRg st="2" end="2"/>
                                            </p:txEl>
                                          </p:spTgt>
                                        </p:tgtEl>
                                        <p:attrNameLst>
                                          <p:attrName>style.visibility</p:attrName>
                                        </p:attrNameLst>
                                      </p:cBhvr>
                                      <p:to>
                                        <p:strVal val="visible"/>
                                      </p:to>
                                    </p:set>
                                    <p:anim calcmode="lin" valueType="num">
                                      <p:cBhvr>
                                        <p:cTn id="23" dur="500" fill="hold"/>
                                        <p:tgtEl>
                                          <p:spTgt spid="32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20">
                                            <p:txEl>
                                              <p:pRg st="3" end="3"/>
                                            </p:txEl>
                                          </p:spTgt>
                                        </p:tgtEl>
                                        <p:attrNameLst>
                                          <p:attrName>style.visibility</p:attrName>
                                        </p:attrNameLst>
                                      </p:cBhvr>
                                      <p:to>
                                        <p:strVal val="visible"/>
                                      </p:to>
                                    </p:set>
                                    <p:anim calcmode="lin" valueType="num">
                                      <p:cBhvr>
                                        <p:cTn id="29" dur="500" fill="hold"/>
                                        <p:tgtEl>
                                          <p:spTgt spid="32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20">
                                            <p:txEl>
                                              <p:pRg st="4" end="4"/>
                                            </p:txEl>
                                          </p:spTgt>
                                        </p:tgtEl>
                                        <p:attrNameLst>
                                          <p:attrName>style.visibility</p:attrName>
                                        </p:attrNameLst>
                                      </p:cBhvr>
                                      <p:to>
                                        <p:strVal val="visible"/>
                                      </p:to>
                                    </p:set>
                                    <p:anim calcmode="lin" valueType="num">
                                      <p:cBhvr>
                                        <p:cTn id="35" dur="500" fill="hold"/>
                                        <p:tgtEl>
                                          <p:spTgt spid="32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23" name="Zástupný symbol pro obsah 2"/>
          <p:cNvSpPr txBox="1"/>
          <p:nvPr>
            <p:ph type="body" idx="1"/>
          </p:nvPr>
        </p:nvSpPr>
        <p:spPr>
          <a:xfrm>
            <a:off x="1141411" y="2249486"/>
            <a:ext cx="9906001" cy="4396013"/>
          </a:xfrm>
          <a:prstGeom prst="rect">
            <a:avLst/>
          </a:prstGeom>
        </p:spPr>
        <p:txBody>
          <a:bodyPr/>
          <a:lstStyle/>
          <a:p>
            <a:pPr marL="0" indent="0">
              <a:buSzTx/>
              <a:buNone/>
              <a:defRPr baseline="30000"/>
            </a:pPr>
            <a:r>
              <a:t>7</a:t>
            </a:r>
            <a:r>
              <a:rPr baseline="0"/>
              <a:t> Hospodin dále řekl: "Dobře jsem viděl ujařmení svého lidu, který je v Egyptě. Slyšel jsem jeho úpění pro bezohlednost jeho poháněčů. Znám jeho bolesti.  </a:t>
            </a:r>
            <a:endParaRPr baseline="0"/>
          </a:p>
          <a:p>
            <a:pPr marL="0" indent="0">
              <a:buSzTx/>
              <a:buNone/>
              <a:defRPr baseline="30000"/>
            </a:pPr>
            <a:r>
              <a:t>8</a:t>
            </a:r>
            <a:r>
              <a:rPr baseline="0"/>
              <a:t> Sestoupil jsem, abych jej vysvobodil z moci Egypta a vyvedl jej z oné země do země dobré a prostorné, do země oplývající mlékem a medem, na místo Kenaanců, Chetejců, Emorejců, Perizejců, Chivejců a Jebúsejců.  </a:t>
            </a:r>
            <a:endParaRPr baseline="0"/>
          </a:p>
          <a:p>
            <a:pPr marL="0" indent="0">
              <a:buSzTx/>
              <a:buNone/>
              <a:defRPr baseline="30000"/>
            </a:pPr>
            <a:r>
              <a:t>9</a:t>
            </a:r>
            <a:r>
              <a:rPr baseline="0"/>
              <a:t> Věru, úpění Izraelců dolehlo nyní ke mně. Viděl jsem také útlak, jak je Egypťané utlačují.</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3">
                                            <p:bg/>
                                          </p:spTgt>
                                        </p:tgtEl>
                                        <p:attrNameLst>
                                          <p:attrName>style.visibility</p:attrName>
                                        </p:attrNameLst>
                                      </p:cBhvr>
                                      <p:to>
                                        <p:strVal val="visible"/>
                                      </p:to>
                                    </p:set>
                                    <p:anim calcmode="lin" valueType="num">
                                      <p:cBhvr>
                                        <p:cTn id="7" dur="500" fill="hold"/>
                                        <p:tgtEl>
                                          <p:spTgt spid="323">
                                            <p:bg/>
                                          </p:spTgt>
                                        </p:tgtEl>
                                        <p:attrNameLst>
                                          <p:attrName>ppt_x</p:attrName>
                                        </p:attrNameLst>
                                      </p:cBhvr>
                                      <p:tavLst>
                                        <p:tav tm="0">
                                          <p:val>
                                            <p:strVal val="#ppt_x"/>
                                          </p:val>
                                        </p:tav>
                                        <p:tav tm="100000">
                                          <p:val>
                                            <p:strVal val="#ppt_x"/>
                                          </p:val>
                                        </p:tav>
                                      </p:tavLst>
                                    </p:anim>
                                    <p:anim calcmode="lin" valueType="num">
                                      <p:cBhvr>
                                        <p:cTn id="8" dur="500" fill="hold"/>
                                        <p:tgtEl>
                                          <p:spTgt spid="32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23">
                                            <p:txEl>
                                              <p:pRg st="0" end="0"/>
                                            </p:txEl>
                                          </p:spTgt>
                                        </p:tgtEl>
                                        <p:attrNameLst>
                                          <p:attrName>style.visibility</p:attrName>
                                        </p:attrNameLst>
                                      </p:cBhvr>
                                      <p:to>
                                        <p:strVal val="visible"/>
                                      </p:to>
                                    </p:set>
                                    <p:anim calcmode="lin" valueType="num">
                                      <p:cBhvr>
                                        <p:cTn id="11" dur="500" fill="hold"/>
                                        <p:tgtEl>
                                          <p:spTgt spid="32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23">
                                            <p:txEl>
                                              <p:pRg st="1" end="1"/>
                                            </p:txEl>
                                          </p:spTgt>
                                        </p:tgtEl>
                                        <p:attrNameLst>
                                          <p:attrName>style.visibility</p:attrName>
                                        </p:attrNameLst>
                                      </p:cBhvr>
                                      <p:to>
                                        <p:strVal val="visible"/>
                                      </p:to>
                                    </p:set>
                                    <p:anim calcmode="lin" valueType="num">
                                      <p:cBhvr>
                                        <p:cTn id="17" dur="500" fill="hold"/>
                                        <p:tgtEl>
                                          <p:spTgt spid="32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23">
                                            <p:txEl>
                                              <p:pRg st="2" end="2"/>
                                            </p:txEl>
                                          </p:spTgt>
                                        </p:tgtEl>
                                        <p:attrNameLst>
                                          <p:attrName>style.visibility</p:attrName>
                                        </p:attrNameLst>
                                      </p:cBhvr>
                                      <p:to>
                                        <p:strVal val="visible"/>
                                      </p:to>
                                    </p:set>
                                    <p:anim calcmode="lin" valueType="num">
                                      <p:cBhvr>
                                        <p:cTn id="23" dur="500" fill="hold"/>
                                        <p:tgtEl>
                                          <p:spTgt spid="32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Nadpis 1"/>
          <p:cNvSpPr txBox="1"/>
          <p:nvPr>
            <p:ph type="title"/>
          </p:nvPr>
        </p:nvSpPr>
        <p:spPr>
          <a:xfrm>
            <a:off x="1141413" y="618518"/>
            <a:ext cx="9905998" cy="1478571"/>
          </a:xfrm>
          <a:prstGeom prst="rect">
            <a:avLst/>
          </a:prstGeom>
        </p:spPr>
        <p:txBody>
          <a:bodyPr/>
          <a:lstStyle/>
          <a:p>
            <a:pPr/>
            <a:r>
              <a:t>Mojžíšovo povolání (E</a:t>
            </a:r>
            <a:r>
              <a:rPr cap="none"/>
              <a:t>x 3,1-15)</a:t>
            </a:r>
          </a:p>
        </p:txBody>
      </p:sp>
      <p:sp>
        <p:nvSpPr>
          <p:cNvPr id="326" name="Zástupný symbol pro obsah 2"/>
          <p:cNvSpPr txBox="1"/>
          <p:nvPr>
            <p:ph type="body" idx="1"/>
          </p:nvPr>
        </p:nvSpPr>
        <p:spPr>
          <a:xfrm>
            <a:off x="1141411" y="2249486"/>
            <a:ext cx="9906001" cy="4499043"/>
          </a:xfrm>
          <a:prstGeom prst="rect">
            <a:avLst/>
          </a:prstGeom>
        </p:spPr>
        <p:txBody>
          <a:bodyPr/>
          <a:lstStyle/>
          <a:p>
            <a:pPr marL="0" indent="0">
              <a:lnSpc>
                <a:spcPct val="108000"/>
              </a:lnSpc>
              <a:buSzTx/>
              <a:buNone/>
              <a:defRPr baseline="30000"/>
            </a:pPr>
            <a:r>
              <a:t>10</a:t>
            </a:r>
            <a:r>
              <a:rPr baseline="0"/>
              <a:t> Nuže pojď, pošlu tě k faraónovi a vyvedeš můj lid, Izraelce, z Egypta."  </a:t>
            </a:r>
            <a:endParaRPr baseline="0"/>
          </a:p>
          <a:p>
            <a:pPr marL="0" indent="0">
              <a:lnSpc>
                <a:spcPct val="108000"/>
              </a:lnSpc>
              <a:buSzTx/>
              <a:buNone/>
              <a:defRPr baseline="30000"/>
            </a:pPr>
            <a:r>
              <a:t>11</a:t>
            </a:r>
            <a:r>
              <a:rPr baseline="0"/>
              <a:t> Ale Mojžíš Bohu namítal: "Kdo jsem já, abych šel k faraónovi a vyvedl Izraelce z Egypta?"  </a:t>
            </a:r>
            <a:endParaRPr baseline="0"/>
          </a:p>
          <a:p>
            <a:pPr marL="0" indent="0">
              <a:lnSpc>
                <a:spcPct val="108000"/>
              </a:lnSpc>
              <a:buSzTx/>
              <a:buNone/>
              <a:defRPr baseline="30000"/>
            </a:pPr>
            <a:r>
              <a:t>12</a:t>
            </a:r>
            <a:r>
              <a:rPr baseline="0"/>
              <a:t> Odpověděl: "Já budu s tebou! A toto ti bude znamením, že jsem tě poslal: Až vyvedeš lid z Egypta, budete sloužit Bohu na této hoře."  </a:t>
            </a:r>
            <a:endParaRPr baseline="0"/>
          </a:p>
          <a:p>
            <a:pPr marL="0" indent="0">
              <a:lnSpc>
                <a:spcPct val="108000"/>
              </a:lnSpc>
              <a:buSzTx/>
              <a:buNone/>
              <a:defRPr baseline="30000"/>
            </a:pPr>
            <a:r>
              <a:t>13</a:t>
            </a:r>
            <a:r>
              <a:rPr baseline="0"/>
              <a:t> Avšak Mojžíš Bohu namítl: "Hle, já přijdu k Izraelcům a řeknu jim: Posílá mě k vám Bůh vašich otců. Až se mě však zeptají, jaké je jeho jméno, co jim odpovím?"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6">
                                            <p:bg/>
                                          </p:spTgt>
                                        </p:tgtEl>
                                        <p:attrNameLst>
                                          <p:attrName>style.visibility</p:attrName>
                                        </p:attrNameLst>
                                      </p:cBhvr>
                                      <p:to>
                                        <p:strVal val="visible"/>
                                      </p:to>
                                    </p:set>
                                    <p:anim calcmode="lin" valueType="num">
                                      <p:cBhvr>
                                        <p:cTn id="7" dur="500" fill="hold"/>
                                        <p:tgtEl>
                                          <p:spTgt spid="326">
                                            <p:bg/>
                                          </p:spTgt>
                                        </p:tgtEl>
                                        <p:attrNameLst>
                                          <p:attrName>ppt_x</p:attrName>
                                        </p:attrNameLst>
                                      </p:cBhvr>
                                      <p:tavLst>
                                        <p:tav tm="0">
                                          <p:val>
                                            <p:strVal val="#ppt_x"/>
                                          </p:val>
                                        </p:tav>
                                        <p:tav tm="100000">
                                          <p:val>
                                            <p:strVal val="#ppt_x"/>
                                          </p:val>
                                        </p:tav>
                                      </p:tavLst>
                                    </p:anim>
                                    <p:anim calcmode="lin" valueType="num">
                                      <p:cBhvr>
                                        <p:cTn id="8" dur="500" fill="hold"/>
                                        <p:tgtEl>
                                          <p:spTgt spid="32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26">
                                            <p:txEl>
                                              <p:pRg st="0" end="0"/>
                                            </p:txEl>
                                          </p:spTgt>
                                        </p:tgtEl>
                                        <p:attrNameLst>
                                          <p:attrName>style.visibility</p:attrName>
                                        </p:attrNameLst>
                                      </p:cBhvr>
                                      <p:to>
                                        <p:strVal val="visible"/>
                                      </p:to>
                                    </p:set>
                                    <p:anim calcmode="lin" valueType="num">
                                      <p:cBhvr>
                                        <p:cTn id="11" dur="500" fill="hold"/>
                                        <p:tgtEl>
                                          <p:spTgt spid="32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26">
                                            <p:txEl>
                                              <p:pRg st="1" end="1"/>
                                            </p:txEl>
                                          </p:spTgt>
                                        </p:tgtEl>
                                        <p:attrNameLst>
                                          <p:attrName>style.visibility</p:attrName>
                                        </p:attrNameLst>
                                      </p:cBhvr>
                                      <p:to>
                                        <p:strVal val="visible"/>
                                      </p:to>
                                    </p:set>
                                    <p:anim calcmode="lin" valueType="num">
                                      <p:cBhvr>
                                        <p:cTn id="17" dur="500" fill="hold"/>
                                        <p:tgtEl>
                                          <p:spTgt spid="32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26">
                                            <p:txEl>
                                              <p:pRg st="2" end="2"/>
                                            </p:txEl>
                                          </p:spTgt>
                                        </p:tgtEl>
                                        <p:attrNameLst>
                                          <p:attrName>style.visibility</p:attrName>
                                        </p:attrNameLst>
                                      </p:cBhvr>
                                      <p:to>
                                        <p:strVal val="visible"/>
                                      </p:to>
                                    </p:set>
                                    <p:anim calcmode="lin" valueType="num">
                                      <p:cBhvr>
                                        <p:cTn id="23" dur="500" fill="hold"/>
                                        <p:tgtEl>
                                          <p:spTgt spid="3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26">
                                            <p:txEl>
                                              <p:pRg st="3" end="3"/>
                                            </p:txEl>
                                          </p:spTgt>
                                        </p:tgtEl>
                                        <p:attrNameLst>
                                          <p:attrName>style.visibility</p:attrName>
                                        </p:attrNameLst>
                                      </p:cBhvr>
                                      <p:to>
                                        <p:strVal val="visible"/>
                                      </p:to>
                                    </p:set>
                                    <p:anim calcmode="lin" valueType="num">
                                      <p:cBhvr>
                                        <p:cTn id="29" dur="500" fill="hold"/>
                                        <p:tgtEl>
                                          <p:spTgt spid="32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6" grpId="1"/>
    </p:bldLst>
  </p:timing>
</p:sld>
</file>

<file path=ppt/theme/theme1.xml><?xml version="1.0" encoding="utf-8"?>
<a:theme xmlns:a="http://schemas.openxmlformats.org/drawingml/2006/main" xmlns:r="http://schemas.openxmlformats.org/officeDocument/2006/relationships" name="Obvod">
  <a:themeElements>
    <a:clrScheme name="Obvod">
      <a:dk1>
        <a:srgbClr val="000000"/>
      </a:dk1>
      <a:lt1>
        <a:srgbClr val="FFFFFF"/>
      </a:lt1>
      <a:dk2>
        <a:srgbClr val="A7A7A7"/>
      </a:dk2>
      <a:lt2>
        <a:srgbClr val="535353"/>
      </a:lt2>
      <a:accent1>
        <a:srgbClr val="DDC855"/>
      </a:accent1>
      <a:accent2>
        <a:srgbClr val="FCA03D"/>
      </a:accent2>
      <a:accent3>
        <a:srgbClr val="E36439"/>
      </a:accent3>
      <a:accent4>
        <a:srgbClr val="C2935B"/>
      </a:accent4>
      <a:accent5>
        <a:srgbClr val="88C25C"/>
      </a:accent5>
      <a:accent6>
        <a:srgbClr val="BFCC86"/>
      </a:accent6>
      <a:hlink>
        <a:srgbClr val="0000FF"/>
      </a:hlink>
      <a:folHlink>
        <a:srgbClr val="FF00FF"/>
      </a:folHlink>
    </a:clrScheme>
    <a:fontScheme name="Obvod">
      <a:majorFont>
        <a:latin typeface="Helvetica"/>
        <a:ea typeface="Helvetica"/>
        <a:cs typeface="Helvetica"/>
      </a:majorFont>
      <a:minorFont>
        <a:latin typeface="Tw Cen MT"/>
        <a:ea typeface="Tw Cen MT"/>
        <a:cs typeface="Tw Cen MT"/>
      </a:minorFont>
    </a:fontScheme>
    <a:fmtScheme name="Obvo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bvod">
  <a:themeElements>
    <a:clrScheme name="Obvod">
      <a:dk1>
        <a:srgbClr val="000000"/>
      </a:dk1>
      <a:lt1>
        <a:srgbClr val="FFFFFF"/>
      </a:lt1>
      <a:dk2>
        <a:srgbClr val="A7A7A7"/>
      </a:dk2>
      <a:lt2>
        <a:srgbClr val="535353"/>
      </a:lt2>
      <a:accent1>
        <a:srgbClr val="DDC855"/>
      </a:accent1>
      <a:accent2>
        <a:srgbClr val="FCA03D"/>
      </a:accent2>
      <a:accent3>
        <a:srgbClr val="E36439"/>
      </a:accent3>
      <a:accent4>
        <a:srgbClr val="C2935B"/>
      </a:accent4>
      <a:accent5>
        <a:srgbClr val="88C25C"/>
      </a:accent5>
      <a:accent6>
        <a:srgbClr val="BFCC86"/>
      </a:accent6>
      <a:hlink>
        <a:srgbClr val="0000FF"/>
      </a:hlink>
      <a:folHlink>
        <a:srgbClr val="FF00FF"/>
      </a:folHlink>
    </a:clrScheme>
    <a:fontScheme name="Obvod">
      <a:majorFont>
        <a:latin typeface="Helvetica"/>
        <a:ea typeface="Helvetica"/>
        <a:cs typeface="Helvetica"/>
      </a:majorFont>
      <a:minorFont>
        <a:latin typeface="Tw Cen MT"/>
        <a:ea typeface="Tw Cen MT"/>
        <a:cs typeface="Tw Cen MT"/>
      </a:minorFont>
    </a:fontScheme>
    <a:fmtScheme name="Obvo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