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61" r:id="rId6"/>
    <p:sldId id="257" r:id="rId7"/>
    <p:sldId id="264" r:id="rId8"/>
    <p:sldId id="266" r:id="rId9"/>
    <p:sldId id="265" r:id="rId10"/>
    <p:sldId id="258" r:id="rId11"/>
    <p:sldId id="262" r:id="rId12"/>
    <p:sldId id="259" r:id="rId13"/>
    <p:sldId id="267" r:id="rId14"/>
    <p:sldId id="26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234E7D-0D06-1092-33CC-FE6AF3112531}" v="2" dt="2022-03-29T06:51:24.7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Co je projekt?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6242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 Alejí ke kapličce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2" y="2485291"/>
            <a:ext cx="9601196" cy="3649785"/>
          </a:xfrm>
        </p:spPr>
        <p:txBody>
          <a:bodyPr>
            <a:normAutofit/>
          </a:bodyPr>
          <a:lstStyle/>
          <a:p>
            <a:r>
              <a:rPr lang="cs-CZ" sz="2800" dirty="0"/>
              <a:t>Grantová žádost k Nadaci o komunitní projekt, ke kraji na rozvoj obce</a:t>
            </a:r>
          </a:p>
          <a:p>
            <a:r>
              <a:rPr lang="cs-CZ" sz="2800" dirty="0"/>
              <a:t>Uspořádání dobrovolnického zapojení s následným zábavním programem</a:t>
            </a:r>
          </a:p>
          <a:p>
            <a:r>
              <a:rPr lang="cs-CZ" sz="2800" dirty="0"/>
              <a:t>Zanesení do map, místních turistických aplikací a informačního centra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9806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 semináře: vymyslete si vlastní projekt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dirty="0"/>
              <a:t>stanovte si jako jednotlivci nebo v týmu 2 lidí projekt, na kterém budete pracovat</a:t>
            </a:r>
          </a:p>
          <a:p>
            <a:r>
              <a:rPr lang="cs-CZ" dirty="0"/>
              <a:t>zatím ho vymyslete pouze rámcově, bude se postupně během výuky precizovat </a:t>
            </a:r>
          </a:p>
          <a:p>
            <a:r>
              <a:rPr lang="cs-CZ" dirty="0"/>
              <a:t>ideálně projekt reálný, který byste rádi dříve nebo později chtěli realizovat</a:t>
            </a:r>
          </a:p>
          <a:p>
            <a:r>
              <a:rPr lang="cs-CZ" dirty="0"/>
              <a:t>z jakékoli oblasti: sociální, komunitní, vzdělávací, charitativní</a:t>
            </a:r>
          </a:p>
          <a:p>
            <a:r>
              <a:rPr lang="cs-CZ" dirty="0"/>
              <a:t>jednorázový (ples, příměstský tábor) i průběžný (pravidelný kroužek)</a:t>
            </a:r>
          </a:p>
        </p:txBody>
      </p:sp>
    </p:spTree>
    <p:extLst>
      <p:ext uri="{BB962C8B-B14F-4D97-AF65-F5344CB8AC3E}">
        <p14:creationId xmlns:p14="http://schemas.microsoft.com/office/powerpoint/2010/main" val="261113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85" y="792637"/>
            <a:ext cx="10070144" cy="5418604"/>
          </a:xfrm>
        </p:spPr>
      </p:pic>
    </p:spTree>
    <p:extLst>
      <p:ext uri="{BB962C8B-B14F-4D97-AF65-F5344CB8AC3E}">
        <p14:creationId xmlns:p14="http://schemas.microsoft.com/office/powerpoint/2010/main" val="4114633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 a projektová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br>
              <a:rPr lang="cs-CZ" sz="4400" dirty="0"/>
            </a:br>
            <a:r>
              <a:rPr lang="cs-CZ" sz="4400" dirty="0"/>
              <a:t>Co si představíte, když se řekne slovo </a:t>
            </a:r>
            <a:r>
              <a:rPr lang="cs-CZ" sz="7200" b="1" dirty="0"/>
              <a:t>projekt?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5078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a není projekt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3000" dirty="0"/>
              <a:t>„Chci pomáhat lidem“ není projekt</a:t>
            </a:r>
          </a:p>
          <a:p>
            <a:r>
              <a:rPr lang="cs-CZ" sz="3000" dirty="0"/>
              <a:t>„Chci zachraňovat zvířata“ taky není projekt</a:t>
            </a:r>
          </a:p>
          <a:p>
            <a:r>
              <a:rPr lang="cs-CZ" sz="3000" dirty="0"/>
              <a:t>„Na Den dětí uděláme se sousedy akci pro děti a rodiny v parku mezi paneláky. Každý si vezme na starosti jednu aktivitu, někdo vyrobí letáky, jiný facebookovou událost. Na náklady akce se rovnoměrně složíme.“</a:t>
            </a:r>
            <a:br>
              <a:rPr lang="cs-CZ" sz="3000" dirty="0"/>
            </a:br>
            <a:r>
              <a:rPr lang="cs-CZ" sz="3000" dirty="0"/>
              <a:t>– to už začíná být projekt </a:t>
            </a:r>
          </a:p>
          <a:p>
            <a:r>
              <a:rPr lang="cs-CZ" sz="3000" dirty="0"/>
              <a:t>Je např. koupě nové pračky projekt?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8661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</p:spPr>
        <p:txBody>
          <a:bodyPr/>
          <a:lstStyle/>
          <a:p>
            <a:r>
              <a:rPr lang="cs-CZ" dirty="0"/>
              <a:t>Projekt Pračka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dirty="0"/>
              <a:t>Potřebuju vůbec novou pračku?</a:t>
            </a:r>
          </a:p>
          <a:p>
            <a:r>
              <a:rPr lang="cs-CZ" sz="2800" dirty="0"/>
              <a:t>Mám na ni peníze?</a:t>
            </a:r>
          </a:p>
          <a:p>
            <a:r>
              <a:rPr lang="cs-CZ" sz="2800" dirty="0"/>
              <a:t>Jak velkou a objemnou?</a:t>
            </a:r>
          </a:p>
          <a:p>
            <a:r>
              <a:rPr lang="cs-CZ" sz="2800" dirty="0"/>
              <a:t>Budu šetrný k peněžence nebo planetě?</a:t>
            </a:r>
          </a:p>
          <a:p>
            <a:r>
              <a:rPr lang="cs-CZ" sz="2800" dirty="0"/>
              <a:t>Jak ji odvezu?</a:t>
            </a:r>
          </a:p>
          <a:p>
            <a:r>
              <a:rPr lang="cs-CZ" sz="2800" dirty="0"/>
              <a:t>Co udělám se starou?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3051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 a projektová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/>
          </a:p>
          <a:p>
            <a:r>
              <a:rPr lang="cs-CZ" sz="2800" dirty="0"/>
              <a:t>Velmi populární slovo, zažíváme jeho strmou inflaci</a:t>
            </a:r>
          </a:p>
          <a:p>
            <a:r>
              <a:rPr lang="cs-CZ" sz="2800" dirty="0"/>
              <a:t>Je to o hledání cesty od dnešní reality, kterou známe a umíme popsat, k vytouženému cíli, který umíme formulovat</a:t>
            </a:r>
          </a:p>
          <a:p>
            <a:r>
              <a:rPr lang="cs-CZ" sz="2800" dirty="0"/>
              <a:t>Projektem můžeme nazvat jakoukoli činnost, která má stanovený cíl a kterou si rozdělíme do jednotlivých fází a kroků, jejíž finanční stránka včetně příjmů a nákladů je definovaná v rozpočtu atd.</a:t>
            </a:r>
          </a:p>
          <a:p>
            <a:endParaRPr lang="cs-CZ" sz="2800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6746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 a projektová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Pomocí projektu </a:t>
            </a:r>
          </a:p>
          <a:p>
            <a:r>
              <a:rPr lang="cs-CZ" sz="2800" dirty="0"/>
              <a:t>můžeme předcházet rizikům a průběžně i zpětně hodnotit úspěšnost, tj. můžeme zvyšovat svoji kvalitu práce a produktivitu</a:t>
            </a:r>
          </a:p>
          <a:p>
            <a:r>
              <a:rPr lang="cs-CZ" sz="2800" dirty="0"/>
              <a:t>jsme transparentnější pro sebe sami, partnery, dárce, veřejnost </a:t>
            </a:r>
          </a:p>
          <a:p>
            <a:r>
              <a:rPr lang="cs-CZ" sz="2800" dirty="0"/>
              <a:t>můžeme lépe uchopit naši činnost, dělat ji s rozmyslem, mít nástroje na její průběžnou kontrolu, učit se z chyb atd.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891964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05100" y="982132"/>
            <a:ext cx="6388100" cy="1303867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457201"/>
            <a:ext cx="9601200" cy="5918200"/>
          </a:xfrm>
        </p:spPr>
      </p:pic>
    </p:spTree>
    <p:extLst>
      <p:ext uri="{BB962C8B-B14F-4D97-AF65-F5344CB8AC3E}">
        <p14:creationId xmlns:p14="http://schemas.microsoft.com/office/powerpoint/2010/main" val="1235489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 Alejí ke kapličce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2" y="2485291"/>
            <a:ext cx="9601196" cy="3649785"/>
          </a:xfrm>
        </p:spPr>
        <p:txBody>
          <a:bodyPr>
            <a:normAutofit/>
          </a:bodyPr>
          <a:lstStyle/>
          <a:p>
            <a:r>
              <a:rPr lang="cs-CZ" sz="2800" dirty="0"/>
              <a:t>Pojmenování problému a kontextu: rád se procházím polní cestou ke kapličce, chybí však alej a posezení, využitelné pro místní i turisty</a:t>
            </a:r>
          </a:p>
          <a:p>
            <a:r>
              <a:rPr lang="cs-CZ" sz="2800" dirty="0"/>
              <a:t>Konzultace s odborníkem o vhodnosti druhu stromu </a:t>
            </a:r>
          </a:p>
          <a:p>
            <a:r>
              <a:rPr lang="cs-CZ" sz="2800" dirty="0"/>
              <a:t>Kontaktování institucí o finančním, materiálním nebo dobrovolném zapojení (obec, farnost, hasiči, turistický klub, Sokol, Klub důchodců, archiv, památkáři)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65669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d8a9ac4-60f6-4978-8be3-644856f48e08">
      <Terms xmlns="http://schemas.microsoft.com/office/infopath/2007/PartnerControls"/>
    </lcf76f155ced4ddcb4097134ff3c332f>
    <TaxCatchAll xmlns="461c17e8-4211-4af9-a2dd-2e4f0aab68e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0120D28A4FCBE4EAD7613A690AE0F10" ma:contentTypeVersion="17" ma:contentTypeDescription="Vytvoří nový dokument" ma:contentTypeScope="" ma:versionID="735a69f0abbf35dc97803be8cff689c5">
  <xsd:schema xmlns:xsd="http://www.w3.org/2001/XMLSchema" xmlns:xs="http://www.w3.org/2001/XMLSchema" xmlns:p="http://schemas.microsoft.com/office/2006/metadata/properties" xmlns:ns2="2d8a9ac4-60f6-4978-8be3-644856f48e08" xmlns:ns3="461c17e8-4211-4af9-a2dd-2e4f0aab68ea" targetNamespace="http://schemas.microsoft.com/office/2006/metadata/properties" ma:root="true" ma:fieldsID="0690848d3950b895f818d913de834e39" ns2:_="" ns3:_="">
    <xsd:import namespace="2d8a9ac4-60f6-4978-8be3-644856f48e08"/>
    <xsd:import namespace="461c17e8-4211-4af9-a2dd-2e4f0aab68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8a9ac4-60f6-4978-8be3-644856f48e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Značky obrázků" ma:readOnly="false" ma:fieldId="{5cf76f15-5ced-4ddc-b409-7134ff3c332f}" ma:taxonomyMulti="true" ma:sspId="da1cfeeb-5047-4221-9d09-5b72badc8f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1c17e8-4211-4af9-a2dd-2e4f0aab68e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a34e7b5-0eb6-4ad6-9a7e-851138e3579d}" ma:internalName="TaxCatchAll" ma:showField="CatchAllData" ma:web="461c17e8-4211-4af9-a2dd-2e4f0aab68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46BEF1-5684-4D15-ADBD-B161B06F959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F87736-01DA-4497-B732-BA5400C563C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9A8BBC0-A657-4118-B424-F0AD0668436A}"/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811</TotalTime>
  <Words>421</Words>
  <Application>Microsoft Office PowerPoint</Application>
  <PresentationFormat>Širokoúhlá obrazovka</PresentationFormat>
  <Paragraphs>42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Arial</vt:lpstr>
      <vt:lpstr>Garamond</vt:lpstr>
      <vt:lpstr>Organika</vt:lpstr>
      <vt:lpstr>Co je projekt?</vt:lpstr>
      <vt:lpstr>Prezentace aplikace PowerPoint</vt:lpstr>
      <vt:lpstr>Projekt a projektová práce</vt:lpstr>
      <vt:lpstr>Co je a není projekt</vt:lpstr>
      <vt:lpstr>Projekt Pračka</vt:lpstr>
      <vt:lpstr>Projekt a projektová práce</vt:lpstr>
      <vt:lpstr>Projekt a projektová práce</vt:lpstr>
      <vt:lpstr>Prezentace aplikace PowerPoint</vt:lpstr>
      <vt:lpstr>Projekt Alejí ke kapličce</vt:lpstr>
      <vt:lpstr>Projekt Alejí ke kapličce</vt:lpstr>
      <vt:lpstr>Cíl semináře: vymyslete si vlastní projekt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 je to projekt?</dc:title>
  <dc:creator>Petr Bruna</dc:creator>
  <cp:lastModifiedBy>Petr Bruna (YMCA Praha)</cp:lastModifiedBy>
  <cp:revision>33</cp:revision>
  <dcterms:created xsi:type="dcterms:W3CDTF">2018-08-07T09:01:48Z</dcterms:created>
  <dcterms:modified xsi:type="dcterms:W3CDTF">2023-01-17T14:32:47Z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0x01010070120D28A4FCBE4EAD7613A690AE0F10</vt:lpwstr>
  </property>
</Properties>
</file>