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SCRTToMaH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Milost nebo karma?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 cesta je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6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34665" y="16188"/>
            <a:ext cx="9375261" cy="6745219"/>
          </a:xfrm>
        </p:spPr>
        <p:txBody>
          <a:bodyPr/>
          <a:lstStyle/>
          <a:p>
            <a:r>
              <a:rPr lang="en-US" dirty="0"/>
              <a:t>Grace, she takes the blame</a:t>
            </a:r>
            <a:br>
              <a:rPr lang="en-US" dirty="0"/>
            </a:br>
            <a:r>
              <a:rPr lang="en-US" dirty="0"/>
              <a:t>She covers the shame</a:t>
            </a:r>
            <a:br>
              <a:rPr lang="en-US" dirty="0"/>
            </a:br>
            <a:r>
              <a:rPr lang="en-US" dirty="0"/>
              <a:t>Removes the stain</a:t>
            </a:r>
            <a:br>
              <a:rPr lang="en-US" dirty="0"/>
            </a:br>
            <a:r>
              <a:rPr lang="en-US" dirty="0"/>
              <a:t>It could be her name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Grace, it's the name for a girl</a:t>
            </a:r>
            <a:br>
              <a:rPr lang="en-US" dirty="0"/>
            </a:br>
            <a:r>
              <a:rPr lang="en-US" dirty="0"/>
              <a:t>It's also a thought that changed the world</a:t>
            </a:r>
            <a:br>
              <a:rPr lang="en-US" dirty="0"/>
            </a:br>
            <a:r>
              <a:rPr lang="en-US" dirty="0"/>
              <a:t>And when she walks on the street</a:t>
            </a:r>
            <a:br>
              <a:rPr lang="en-US" dirty="0"/>
            </a:br>
            <a:r>
              <a:rPr lang="en-US" dirty="0"/>
              <a:t>You can hear the strings</a:t>
            </a:r>
            <a:br>
              <a:rPr lang="en-US" dirty="0"/>
            </a:br>
            <a:r>
              <a:rPr lang="en-US" dirty="0"/>
              <a:t>Grace finds goodness in everything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Grace, she's got the walk</a:t>
            </a:r>
            <a:br>
              <a:rPr lang="en-US" dirty="0"/>
            </a:br>
            <a:r>
              <a:rPr lang="en-US" dirty="0"/>
              <a:t>Not on a ramp or on chalk</a:t>
            </a:r>
            <a:br>
              <a:rPr lang="en-US" dirty="0"/>
            </a:br>
            <a:r>
              <a:rPr lang="en-US" dirty="0"/>
              <a:t>She's got the time to talk</a:t>
            </a:r>
            <a:br>
              <a:rPr lang="en-US" dirty="0"/>
            </a:br>
            <a:r>
              <a:rPr lang="en-US" dirty="0"/>
              <a:t>She travels outside of karma</a:t>
            </a:r>
            <a:br>
              <a:rPr lang="en-US" dirty="0"/>
            </a:br>
            <a:r>
              <a:rPr lang="en-US" dirty="0"/>
              <a:t>She travels outside of karma</a:t>
            </a:r>
            <a:br>
              <a:rPr lang="en-US" dirty="0"/>
            </a:br>
            <a:r>
              <a:rPr lang="en-US" dirty="0"/>
              <a:t>When she goes to work</a:t>
            </a:r>
            <a:br>
              <a:rPr lang="en-US" dirty="0"/>
            </a:br>
            <a:r>
              <a:rPr lang="en-US" dirty="0"/>
              <a:t>You can hear her strings</a:t>
            </a:r>
            <a:br>
              <a:rPr lang="en-US" dirty="0"/>
            </a:br>
            <a:r>
              <a:rPr lang="en-US" dirty="0"/>
              <a:t>Grace finds beauty in everything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15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Grace, she carries a world on her hips</a:t>
            </a:r>
            <a:br>
              <a:rPr lang="en-US" dirty="0"/>
            </a:br>
            <a:r>
              <a:rPr lang="en-US" dirty="0"/>
              <a:t>No champagne flute for her lips</a:t>
            </a:r>
            <a:br>
              <a:rPr lang="en-US" dirty="0"/>
            </a:br>
            <a:r>
              <a:rPr lang="en-US" dirty="0"/>
              <a:t>No twirls or skips between her fingertips</a:t>
            </a:r>
            <a:br>
              <a:rPr lang="en-US" dirty="0"/>
            </a:br>
            <a:r>
              <a:rPr lang="en-US" dirty="0"/>
              <a:t>She carries a pearl in perfect condition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once was hurt</a:t>
            </a:r>
            <a:br>
              <a:rPr lang="en-US" dirty="0"/>
            </a:br>
            <a:r>
              <a:rPr lang="en-US" dirty="0"/>
              <a:t>What once was friction</a:t>
            </a:r>
            <a:br>
              <a:rPr lang="en-US" dirty="0"/>
            </a:br>
            <a:r>
              <a:rPr lang="en-US" dirty="0"/>
              <a:t>What left a mark</a:t>
            </a:r>
            <a:br>
              <a:rPr lang="en-US" dirty="0"/>
            </a:br>
            <a:r>
              <a:rPr lang="en-US" dirty="0"/>
              <a:t>No longer stings</a:t>
            </a:r>
            <a:br>
              <a:rPr lang="en-US" dirty="0"/>
            </a:br>
            <a:r>
              <a:rPr lang="en-US" dirty="0"/>
              <a:t>Because Grace makes beauty</a:t>
            </a:r>
            <a:br>
              <a:rPr lang="en-US" dirty="0"/>
            </a:br>
            <a:r>
              <a:rPr lang="en-US" dirty="0"/>
              <a:t>Out of ugly things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Grace makes beauty out of ugly things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6918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karma?</a:t>
            </a:r>
          </a:p>
          <a:p>
            <a:r>
              <a:rPr lang="cs-CZ" dirty="0" smtClean="0"/>
              <a:t>Co je milost? Můžeš říct, že jsi ji někdy zažil(a)?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32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karma?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Urob dobro a dobro </a:t>
            </a:r>
            <a:r>
              <a:rPr lang="cs-CZ" b="1" dirty="0" err="1"/>
              <a:t>sa</a:t>
            </a:r>
            <a:r>
              <a:rPr lang="cs-CZ" b="1" dirty="0"/>
              <a:t> ti </a:t>
            </a:r>
            <a:r>
              <a:rPr lang="cs-CZ" b="1" dirty="0" err="1"/>
              <a:t>vráti</a:t>
            </a:r>
            <a:r>
              <a:rPr lang="cs-CZ" dirty="0"/>
              <a:t> https://www.youtube.com/watch?v=oGwjE8GhaRM</a:t>
            </a:r>
          </a:p>
          <a:p>
            <a:r>
              <a:rPr lang="cs-CZ" b="1" dirty="0"/>
              <a:t>Karma</a:t>
            </a:r>
            <a:r>
              <a:rPr lang="cs-CZ" dirty="0"/>
              <a:t> v buddhismu označuje etický přírodní zákon příčiny a následku, čin vykonaný se záměrem nebo vědomým motivem, a odpovídající následek tohoto činu, postihující zpětně aktéra samotného. Zjednodušeně řečeno podle této doktríny egoistické jednání způsobuje utrpení, zatímco nesobecké jednání přináší štěstí. Z buddhistického pohledu neznamená karma „osud”, ale může být přeložena jako „čin” nebo „příčina a následek</a:t>
            </a:r>
            <a:r>
              <a:rPr lang="cs-CZ" dirty="0" smtClean="0"/>
              <a:t>”.</a:t>
            </a:r>
          </a:p>
          <a:p>
            <a:r>
              <a:rPr lang="cs-CZ" u="sng" dirty="0">
                <a:hlinkClick r:id="rId2"/>
              </a:rPr>
              <a:t>https://www.youtube.com/watch?v=1SCRTToMaHw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9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milost?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 34,6: „Když Hospodin kolem něho přecházel, zavolal: "Hospodin, Hospodin! Bůh plný slitování a milostivý, shovívavý, nejvýš milosrdný a věrný.“ </a:t>
            </a:r>
            <a:endParaRPr lang="cs-CZ" dirty="0" smtClean="0"/>
          </a:p>
          <a:p>
            <a:r>
              <a:rPr lang="cs-CZ" dirty="0"/>
              <a:t>„A </a:t>
            </a:r>
            <a:r>
              <a:rPr lang="it-IT" dirty="0"/>
              <a:t>Slovo se stalo tělem a přebývalo mezi námi. Spatřili jsme jeho slávu, slávu, jakou má od Otce jednorozený Syn, plný milosti a pravdy. Jan o něm vydal svědectví a volal: ,To je ten, o němž jsem řekl: Přichází za mnou, ale je větší, protože tu byl dříve než já.’ Z jeho plnosti jsme byli obdarováni my všichni milostí za milostí. Neboť Zákon byl dán skrze Mojžíše, milost a pravda se stala skrze Ježíše Krista.” (J 1,14-17</a:t>
            </a:r>
            <a:r>
              <a:rPr lang="it-IT" dirty="0" smtClean="0"/>
              <a:t>)</a:t>
            </a:r>
            <a:endParaRPr lang="cs-CZ" dirty="0" smtClean="0"/>
          </a:p>
          <a:p>
            <a:r>
              <a:rPr lang="cs-CZ" dirty="0"/>
              <a:t>„Milost vám a pokoj od Boha Otce našeho a Pána Ježíše Krista. Stále za vás Bohu děkuji pro milost Boží, která vám byla dána v Kristu Ježíši; on vás obohatil ve všem, v každém slovu i v každém </a:t>
            </a:r>
            <a:r>
              <a:rPr lang="cs-CZ" dirty="0" smtClean="0"/>
              <a:t>poznání.“ </a:t>
            </a:r>
            <a:r>
              <a:rPr lang="cs-CZ" dirty="0"/>
              <a:t>(1K 1,3-5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08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„Pevně </a:t>
            </a:r>
            <a:r>
              <a:rPr lang="cs-CZ" dirty="0"/>
              <a:t>věřím, že jsme přestoupili z říše karmy do říše </a:t>
            </a:r>
            <a:r>
              <a:rPr lang="cs-CZ"/>
              <a:t>soucitu</a:t>
            </a:r>
            <a:r>
              <a:rPr lang="cs-CZ" smtClean="0"/>
              <a:t>.“ </a:t>
            </a:r>
            <a:r>
              <a:rPr lang="cs-CZ" dirty="0" smtClean="0"/>
              <a:t>(Bono)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25" y="2246848"/>
            <a:ext cx="8915400" cy="3622894"/>
          </a:xfrm>
        </p:spPr>
      </p:pic>
    </p:spTree>
    <p:extLst>
      <p:ext uri="{BB962C8B-B14F-4D97-AF65-F5344CB8AC3E}">
        <p14:creationId xmlns:p14="http://schemas.microsoft.com/office/powerpoint/2010/main" val="234287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311</Words>
  <Application>Microsoft Office PowerPoint</Application>
  <PresentationFormat>Širokoúhlá obrazovka</PresentationFormat>
  <Paragraphs>15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Stébla</vt:lpstr>
      <vt:lpstr>Milost nebo karma?</vt:lpstr>
      <vt:lpstr>Prezentace aplikace PowerPoint</vt:lpstr>
      <vt:lpstr>Prezentace aplikace PowerPoint</vt:lpstr>
      <vt:lpstr>Prezentace aplikace PowerPoint</vt:lpstr>
      <vt:lpstr>Co je karma?</vt:lpstr>
      <vt:lpstr>Co je milost?</vt:lpstr>
      <vt:lpstr>„Pevně věřím, že jsme přestoupili z říše karmy do říše soucitu.“ (Bono)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Milost nebo karma?</dc:title>
  <dc:creator>Ladislav Heryán</dc:creator>
  <cp:lastModifiedBy>Ladislav Heryán</cp:lastModifiedBy>
  <cp:revision>3</cp:revision>
  <dcterms:created xsi:type="dcterms:W3CDTF">2017-12-04T16:30:11Z</dcterms:created>
  <dcterms:modified xsi:type="dcterms:W3CDTF">2017-12-04T16:46:16Z</dcterms:modified>
</cp:coreProperties>
</file>