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AD0F5"/>
          </a:solidFill>
        </a:fill>
      </a:tcStyle>
    </a:wholeTbl>
    <a:band2H>
      <a:tcTxStyle b="def" i="def"/>
      <a:tcStyle>
        <a:tcBdr/>
        <a:fill>
          <a:solidFill>
            <a:srgbClr val="FDE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D6D2"/>
          </a:solidFill>
        </a:fill>
      </a:tcStyle>
    </a:wholeTbl>
    <a:band2H>
      <a:tcTxStyle b="def" i="def"/>
      <a:tcStyle>
        <a:tcBdr/>
        <a:fill>
          <a:solidFill>
            <a:srgbClr val="FDEC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0FE"/>
          </a:solidFill>
        </a:fill>
      </a:tcStyle>
    </a:wholeTbl>
    <a:band2H>
      <a:tcTxStyle b="def" i="def"/>
      <a:tcStyle>
        <a:tcBdr/>
        <a:fill>
          <a:solidFill>
            <a:srgbClr val="EC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6" name="Shape 20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1pPr>
    <a:lvl2pPr indent="228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2pPr>
    <a:lvl3pPr indent="457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3pPr>
    <a:lvl4pPr indent="685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4pPr>
    <a:lvl5pPr indent="9144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5pPr>
    <a:lvl6pPr indent="11430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6pPr>
    <a:lvl7pPr indent="13716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7pPr>
    <a:lvl8pPr indent="16002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8pPr>
    <a:lvl9pPr indent="1828800" defTabSz="457200" latinLnBrk="0">
      <a:defRPr sz="1200">
        <a:solidFill>
          <a:srgbClr val="FFFFFF"/>
        </a:solidFill>
        <a:latin typeface="+mj-lt"/>
        <a:ea typeface="+mj-ea"/>
        <a:cs typeface="+mj-cs"/>
        <a:sym typeface="Trebuchet M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 descr="Picture 6"/>
          <p:cNvPicPr>
            <a:picLocks noChangeAspect="1"/>
          </p:cNvPicPr>
          <p:nvPr/>
        </p:nvPicPr>
        <p:blipFill>
          <a:blip r:embed="rId2">
            <a:alphaModFix amt="10000"/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4242851"/>
            <a:ext cx="8968086" cy="2759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11715" y="4243844"/>
            <a:ext cx="3077110" cy="27694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Rectangle 8"/>
          <p:cNvSpPr/>
          <p:nvPr/>
        </p:nvSpPr>
        <p:spPr>
          <a:xfrm>
            <a:off x="-1" y="2590076"/>
            <a:ext cx="8968087" cy="1660334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20" name="Rectangle 9"/>
          <p:cNvSpPr/>
          <p:nvPr/>
        </p:nvSpPr>
        <p:spPr>
          <a:xfrm>
            <a:off x="9111715" y="2590076"/>
            <a:ext cx="3077111" cy="1660334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680321" y="2733707"/>
            <a:ext cx="8144135" cy="1373072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680321" y="4394039"/>
            <a:ext cx="8144135" cy="1117689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0" algn="r">
              <a:buSzTx/>
              <a:buFontTx/>
              <a:buNone/>
              <a:defRPr sz="2000"/>
            </a:lvl2pPr>
            <a:lvl3pPr marL="0" indent="0" algn="r">
              <a:buSzTx/>
              <a:buFontTx/>
              <a:buNone/>
              <a:defRPr sz="2000"/>
            </a:lvl3pPr>
            <a:lvl4pPr marL="0" indent="0" algn="r">
              <a:buSzTx/>
              <a:buFontTx/>
              <a:buNone/>
              <a:defRPr sz="2000"/>
            </a:lvl4pPr>
            <a:lvl5pPr marL="0" indent="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xfrm>
            <a:off x="9255345" y="3116138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Rectangle 9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19" name="Rectangle 10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20" name="Text názvu"/>
          <p:cNvSpPr txBox="1"/>
          <p:nvPr>
            <p:ph type="title"/>
          </p:nvPr>
        </p:nvSpPr>
        <p:spPr>
          <a:xfrm>
            <a:off x="680321" y="4711615"/>
            <a:ext cx="9613860" cy="4530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121" name="Picture Placeholder 2"/>
          <p:cNvSpPr/>
          <p:nvPr>
            <p:ph type="pic" idx="21"/>
          </p:nvPr>
        </p:nvSpPr>
        <p:spPr>
          <a:xfrm>
            <a:off x="680321" y="609595"/>
            <a:ext cx="9613860" cy="3589578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2" name="Text úrovně 1…"/>
          <p:cNvSpPr txBox="1"/>
          <p:nvPr>
            <p:ph type="body" sz="quarter" idx="1"/>
          </p:nvPr>
        </p:nvSpPr>
        <p:spPr>
          <a:xfrm>
            <a:off x="680318" y="5169582"/>
            <a:ext cx="9613865" cy="62297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3" name="Číslo snímku"/>
          <p:cNvSpPr txBox="1"/>
          <p:nvPr>
            <p:ph type="sldNum" sz="quarter" idx="2"/>
          </p:nvPr>
        </p:nvSpPr>
        <p:spPr>
          <a:xfrm>
            <a:off x="10729455" y="4944284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33" name="Rectangle 9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34" name="Rectangle 10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35" name="Text názvu"/>
          <p:cNvSpPr txBox="1"/>
          <p:nvPr>
            <p:ph type="title"/>
          </p:nvPr>
        </p:nvSpPr>
        <p:spPr>
          <a:xfrm>
            <a:off x="680321" y="609595"/>
            <a:ext cx="9613860" cy="359275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36" name="Text úrovně 1…"/>
          <p:cNvSpPr txBox="1"/>
          <p:nvPr>
            <p:ph type="body" sz="quarter" idx="1"/>
          </p:nvPr>
        </p:nvSpPr>
        <p:spPr>
          <a:xfrm>
            <a:off x="680321" y="4711615"/>
            <a:ext cx="9613860" cy="1090791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7" name="Číslo snímku"/>
          <p:cNvSpPr txBox="1"/>
          <p:nvPr>
            <p:ph type="sldNum" sz="quarter" idx="2"/>
          </p:nvPr>
        </p:nvSpPr>
        <p:spPr>
          <a:xfrm>
            <a:off x="10729455" y="494459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Rectangle 13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48" name="Rectangle 14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49" name="Text názvu"/>
          <p:cNvSpPr txBox="1"/>
          <p:nvPr>
            <p:ph type="title"/>
          </p:nvPr>
        </p:nvSpPr>
        <p:spPr>
          <a:xfrm>
            <a:off x="1127854" y="609598"/>
            <a:ext cx="8718880" cy="30360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50" name="Text úrovně 1…"/>
          <p:cNvSpPr txBox="1"/>
          <p:nvPr>
            <p:ph type="body" sz="quarter" idx="1"/>
          </p:nvPr>
        </p:nvSpPr>
        <p:spPr>
          <a:xfrm>
            <a:off x="1402286" y="3653378"/>
            <a:ext cx="8156581" cy="54897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400"/>
            </a:lvl1pPr>
            <a:lvl2pPr marL="0" indent="0">
              <a:buSzTx/>
              <a:buFontTx/>
              <a:buNone/>
              <a:defRPr sz="1400"/>
            </a:lvl2pPr>
            <a:lvl3pPr marL="0" indent="0">
              <a:buSzTx/>
              <a:buFontTx/>
              <a:buNone/>
              <a:defRPr sz="1400"/>
            </a:lvl3pPr>
            <a:lvl4pPr marL="0" indent="0">
              <a:buSzTx/>
              <a:buFontTx/>
              <a:buNone/>
              <a:defRPr sz="1400"/>
            </a:lvl4pPr>
            <a:lvl5pPr marL="0" indent="0"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51" name="Text Placeholder 3"/>
          <p:cNvSpPr/>
          <p:nvPr>
            <p:ph type="body" sz="quarter" idx="21"/>
          </p:nvPr>
        </p:nvSpPr>
        <p:spPr>
          <a:xfrm>
            <a:off x="680322" y="4711615"/>
            <a:ext cx="9613859" cy="1090791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152" name="TextBox 15"/>
          <p:cNvSpPr txBox="1"/>
          <p:nvPr/>
        </p:nvSpPr>
        <p:spPr>
          <a:xfrm>
            <a:off x="629290" y="461383"/>
            <a:ext cx="518163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>
              <a:defRPr cap="all" sz="7200"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lvl1pPr>
          </a:lstStyle>
          <a:p>
            <a:pPr/>
            <a:r>
              <a:t>“</a:t>
            </a:r>
          </a:p>
        </p:txBody>
      </p:sp>
      <p:sp>
        <p:nvSpPr>
          <p:cNvPr id="153" name="TextBox 16"/>
          <p:cNvSpPr txBox="1"/>
          <p:nvPr/>
        </p:nvSpPr>
        <p:spPr>
          <a:xfrm>
            <a:off x="9708528" y="2746792"/>
            <a:ext cx="518162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r">
              <a:defRPr cap="all" sz="7200"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lvl1pPr>
          </a:lstStyle>
          <a:p>
            <a:pPr/>
            <a:r>
              <a:t>”</a:t>
            </a:r>
          </a:p>
        </p:txBody>
      </p:sp>
      <p:sp>
        <p:nvSpPr>
          <p:cNvPr id="154" name="Číslo snímku"/>
          <p:cNvSpPr txBox="1"/>
          <p:nvPr>
            <p:ph type="sldNum" sz="quarter" idx="2"/>
          </p:nvPr>
        </p:nvSpPr>
        <p:spPr>
          <a:xfrm>
            <a:off x="10729455" y="494290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5928628"/>
            <a:ext cx="10437812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592962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Rectangle 10"/>
          <p:cNvSpPr/>
          <p:nvPr/>
        </p:nvSpPr>
        <p:spPr>
          <a:xfrm>
            <a:off x="-2" y="4567987"/>
            <a:ext cx="10437816" cy="1368200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65" name="Rectangle 11"/>
          <p:cNvSpPr/>
          <p:nvPr/>
        </p:nvSpPr>
        <p:spPr>
          <a:xfrm>
            <a:off x="10585825" y="4567987"/>
            <a:ext cx="1602999" cy="13682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166" name="Text názvu"/>
          <p:cNvSpPr txBox="1"/>
          <p:nvPr>
            <p:ph type="title"/>
          </p:nvPr>
        </p:nvSpPr>
        <p:spPr>
          <a:xfrm>
            <a:off x="680318" y="4711615"/>
            <a:ext cx="9613865" cy="58853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167" name="Text úrovně 1…"/>
          <p:cNvSpPr txBox="1"/>
          <p:nvPr>
            <p:ph type="body" sz="quarter" idx="1"/>
          </p:nvPr>
        </p:nvSpPr>
        <p:spPr>
          <a:xfrm>
            <a:off x="680320" y="5300148"/>
            <a:ext cx="9613863" cy="50225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8" name="Číslo snímku"/>
          <p:cNvSpPr txBox="1"/>
          <p:nvPr>
            <p:ph type="sldNum" sz="quarter" idx="2"/>
          </p:nvPr>
        </p:nvSpPr>
        <p:spPr>
          <a:xfrm>
            <a:off x="10729455" y="494290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 názvu"/>
          <p:cNvSpPr txBox="1"/>
          <p:nvPr>
            <p:ph type="title"/>
          </p:nvPr>
        </p:nvSpPr>
        <p:spPr>
          <a:xfrm>
            <a:off x="669221" y="753228"/>
            <a:ext cx="96249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76" name="Text úrovně 1…"/>
          <p:cNvSpPr txBox="1"/>
          <p:nvPr>
            <p:ph type="body" sz="quarter" idx="1"/>
          </p:nvPr>
        </p:nvSpPr>
        <p:spPr>
          <a:xfrm>
            <a:off x="660944" y="2336873"/>
            <a:ext cx="3070037" cy="57626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0">
              <a:buSzTx/>
              <a:buFontTx/>
              <a:buNone/>
            </a:lvl2pPr>
            <a:lvl3pPr marL="0" indent="0">
              <a:buSzTx/>
              <a:buFontTx/>
              <a:buNone/>
            </a:lvl3pPr>
            <a:lvl4pPr marL="0" indent="0">
              <a:buSzTx/>
              <a:buFontTx/>
              <a:buNone/>
            </a:lvl4pPr>
            <a:lvl5pPr marL="0" indent="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77" name="Text Placeholder 3"/>
          <p:cNvSpPr/>
          <p:nvPr>
            <p:ph type="body" sz="quarter" idx="21"/>
          </p:nvPr>
        </p:nvSpPr>
        <p:spPr>
          <a:xfrm>
            <a:off x="680321" y="3022673"/>
            <a:ext cx="3049704" cy="29135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8" name="Text Placeholder 4"/>
          <p:cNvSpPr/>
          <p:nvPr>
            <p:ph type="body" sz="quarter" idx="22"/>
          </p:nvPr>
        </p:nvSpPr>
        <p:spPr>
          <a:xfrm>
            <a:off x="3956024" y="2336873"/>
            <a:ext cx="3063242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79" name="Text Placeholder 3"/>
          <p:cNvSpPr/>
          <p:nvPr>
            <p:ph type="body" sz="quarter" idx="23"/>
          </p:nvPr>
        </p:nvSpPr>
        <p:spPr>
          <a:xfrm>
            <a:off x="3945470" y="3022673"/>
            <a:ext cx="3063242" cy="29135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0" name="Text Placeholder 4"/>
          <p:cNvSpPr/>
          <p:nvPr>
            <p:ph type="body" sz="quarter" idx="24"/>
          </p:nvPr>
        </p:nvSpPr>
        <p:spPr>
          <a:xfrm>
            <a:off x="7224155" y="2336873"/>
            <a:ext cx="3070027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81" name="Text Placeholder 3"/>
          <p:cNvSpPr/>
          <p:nvPr>
            <p:ph type="body" sz="quarter" idx="25"/>
          </p:nvPr>
        </p:nvSpPr>
        <p:spPr>
          <a:xfrm>
            <a:off x="7224155" y="3022673"/>
            <a:ext cx="3070027" cy="291351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 názvu"/>
          <p:cNvSpPr txBox="1"/>
          <p:nvPr>
            <p:ph type="title"/>
          </p:nvPr>
        </p:nvSpPr>
        <p:spPr>
          <a:xfrm>
            <a:off x="680321" y="753228"/>
            <a:ext cx="9613862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90" name="Text úrovně 1…"/>
          <p:cNvSpPr txBox="1"/>
          <p:nvPr>
            <p:ph type="body" sz="quarter" idx="1"/>
          </p:nvPr>
        </p:nvSpPr>
        <p:spPr>
          <a:xfrm>
            <a:off x="680318" y="4297503"/>
            <a:ext cx="3049705" cy="576264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</a:lvl1pPr>
            <a:lvl2pPr marL="0" indent="0">
              <a:buSzTx/>
              <a:buFontTx/>
              <a:buNone/>
            </a:lvl2pPr>
            <a:lvl3pPr marL="0" indent="0">
              <a:buSzTx/>
              <a:buFontTx/>
              <a:buNone/>
            </a:lvl3pPr>
            <a:lvl4pPr marL="0" indent="0">
              <a:buSzTx/>
              <a:buFontTx/>
              <a:buNone/>
            </a:lvl4pPr>
            <a:lvl5pPr marL="0" indent="0">
              <a:buSzTx/>
              <a:buFontTx/>
              <a:buNone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91" name="Picture Placeholder 2"/>
          <p:cNvSpPr/>
          <p:nvPr>
            <p:ph type="pic" sz="quarter" idx="21"/>
          </p:nvPr>
        </p:nvSpPr>
        <p:spPr>
          <a:xfrm>
            <a:off x="680317" y="2336873"/>
            <a:ext cx="3049708" cy="1524002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2" name="Text Placeholder 3"/>
          <p:cNvSpPr/>
          <p:nvPr>
            <p:ph type="body" sz="quarter" idx="22"/>
          </p:nvPr>
        </p:nvSpPr>
        <p:spPr>
          <a:xfrm>
            <a:off x="680316" y="4873764"/>
            <a:ext cx="3049709" cy="106242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3" name="Text Placeholder 4"/>
          <p:cNvSpPr/>
          <p:nvPr>
            <p:ph type="body" sz="quarter" idx="23"/>
          </p:nvPr>
        </p:nvSpPr>
        <p:spPr>
          <a:xfrm>
            <a:off x="3945471" y="4297503"/>
            <a:ext cx="3063242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94" name="Picture Placeholder 2"/>
          <p:cNvSpPr/>
          <p:nvPr>
            <p:ph type="pic" sz="quarter" idx="24"/>
          </p:nvPr>
        </p:nvSpPr>
        <p:spPr>
          <a:xfrm>
            <a:off x="3945470" y="2336873"/>
            <a:ext cx="3063241" cy="1524002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5" name="Text Placeholder 3"/>
          <p:cNvSpPr/>
          <p:nvPr>
            <p:ph type="body" sz="quarter" idx="25"/>
          </p:nvPr>
        </p:nvSpPr>
        <p:spPr>
          <a:xfrm>
            <a:off x="3944115" y="4873764"/>
            <a:ext cx="3067300" cy="106242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6" name="Text Placeholder 4"/>
          <p:cNvSpPr/>
          <p:nvPr>
            <p:ph type="body" sz="quarter" idx="26"/>
          </p:nvPr>
        </p:nvSpPr>
        <p:spPr>
          <a:xfrm>
            <a:off x="7230677" y="4297503"/>
            <a:ext cx="3063508" cy="5762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197" name="Picture Placeholder 2"/>
          <p:cNvSpPr/>
          <p:nvPr>
            <p:ph type="pic" sz="quarter" idx="27"/>
          </p:nvPr>
        </p:nvSpPr>
        <p:spPr>
          <a:xfrm>
            <a:off x="7230677" y="2336873"/>
            <a:ext cx="3063507" cy="1524002"/>
          </a:xfrm>
          <a:prstGeom prst="rect">
            <a:avLst/>
          </a:prstGeom>
          <a:effectLst>
            <a:outerShdw sx="100000" sy="100000" kx="0" ky="0" algn="b" rotWithShape="0" blurRad="50800" dist="50800" dir="5400000">
              <a:srgbClr val="000000">
                <a:alpha val="43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98" name="Text Placeholder 3"/>
          <p:cNvSpPr/>
          <p:nvPr>
            <p:ph type="body" sz="quarter" idx="28"/>
          </p:nvPr>
        </p:nvSpPr>
        <p:spPr>
          <a:xfrm>
            <a:off x="7230553" y="4873761"/>
            <a:ext cx="3067565" cy="106242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Picture 14" descr="Picture 1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Picture 15" descr="Picture 1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Rectangle 16"/>
          <p:cNvSpPr/>
          <p:nvPr/>
        </p:nvSpPr>
        <p:spPr>
          <a:xfrm>
            <a:off x="-2" y="609600"/>
            <a:ext cx="10437816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34" name="Rectangle 17"/>
          <p:cNvSpPr/>
          <p:nvPr/>
        </p:nvSpPr>
        <p:spPr>
          <a:xfrm>
            <a:off x="10585825" y="609600"/>
            <a:ext cx="1602999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3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6" name="Text úrovně 1…"/>
          <p:cNvSpPr txBox="1"/>
          <p:nvPr>
            <p:ph type="body" idx="1"/>
          </p:nvPr>
        </p:nvSpPr>
        <p:spPr>
          <a:xfrm>
            <a:off x="680321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" y="4086907"/>
            <a:ext cx="10437815" cy="321166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2" y="4087900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Rectangle 8"/>
          <p:cNvSpPr/>
          <p:nvPr/>
        </p:nvSpPr>
        <p:spPr>
          <a:xfrm>
            <a:off x="-4" y="2726265"/>
            <a:ext cx="10437816" cy="1368201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48" name="Rectangle 9"/>
          <p:cNvSpPr/>
          <p:nvPr/>
        </p:nvSpPr>
        <p:spPr>
          <a:xfrm>
            <a:off x="10585825" y="2726265"/>
            <a:ext cx="1602999" cy="13682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49" name="Text názvu"/>
          <p:cNvSpPr txBox="1"/>
          <p:nvPr>
            <p:ph type="title"/>
          </p:nvPr>
        </p:nvSpPr>
        <p:spPr>
          <a:xfrm>
            <a:off x="680321" y="2869894"/>
            <a:ext cx="9613862" cy="1090790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Text názvu</a:t>
            </a:r>
          </a:p>
        </p:txBody>
      </p:sp>
      <p:sp>
        <p:nvSpPr>
          <p:cNvPr id="50" name="Text úrovně 1…"/>
          <p:cNvSpPr txBox="1"/>
          <p:nvPr>
            <p:ph type="body" sz="quarter" idx="1"/>
          </p:nvPr>
        </p:nvSpPr>
        <p:spPr>
          <a:xfrm>
            <a:off x="680321" y="4232171"/>
            <a:ext cx="9613862" cy="1704019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000"/>
            </a:lvl1pPr>
            <a:lvl2pPr marL="0" indent="0" algn="r">
              <a:buSzTx/>
              <a:buFontTx/>
              <a:buNone/>
              <a:defRPr sz="2000"/>
            </a:lvl2pPr>
            <a:lvl3pPr marL="0" indent="0" algn="r">
              <a:buSzTx/>
              <a:buFontTx/>
              <a:buNone/>
              <a:defRPr sz="2000"/>
            </a:lvl3pPr>
            <a:lvl4pPr marL="0" indent="0" algn="r">
              <a:buSzTx/>
              <a:buFontTx/>
              <a:buNone/>
              <a:defRPr sz="2000"/>
            </a:lvl4pPr>
            <a:lvl5pPr marL="0" indent="0" algn="r"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1" name="Číslo snímku"/>
          <p:cNvSpPr txBox="1"/>
          <p:nvPr>
            <p:ph type="sldNum" sz="quarter" idx="2"/>
          </p:nvPr>
        </p:nvSpPr>
        <p:spPr>
          <a:xfrm>
            <a:off x="10729455" y="3102870"/>
            <a:ext cx="583663" cy="62483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9" name="Text úrovně 1…"/>
          <p:cNvSpPr txBox="1"/>
          <p:nvPr>
            <p:ph type="body" sz="half" idx="1"/>
          </p:nvPr>
        </p:nvSpPr>
        <p:spPr>
          <a:xfrm>
            <a:off x="680320" y="2336873"/>
            <a:ext cx="4698359" cy="359931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 názvu"/>
          <p:cNvSpPr txBox="1"/>
          <p:nvPr>
            <p:ph type="title"/>
          </p:nvPr>
        </p:nvSpPr>
        <p:spPr>
          <a:xfrm>
            <a:off x="680318" y="753229"/>
            <a:ext cx="9613865" cy="1080939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8" name="Text úrovně 1…"/>
          <p:cNvSpPr txBox="1"/>
          <p:nvPr>
            <p:ph type="body" sz="quarter" idx="1"/>
          </p:nvPr>
        </p:nvSpPr>
        <p:spPr>
          <a:xfrm>
            <a:off x="906350" y="2336873"/>
            <a:ext cx="4472329" cy="693137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/>
            </a:lvl1pPr>
            <a:lvl2pPr marL="0" indent="0">
              <a:buSzTx/>
              <a:buFontTx/>
              <a:buNone/>
              <a:defRPr b="1"/>
            </a:lvl2pPr>
            <a:lvl3pPr marL="0" indent="0">
              <a:buSzTx/>
              <a:buFontTx/>
              <a:buNone/>
              <a:defRPr b="1"/>
            </a:lvl3pPr>
            <a:lvl4pPr marL="0" indent="0">
              <a:buSzTx/>
              <a:buFontTx/>
              <a:buNone/>
              <a:defRPr b="1"/>
            </a:lvl4pPr>
            <a:lvl5pPr marL="0" indent="0">
              <a:buSzTx/>
              <a:buFontTx/>
              <a:buNone/>
              <a:defRPr b="1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9" name="Text Placeholder 4"/>
          <p:cNvSpPr/>
          <p:nvPr>
            <p:ph type="body" sz="quarter" idx="21"/>
          </p:nvPr>
        </p:nvSpPr>
        <p:spPr>
          <a:xfrm>
            <a:off x="5820154" y="2336873"/>
            <a:ext cx="4474029" cy="692078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7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85825" y="197123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Rectangle 5"/>
          <p:cNvSpPr/>
          <p:nvPr/>
        </p:nvSpPr>
        <p:spPr>
          <a:xfrm>
            <a:off x="10585825" y="609600"/>
            <a:ext cx="1602999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8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 názvu"/>
          <p:cNvSpPr txBox="1"/>
          <p:nvPr>
            <p:ph type="title"/>
          </p:nvPr>
        </p:nvSpPr>
        <p:spPr>
          <a:xfrm>
            <a:off x="680321" y="753226"/>
            <a:ext cx="9613859" cy="1080942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6" name="Text úrovně 1…"/>
          <p:cNvSpPr txBox="1"/>
          <p:nvPr>
            <p:ph type="body" sz="half" idx="1"/>
          </p:nvPr>
        </p:nvSpPr>
        <p:spPr>
          <a:xfrm>
            <a:off x="4685846" y="2336873"/>
            <a:ext cx="5608338" cy="35993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7" name="Text Placeholder 3"/>
          <p:cNvSpPr/>
          <p:nvPr>
            <p:ph type="body" sz="quarter" idx="21"/>
          </p:nvPr>
        </p:nvSpPr>
        <p:spPr>
          <a:xfrm>
            <a:off x="680321" y="2336872"/>
            <a:ext cx="3790079" cy="3599318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9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 názvu"/>
          <p:cNvSpPr txBox="1"/>
          <p:nvPr>
            <p:ph type="title"/>
          </p:nvPr>
        </p:nvSpPr>
        <p:spPr>
          <a:xfrm>
            <a:off x="680323" y="753228"/>
            <a:ext cx="9613859" cy="1080938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06" name="Picture Placeholder 2"/>
          <p:cNvSpPr/>
          <p:nvPr>
            <p:ph type="pic" sz="half" idx="21"/>
          </p:nvPr>
        </p:nvSpPr>
        <p:spPr>
          <a:xfrm>
            <a:off x="4868333" y="2336874"/>
            <a:ext cx="5425850" cy="3599313"/>
          </a:xfrm>
          <a:prstGeom prst="rect">
            <a:avLst/>
          </a:prstGeom>
          <a:effectLst>
            <a:outerShdw sx="100000" sy="100000" kx="0" ky="0" algn="b" rotWithShape="0" blurRad="76200" dist="63500" dir="5040000">
              <a:srgbClr val="000000">
                <a:alpha val="41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7" name="Text úrovně 1…"/>
          <p:cNvSpPr txBox="1"/>
          <p:nvPr>
            <p:ph type="body" sz="quarter" idx="1"/>
          </p:nvPr>
        </p:nvSpPr>
        <p:spPr>
          <a:xfrm>
            <a:off x="680323" y="2336873"/>
            <a:ext cx="3876257" cy="3599317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rgbClr val="D871D1"/>
            </a:gs>
            <a:gs pos="50000">
              <a:srgbClr val="B55CAB"/>
            </a:gs>
            <a:gs pos="100000">
              <a:srgbClr val="5F1C50"/>
            </a:gs>
          </a:gsLst>
          <a:lin ang="2519999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5" descr="Pictur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" y="1970240"/>
            <a:ext cx="10437812" cy="32116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6" descr="Pictur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585825" y="1971232"/>
            <a:ext cx="1602999" cy="14427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Rectangle 7"/>
          <p:cNvSpPr/>
          <p:nvPr/>
        </p:nvSpPr>
        <p:spPr>
          <a:xfrm>
            <a:off x="-2" y="609600"/>
            <a:ext cx="10437816" cy="1368198"/>
          </a:xfrm>
          <a:prstGeom prst="rect">
            <a:avLst/>
          </a:prstGeom>
          <a:solidFill>
            <a:srgbClr val="262626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6" name="Rectangle 8"/>
          <p:cNvSpPr/>
          <p:nvPr/>
        </p:nvSpPr>
        <p:spPr>
          <a:xfrm>
            <a:off x="10585825" y="609600"/>
            <a:ext cx="1602999" cy="136819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pPr>
          </a:p>
        </p:txBody>
      </p:sp>
      <p:sp>
        <p:nvSpPr>
          <p:cNvPr id="7" name="Text názvu"/>
          <p:cNvSpPr txBox="1"/>
          <p:nvPr>
            <p:ph type="title"/>
          </p:nvPr>
        </p:nvSpPr>
        <p:spPr>
          <a:xfrm>
            <a:off x="680321" y="753228"/>
            <a:ext cx="9613863" cy="1080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8" name="Text úrovně 1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" name="Číslo snímku"/>
          <p:cNvSpPr txBox="1"/>
          <p:nvPr>
            <p:ph type="sldNum" sz="quarter" idx="2"/>
          </p:nvPr>
        </p:nvSpPr>
        <p:spPr>
          <a:xfrm>
            <a:off x="10729455" y="986202"/>
            <a:ext cx="583663" cy="6248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>
              <a:defRPr sz="3600">
                <a:solidFill>
                  <a:srgbClr val="FFFFFF"/>
                </a:solidFill>
                <a:latin typeface="+mj-lt"/>
                <a:ea typeface="+mj-ea"/>
                <a:cs typeface="+mj-c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  <p:sldLayoutId id="2147483663" r:id="rId1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3pPr>
      <a:lvl4pPr marL="17145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4pPr>
      <a:lvl5pPr marL="2171700" marR="0" indent="-3429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5pPr>
      <a:lvl6pPr marL="26778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6pPr>
      <a:lvl7pPr marL="31350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7pPr>
      <a:lvl8pPr marL="35922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8pPr>
      <a:lvl9pPr marL="4049484" marR="0" indent="-391884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400" u="none">
          <a:solidFill>
            <a:srgbClr val="FFFFFF"/>
          </a:solidFill>
          <a:uFillTx/>
          <a:latin typeface="+mj-lt"/>
          <a:ea typeface="+mj-ea"/>
          <a:cs typeface="+mj-cs"/>
          <a:sym typeface="Trebuchet MS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adislav.heryan@gmail.com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Nadpis 1"/>
          <p:cNvSpPr txBox="1"/>
          <p:nvPr>
            <p:ph type="ctrTitle"/>
          </p:nvPr>
        </p:nvSpPr>
        <p:spPr>
          <a:xfrm>
            <a:off x="680322" y="2733707"/>
            <a:ext cx="8144134" cy="1373072"/>
          </a:xfrm>
          <a:prstGeom prst="rect">
            <a:avLst/>
          </a:prstGeom>
        </p:spPr>
        <p:txBody>
          <a:bodyPr/>
          <a:lstStyle/>
          <a:p>
            <a:pPr defTabSz="777240">
              <a:defRPr sz="4500"/>
            </a:pPr>
            <a:r>
              <a:t>Křesťanská spiritualita:</a:t>
            </a:r>
            <a:br/>
            <a:r>
              <a:t>I cesta je cílem</a:t>
            </a:r>
          </a:p>
        </p:txBody>
      </p:sp>
      <p:sp>
        <p:nvSpPr>
          <p:cNvPr id="209" name="Podnadpis 2"/>
          <p:cNvSpPr txBox="1"/>
          <p:nvPr>
            <p:ph type="subTitle" sz="quarter" idx="1"/>
          </p:nvPr>
        </p:nvSpPr>
        <p:spPr>
          <a:xfrm>
            <a:off x="680322" y="4394039"/>
            <a:ext cx="8144134" cy="1117689"/>
          </a:xfrm>
          <a:prstGeom prst="rect">
            <a:avLst/>
          </a:prstGeom>
        </p:spPr>
        <p:txBody>
          <a:bodyPr/>
          <a:lstStyle/>
          <a:p>
            <a:pPr/>
            <a:r>
              <a:t>Jabok 2022/23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Témata</a:t>
            </a:r>
          </a:p>
        </p:txBody>
      </p:sp>
      <p:sp>
        <p:nvSpPr>
          <p:cNvPr id="236" name="Zástupný symbol pro obsah 2"/>
          <p:cNvSpPr txBox="1"/>
          <p:nvPr>
            <p:ph type="body" idx="1"/>
          </p:nvPr>
        </p:nvSpPr>
        <p:spPr>
          <a:xfrm>
            <a:off x="680320" y="1996225"/>
            <a:ext cx="9613863" cy="486177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b="1" sz="2200"/>
            </a:pPr>
            <a:r>
              <a:t>Bůh, bohové a modly</a:t>
            </a:r>
          </a:p>
          <a:p>
            <a:pPr>
              <a:lnSpc>
                <a:spcPct val="81000"/>
              </a:lnSpc>
              <a:defRPr b="1" sz="2200"/>
            </a:pPr>
            <a:r>
              <a:t>Svoboda jako závislost</a:t>
            </a:r>
          </a:p>
          <a:p>
            <a:pPr>
              <a:lnSpc>
                <a:spcPct val="81000"/>
              </a:lnSpc>
              <a:defRPr b="1" sz="2200"/>
            </a:pPr>
            <a:r>
              <a:t>Smíření jako paradox</a:t>
            </a:r>
          </a:p>
          <a:p>
            <a:pPr>
              <a:lnSpc>
                <a:spcPct val="81000"/>
              </a:lnSpc>
              <a:defRPr b="1" sz="2200"/>
            </a:pPr>
            <a:r>
              <a:t>Služba jako cesta ke štěstí</a:t>
            </a:r>
          </a:p>
          <a:p>
            <a:pPr>
              <a:lnSpc>
                <a:spcPct val="81000"/>
              </a:lnSpc>
              <a:defRPr b="1" sz="2200"/>
            </a:pPr>
            <a:r>
              <a:t>Pravdivá nejistota a lživé jistoty</a:t>
            </a:r>
          </a:p>
          <a:p>
            <a:pPr>
              <a:lnSpc>
                <a:spcPct val="81000"/>
              </a:lnSpc>
              <a:defRPr b="1" sz="2200"/>
            </a:pPr>
            <a:r>
              <a:t>Moc a slabost</a:t>
            </a:r>
          </a:p>
          <a:p>
            <a:pPr>
              <a:lnSpc>
                <a:spcPct val="81000"/>
              </a:lnSpc>
              <a:defRPr b="1" sz="2200"/>
            </a:pPr>
            <a:r>
              <a:t>Vědění a modlitba</a:t>
            </a:r>
          </a:p>
          <a:p>
            <a:pPr>
              <a:lnSpc>
                <a:spcPct val="81000"/>
              </a:lnSpc>
              <a:defRPr b="1" sz="2200"/>
            </a:pPr>
            <a:r>
              <a:t>Frustrace jako cesta k Bohu</a:t>
            </a:r>
          </a:p>
          <a:p>
            <a:pPr>
              <a:lnSpc>
                <a:spcPct val="81000"/>
              </a:lnSpc>
              <a:defRPr b="1" sz="2200"/>
            </a:pPr>
            <a:r>
              <a:t>Život jako lámání a dávání</a:t>
            </a:r>
          </a:p>
          <a:p>
            <a:pPr>
              <a:lnSpc>
                <a:spcPct val="81000"/>
              </a:lnSpc>
              <a:defRPr b="1" sz="2200"/>
            </a:pPr>
            <a:r>
              <a:t>Rozpor nenáboženské spirituality</a:t>
            </a:r>
          </a:p>
          <a:p>
            <a:pPr>
              <a:lnSpc>
                <a:spcPct val="81000"/>
              </a:lnSpc>
              <a:defRPr b="1" sz="2200"/>
            </a:pPr>
            <a:r>
              <a:t>Milost nebo karma?</a:t>
            </a:r>
          </a:p>
          <a:p>
            <a:pPr>
              <a:lnSpc>
                <a:spcPct val="81000"/>
              </a:lnSpc>
              <a:defRPr b="1" sz="2200"/>
            </a:pPr>
            <a:r>
              <a:t>Radikální křesťanství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bych chtěl…</a:t>
            </a:r>
          </a:p>
        </p:txBody>
      </p:sp>
      <p:sp>
        <p:nvSpPr>
          <p:cNvPr id="239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Pro získání zápočtu je vyžadována alespoň 80% účast, aktivní přístup v diskuzích a odevzdání eseje o délce 2500 znaků včetně mezer podle pokynu vyučujícího do 31.12. 2022 na adresu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ladislav.heryan@gmail.com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23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získáte? (snad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☺</a:t>
            </a:r>
            <a:r>
              <a:t>)</a:t>
            </a:r>
          </a:p>
        </p:txBody>
      </p:sp>
      <p:sp>
        <p:nvSpPr>
          <p:cNvPr id="24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Orientace ve spiritualitě chápané jako cesta k plnějšímu lidství a lidské zralosti. </a:t>
            </a:r>
          </a:p>
          <a:p>
            <a:pPr marL="0" indent="0">
              <a:buSzTx/>
              <a:buNone/>
              <a:defRPr b="1"/>
            </a:pPr>
            <a:r>
              <a:t>Orientace v pojetí vlastní osobní spirituality. </a:t>
            </a:r>
          </a:p>
          <a:p>
            <a:pPr marL="0" indent="0">
              <a:buSzTx/>
              <a:buNone/>
              <a:defRPr b="1"/>
            </a:pPr>
            <a:r>
              <a:t>Orientace ve spirituálních potřebách eventuálních klientů.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„I cesta může být cíl“</a:t>
            </a:r>
          </a:p>
        </p:txBody>
      </p:sp>
      <p:sp>
        <p:nvSpPr>
          <p:cNvPr id="212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Mňága a Žďorp</a:t>
            </a:r>
          </a:p>
          <a:p>
            <a:pPr marL="0" indent="0">
              <a:buSzTx/>
              <a:buNone/>
            </a:pPr>
            <a:r>
              <a:t>Žebř Jakobův (Reynek) </a:t>
            </a:r>
          </a:p>
          <a:p>
            <a:pPr marL="0" indent="0">
              <a:buSzTx/>
              <a:buNone/>
            </a:pPr>
            <a:r>
              <a:t>Člověk mezi nebem a zemí …</a:t>
            </a:r>
          </a:p>
          <a:p>
            <a:pPr marL="0" indent="0">
              <a:buSzTx/>
              <a:buNone/>
            </a:pPr>
            <a:r>
              <a:t>Spiritualita jako práce s vlastním bytím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Proč?</a:t>
            </a:r>
          </a:p>
        </p:txBody>
      </p:sp>
      <p:sp>
        <p:nvSpPr>
          <p:cNvPr id="215" name="Zástupný symbol pro obsah 2"/>
          <p:cNvSpPr txBox="1"/>
          <p:nvPr>
            <p:ph type="body" idx="1"/>
          </p:nvPr>
        </p:nvSpPr>
        <p:spPr>
          <a:xfrm>
            <a:off x="680320" y="2336872"/>
            <a:ext cx="9613863" cy="426999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Pracovník v pomáhajících profesích bývá často vystaven nejrůznějším situacím a dilematům, k jejichž řešení jej vybavují kurzy etiky. </a:t>
            </a:r>
          </a:p>
          <a:p>
            <a:pPr marL="0" indent="0">
              <a:buSzTx/>
              <a:buNone/>
              <a:defRPr b="1"/>
            </a:pPr>
            <a:r>
              <a:t>U křesťansky inspirovaného pracovníka je řešení jak profesních tak osobních situací a dilemat rovněž spojeno s jeho (křesťanskou) spiritualitou. </a:t>
            </a:r>
          </a:p>
          <a:p>
            <a:pPr marL="0" indent="0">
              <a:buSzTx/>
              <a:buNone/>
              <a:defRPr b="1"/>
            </a:pPr>
            <a:r>
              <a:t>Cílem kurzu pomoci studentovi z různých úhlů pochopit spiritualitu jako práci se svým vlastním bytím, která nikdy nevede ke konečnému řešení a která právě v tom nalézá svou pravdivost.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Horizon (There Is a Road), Suzanne Vega</a:t>
            </a:r>
          </a:p>
        </p:txBody>
      </p:sp>
      <p:sp>
        <p:nvSpPr>
          <p:cNvPr id="218" name="Zástupný symbol pro obsah 2"/>
          <p:cNvSpPr txBox="1"/>
          <p:nvPr>
            <p:ph type="body" idx="1"/>
          </p:nvPr>
        </p:nvSpPr>
        <p:spPr>
          <a:xfrm>
            <a:off x="680320" y="1834164"/>
            <a:ext cx="9613863" cy="487572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 is a road</a:t>
            </a:r>
            <a:br/>
            <a:r>
              <a:t>Beyond this one</a:t>
            </a:r>
            <a:br/>
            <a:r>
              <a:t>It’s called the path</a:t>
            </a:r>
            <a:br/>
            <a:r>
              <a:t>We don’t yet take</a:t>
            </a:r>
          </a:p>
          <a:p>
            <a:pPr marL="0" indent="0">
              <a:buSzTx/>
              <a:buNone/>
            </a:pPr>
            <a:r>
              <a:t>I can feel how it longs</a:t>
            </a:r>
            <a:br/>
            <a:r>
              <a:t>To be entered upon</a:t>
            </a:r>
            <a:br/>
            <a:r>
              <a:t>It calls to me with a cry</a:t>
            </a:r>
            <a:br/>
            <a:r>
              <a:t>And an ache</a:t>
            </a:r>
          </a:p>
          <a:p>
            <a:pPr marL="0" indent="0">
              <a:buSzTx/>
              <a:buNone/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1" name="Zástupný symbol pro obsah 2"/>
          <p:cNvSpPr txBox="1"/>
          <p:nvPr>
            <p:ph type="body" idx="1"/>
          </p:nvPr>
        </p:nvSpPr>
        <p:spPr>
          <a:xfrm>
            <a:off x="555495" y="1525960"/>
            <a:ext cx="9738687" cy="523590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I knew a man</a:t>
            </a:r>
            <a:br/>
            <a:r>
              <a:t>He lived in jail</a:t>
            </a:r>
            <a:br/>
            <a:r>
              <a:t>And his tale</a:t>
            </a:r>
            <a:br/>
            <a:r>
              <a:t>Is often told</a:t>
            </a:r>
          </a:p>
          <a:p>
            <a:pPr marL="0" indent="0">
              <a:buSzTx/>
              <a:buNone/>
            </a:pPr>
            <a:r>
              <a:t>He dreamed of that line that he</a:t>
            </a:r>
            <a:br/>
            <a:r>
              <a:t>Called the divine</a:t>
            </a:r>
            <a:br/>
            <a:r>
              <a:t>And when he was free</a:t>
            </a:r>
            <a:br/>
            <a:r>
              <a:t>He led his country</a:t>
            </a:r>
          </a:p>
          <a:p>
            <a:pPr marL="0" indent="0">
              <a:buSzTx/>
              <a:buNone/>
            </a:pPr>
            <a:r>
              <a:t>Yes he taught the way of love</a:t>
            </a:r>
            <a:br/>
            <a:r>
              <a:t>And he lived in that way too</a:t>
            </a:r>
            <a:br/>
            <a:r>
              <a:t>Love pulled him on to that</a:t>
            </a:r>
            <a:br/>
            <a:r>
              <a:t>Distant horizon 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4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There is a road beyond this one</a:t>
            </a:r>
            <a:br/>
            <a:r>
              <a:t>Called the path we don’t yet take</a:t>
            </a:r>
            <a:br/>
            <a:r>
              <a:t>I can feel how it longs to be entered upon</a:t>
            </a:r>
            <a:br/>
            <a:r>
              <a:t>It calls to me with a cry and an ache</a:t>
            </a:r>
          </a:p>
          <a:p>
            <a:pPr marL="0" indent="0">
              <a:buSzTx/>
              <a:buNone/>
            </a:pPr>
            <a:r>
              <a:t>As we go along this one</a:t>
            </a:r>
            <a:br/>
            <a:r>
              <a:t>And we live the way we do</a:t>
            </a:r>
            <a:br/>
            <a:r>
              <a:t>Love pulls us on to that distant horizon</a:t>
            </a:r>
            <a:br/>
            <a:r>
              <a:t>Love pulled him on to that perfect horizon</a:t>
            </a:r>
            <a:br/>
            <a:r>
              <a:t>Love pulls us on to that distant horizon</a:t>
            </a:r>
            <a:br/>
            <a:r>
              <a:t>So true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Cesta</a:t>
            </a:r>
          </a:p>
        </p:txBody>
      </p:sp>
      <p:sp>
        <p:nvSpPr>
          <p:cNvPr id="227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/>
            <a:r>
              <a:t>Duchovní moc je schopnost ovlivnit události a druhé lidi prostřednictvím svého vlastního </a:t>
            </a:r>
            <a:r>
              <a:rPr b="1"/>
              <a:t>bytí</a:t>
            </a:r>
            <a:r>
              <a:t>. Duchovně pokročilí lidé mění druhé lidi zevnitř prostřednictvím toho, </a:t>
            </a:r>
            <a:r>
              <a:rPr b="1"/>
              <a:t>jací samí jsou</a:t>
            </a:r>
            <a:r>
              <a:t>. </a:t>
            </a:r>
          </a:p>
          <a:p>
            <a:pPr/>
            <a:r>
              <a:t>Čím více jsme v kontaktu se svou vnitřní silou, tím méně potřebujeme vnější sílu, hrozby nebo nátlak.</a:t>
            </a:r>
          </a:p>
          <a:p>
            <a:pPr/>
            <a:r>
              <a:t>Pro spiritualitu je podstatné, že se zabývá samotným bytím člověka, jeho vnitřní motivací a postoji, jeho skutečným vnitřním zdrojem; není pro ni tak důležité, co člověk „dělá“. Činnost se vždy postará sama o sebe, pokud je naše bytí v pořádku.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  <a:r>
              <a:t>Co je paradox?</a:t>
            </a:r>
          </a:p>
        </p:txBody>
      </p:sp>
      <p:sp>
        <p:nvSpPr>
          <p:cNvPr id="230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Mt 13 </a:t>
            </a:r>
            <a:r>
              <a:rPr b="0" baseline="30000"/>
              <a:t>24</a:t>
            </a:r>
            <a:r>
              <a:rPr b="0"/>
              <a:t> Předložil jim jiné podobenství: "S královstvím nebeským je to tak, jako když jeden člověk zasel dobré semeno na svém poli.  </a:t>
            </a:r>
            <a:endParaRPr b="0"/>
          </a:p>
          <a:p>
            <a:pPr marL="0" indent="0">
              <a:buSzTx/>
              <a:buNone/>
              <a:defRPr baseline="30000"/>
            </a:pPr>
            <a:r>
              <a:t>25</a:t>
            </a:r>
            <a:r>
              <a:rPr baseline="0"/>
              <a:t> Když však lidé spali, přišel nepřítel, nasel plevel do pšenice a odešel.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26</a:t>
            </a:r>
            <a:r>
              <a:rPr baseline="0"/>
              <a:t> Když vyrostlo stéblo a nasadilo klas, tu ukázal se i plevel.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27</a:t>
            </a:r>
            <a:r>
              <a:rPr baseline="0"/>
              <a:t> Přišli sluhové toho hospodáře a řekli mu: 'Pane, cožpak jsi nezasel na svém poli dobré semeno? Kde se vzal ten plevel?'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Nadpis 1"/>
          <p:cNvSpPr txBox="1"/>
          <p:nvPr>
            <p:ph type="title"/>
          </p:nvPr>
        </p:nvSpPr>
        <p:spPr>
          <a:xfrm>
            <a:off x="680320" y="753228"/>
            <a:ext cx="9613863" cy="1080939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33" name="Zástupný symbol pro obsah 2"/>
          <p:cNvSpPr txBox="1"/>
          <p:nvPr>
            <p:ph type="body" idx="1"/>
          </p:nvPr>
        </p:nvSpPr>
        <p:spPr>
          <a:xfrm>
            <a:off x="680320" y="2336873"/>
            <a:ext cx="9613863" cy="359931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aseline="30000"/>
            </a:pPr>
            <a:r>
              <a:t>28</a:t>
            </a:r>
            <a:r>
              <a:rPr baseline="0"/>
              <a:t> On jim odpověděl: 'To udělal nepřítel.' Sluhové mu řeknou: 'Máme jít a plevel vytrhat?'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29</a:t>
            </a:r>
            <a:r>
              <a:rPr baseline="0"/>
              <a:t> On však odpoví: 'Ne, protože při trhání plevele byste vyrvali z kořenů i pšenici.  </a:t>
            </a:r>
            <a:endParaRPr baseline="0"/>
          </a:p>
          <a:p>
            <a:pPr marL="0" indent="0">
              <a:buSzTx/>
              <a:buNone/>
              <a:defRPr baseline="30000"/>
            </a:pPr>
            <a:r>
              <a:t>30</a:t>
            </a:r>
            <a:r>
              <a:rPr baseline="0"/>
              <a:t> Nechte, ať spolu roste obojí až do žně; a v čas žně řeknu žencům: Seberte nejprve plevel a svažte jej do otýpek k spálení, ale pšenici shromážděte do mé stodoly.'"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3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rlín">
  <a:themeElements>
    <a:clrScheme name="Berlí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0000FF"/>
      </a:hlink>
      <a:folHlink>
        <a:srgbClr val="FF00FF"/>
      </a:folHlink>
    </a:clrScheme>
    <a:fontScheme name="Berlín">
      <a:majorFont>
        <a:latin typeface="Trebuchet MS"/>
        <a:ea typeface="Trebuchet MS"/>
        <a:cs typeface="Trebuchet MS"/>
      </a:majorFont>
      <a:minorFont>
        <a:latin typeface="Helvetica"/>
        <a:ea typeface="Helvetica"/>
        <a:cs typeface="Helvetica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