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5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cs-CZ" smtClean="0"/>
              <a:t>Kliknutím lze upravit styl.</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smtClean="0"/>
              <a:t>Kliknutím lze upravit styl předlohy.</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8/21/2018</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tický obrázek s popiskem">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cs-CZ" smtClean="0"/>
              <a:t>Kliknutím lze upravit styl.</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cs-CZ" smtClean="0"/>
              <a:t>Kliknutím na ikonu přidáte obrázek.</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
        <p:nvSpPr>
          <p:cNvPr id="5" name="Date Placeholder 4"/>
          <p:cNvSpPr>
            <a:spLocks noGrp="1"/>
          </p:cNvSpPr>
          <p:nvPr>
            <p:ph type="dt" sz="half" idx="10"/>
          </p:nvPr>
        </p:nvSpPr>
        <p:spPr/>
        <p:txBody>
          <a:bodyPr/>
          <a:lstStyle/>
          <a:p>
            <a:fld id="{48A87A34-81AB-432B-8DAE-1953F412C126}" type="datetimeFigureOut">
              <a:rPr lang="en-US" dirty="0"/>
              <a:t>8/21/2018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ázev a popisek">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cs-CZ" smtClean="0"/>
              <a:t>Kliknutím lze upravit styl.</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
        <p:nvSpPr>
          <p:cNvPr id="5" name="Date Placeholder 4"/>
          <p:cNvSpPr>
            <a:spLocks noGrp="1"/>
          </p:cNvSpPr>
          <p:nvPr>
            <p:ph type="dt" sz="half" idx="10"/>
          </p:nvPr>
        </p:nvSpPr>
        <p:spPr/>
        <p:txBody>
          <a:bodyPr/>
          <a:lstStyle/>
          <a:p>
            <a:fld id="{48A87A34-81AB-432B-8DAE-1953F412C126}" type="datetimeFigureOut">
              <a:rPr lang="en-US" dirty="0"/>
              <a:t>8/21/2018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ce s popiskem">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cs-CZ" smtClean="0"/>
              <a:t>Kliknutím lze upravit styl.</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
        <p:nvSpPr>
          <p:cNvPr id="5" name="Date Placeholder 4"/>
          <p:cNvSpPr>
            <a:spLocks noGrp="1"/>
          </p:cNvSpPr>
          <p:nvPr>
            <p:ph type="dt" sz="half" idx="10"/>
          </p:nvPr>
        </p:nvSpPr>
        <p:spPr/>
        <p:txBody>
          <a:bodyPr/>
          <a:lstStyle/>
          <a:p>
            <a:fld id="{48A87A34-81AB-432B-8DAE-1953F412C126}" type="datetimeFigureOut">
              <a:rPr lang="en-US" dirty="0"/>
              <a:t>8/21/2018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Jmenovka">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cs-CZ" smtClean="0"/>
              <a:t>Kliknutím lze upravit styl.</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
        <p:nvSpPr>
          <p:cNvPr id="5" name="Date Placeholder 4"/>
          <p:cNvSpPr>
            <a:spLocks noGrp="1"/>
          </p:cNvSpPr>
          <p:nvPr>
            <p:ph type="dt" sz="half" idx="10"/>
          </p:nvPr>
        </p:nvSpPr>
        <p:spPr/>
        <p:txBody>
          <a:bodyPr/>
          <a:lstStyle/>
          <a:p>
            <a:fld id="{48A87A34-81AB-432B-8DAE-1953F412C126}" type="datetimeFigureOut">
              <a:rPr lang="en-US" dirty="0"/>
              <a:t>8/21/2018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loupce">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cs-CZ" smtClean="0"/>
              <a:t>Kliknutím lze upravit styl.</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3" name="Date Placeholder 2"/>
          <p:cNvSpPr>
            <a:spLocks noGrp="1"/>
          </p:cNvSpPr>
          <p:nvPr>
            <p:ph type="dt" sz="half" idx="10"/>
          </p:nvPr>
        </p:nvSpPr>
        <p:spPr/>
        <p:txBody>
          <a:bodyPr/>
          <a:lstStyle/>
          <a:p>
            <a:fld id="{48A87A34-81AB-432B-8DAE-1953F412C126}" type="datetimeFigureOut">
              <a:rPr lang="en-US" dirty="0"/>
              <a:t>8/21/2018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sloupce s obrázky">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cs-CZ" smtClean="0"/>
              <a:t>Kliknutím lze upravit styl.</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cs-CZ" smtClean="0"/>
              <a:t>Kliknutím na ikonu přidáte obrázek.</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cs-CZ" smtClean="0"/>
              <a:t>Kliknutím na ikonu přidáte obrázek.</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cs-CZ" smtClean="0"/>
              <a:t>Kliknutím na ikonu přidáte obrázek.</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3" name="Date Placeholder 2"/>
          <p:cNvSpPr>
            <a:spLocks noGrp="1"/>
          </p:cNvSpPr>
          <p:nvPr>
            <p:ph type="dt" sz="half" idx="10"/>
          </p:nvPr>
        </p:nvSpPr>
        <p:spPr/>
        <p:txBody>
          <a:bodyPr/>
          <a:lstStyle/>
          <a:p>
            <a:fld id="{48A87A34-81AB-432B-8DAE-1953F412C126}" type="datetimeFigureOut">
              <a:rPr lang="en-US" dirty="0"/>
              <a:t>8/21/2018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Vertical Text Placeholder 2"/>
          <p:cNvSpPr>
            <a:spLocks noGrp="1"/>
          </p:cNvSpPr>
          <p:nvPr>
            <p:ph type="body" orient="vert" idx="1"/>
          </p:nvPr>
        </p:nvSpPr>
        <p:spPr/>
        <p:txBody>
          <a:bodyPr vert="eaVert" ancho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cs-CZ" smtClean="0"/>
              <a:t>Kliknutím lze upravit styl.</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Obj">
  <p:cSld name="Nadpis, text a obsah">
    <p:spTree>
      <p:nvGrpSpPr>
        <p:cNvPr id="1" name=""/>
        <p:cNvGrpSpPr/>
        <p:nvPr/>
      </p:nvGrpSpPr>
      <p:grpSpPr>
        <a:xfrm>
          <a:off x="0" y="0"/>
          <a:ext cx="0" cy="0"/>
          <a:chOff x="0" y="0"/>
          <a:chExt cx="0" cy="0"/>
        </a:xfrm>
      </p:grpSpPr>
      <p:sp>
        <p:nvSpPr>
          <p:cNvPr id="2" name="Nadpis 1"/>
          <p:cNvSpPr>
            <a:spLocks noGrp="1"/>
          </p:cNvSpPr>
          <p:nvPr>
            <p:ph type="title"/>
          </p:nvPr>
        </p:nvSpPr>
        <p:spPr>
          <a:xfrm>
            <a:off x="609600" y="381000"/>
            <a:ext cx="10972800" cy="1371600"/>
          </a:xfrm>
        </p:spPr>
        <p:txBody>
          <a:bodyPr/>
          <a:lstStyle/>
          <a:p>
            <a:r>
              <a:rPr lang="cs-CZ" smtClean="0"/>
              <a:t>Kliknutím lze upravit styl.</a:t>
            </a:r>
            <a:endParaRPr lang="cs-CZ"/>
          </a:p>
        </p:txBody>
      </p:sp>
      <p:sp>
        <p:nvSpPr>
          <p:cNvPr id="3" name="Zástupný symbol pro text 2"/>
          <p:cNvSpPr>
            <a:spLocks noGrp="1"/>
          </p:cNvSpPr>
          <p:nvPr>
            <p:ph type="body" sz="half" idx="1"/>
          </p:nvPr>
        </p:nvSpPr>
        <p:spPr>
          <a:xfrm>
            <a:off x="609600" y="1981200"/>
            <a:ext cx="5384800" cy="411480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6197600" y="1981200"/>
            <a:ext cx="5384800" cy="411480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Rectangle 4"/>
          <p:cNvSpPr>
            <a:spLocks noGrp="1" noChangeArrowheads="1"/>
          </p:cNvSpPr>
          <p:nvPr>
            <p:ph type="dt" sz="half" idx="10"/>
          </p:nvPr>
        </p:nvSpPr>
        <p:spPr>
          <a:ln/>
        </p:spPr>
        <p:txBody>
          <a:bodyPr/>
          <a:lstStyle>
            <a:lvl1pPr>
              <a:defRPr/>
            </a:lvl1pPr>
          </a:lstStyle>
          <a:p>
            <a:pPr>
              <a:defRPr/>
            </a:pPr>
            <a:endParaRPr lang="cs-CZ" altLang="cs-CZ"/>
          </a:p>
        </p:txBody>
      </p:sp>
      <p:sp>
        <p:nvSpPr>
          <p:cNvPr id="6" name="Rectangle 5"/>
          <p:cNvSpPr>
            <a:spLocks noGrp="1" noChangeArrowheads="1"/>
          </p:cNvSpPr>
          <p:nvPr>
            <p:ph type="ftr" sz="quarter" idx="11"/>
          </p:nvPr>
        </p:nvSpPr>
        <p:spPr>
          <a:ln/>
        </p:spPr>
        <p:txBody>
          <a:bodyPr/>
          <a:lstStyle>
            <a:lvl1pPr>
              <a:defRPr/>
            </a:lvl1pPr>
          </a:lstStyle>
          <a:p>
            <a:pPr>
              <a:defRPr/>
            </a:pPr>
            <a:endParaRPr lang="cs-CZ" altLang="cs-CZ"/>
          </a:p>
        </p:txBody>
      </p:sp>
      <p:sp>
        <p:nvSpPr>
          <p:cNvPr id="7" name="Rectangle 6"/>
          <p:cNvSpPr>
            <a:spLocks noGrp="1" noChangeArrowheads="1"/>
          </p:cNvSpPr>
          <p:nvPr>
            <p:ph type="sldNum" sz="quarter" idx="12"/>
          </p:nvPr>
        </p:nvSpPr>
        <p:spPr>
          <a:ln/>
        </p:spPr>
        <p:txBody>
          <a:bodyPr/>
          <a:lstStyle>
            <a:lvl1pPr>
              <a:defRPr/>
            </a:lvl1pPr>
          </a:lstStyle>
          <a:p>
            <a:pPr>
              <a:defRPr/>
            </a:pPr>
            <a:fld id="{D0E94143-E3C2-407D-8283-07917A5C9247}" type="slidenum">
              <a:rPr lang="cs-CZ" altLang="cs-CZ"/>
              <a:pPr>
                <a:defRPr/>
              </a:pPr>
              <a:t>‹#›</a:t>
            </a:fld>
            <a:endParaRPr lang="cs-CZ" altLang="cs-CZ"/>
          </a:p>
        </p:txBody>
      </p:sp>
    </p:spTree>
    <p:extLst>
      <p:ext uri="{BB962C8B-B14F-4D97-AF65-F5344CB8AC3E}">
        <p14:creationId xmlns:p14="http://schemas.microsoft.com/office/powerpoint/2010/main" val="3362915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AndTx">
  <p:cSld name="Nadpis, obsah a text">
    <p:spTree>
      <p:nvGrpSpPr>
        <p:cNvPr id="1" name=""/>
        <p:cNvGrpSpPr/>
        <p:nvPr/>
      </p:nvGrpSpPr>
      <p:grpSpPr>
        <a:xfrm>
          <a:off x="0" y="0"/>
          <a:ext cx="0" cy="0"/>
          <a:chOff x="0" y="0"/>
          <a:chExt cx="0" cy="0"/>
        </a:xfrm>
      </p:grpSpPr>
      <p:sp>
        <p:nvSpPr>
          <p:cNvPr id="2" name="Nadpis 1"/>
          <p:cNvSpPr>
            <a:spLocks noGrp="1"/>
          </p:cNvSpPr>
          <p:nvPr>
            <p:ph type="title"/>
          </p:nvPr>
        </p:nvSpPr>
        <p:spPr>
          <a:xfrm>
            <a:off x="609600" y="381000"/>
            <a:ext cx="10972800" cy="1371600"/>
          </a:xfrm>
        </p:spPr>
        <p:txBody>
          <a:bodyPr/>
          <a:lstStyle/>
          <a:p>
            <a:r>
              <a:rPr lang="cs-CZ" smtClean="0"/>
              <a:t>Kliknutím lze upravit styl.</a:t>
            </a:r>
            <a:endParaRPr lang="cs-CZ"/>
          </a:p>
        </p:txBody>
      </p:sp>
      <p:sp>
        <p:nvSpPr>
          <p:cNvPr id="3" name="Zástupný symbol pro obsah 2"/>
          <p:cNvSpPr>
            <a:spLocks noGrp="1"/>
          </p:cNvSpPr>
          <p:nvPr>
            <p:ph sz="half" idx="1"/>
          </p:nvPr>
        </p:nvSpPr>
        <p:spPr>
          <a:xfrm>
            <a:off x="609600" y="1981200"/>
            <a:ext cx="5384800" cy="411480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6197600" y="1981200"/>
            <a:ext cx="5384800" cy="411480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Rectangle 4"/>
          <p:cNvSpPr>
            <a:spLocks noGrp="1" noChangeArrowheads="1"/>
          </p:cNvSpPr>
          <p:nvPr>
            <p:ph type="dt" sz="half" idx="10"/>
          </p:nvPr>
        </p:nvSpPr>
        <p:spPr>
          <a:ln/>
        </p:spPr>
        <p:txBody>
          <a:bodyPr/>
          <a:lstStyle>
            <a:lvl1pPr>
              <a:defRPr/>
            </a:lvl1pPr>
          </a:lstStyle>
          <a:p>
            <a:pPr>
              <a:defRPr/>
            </a:pPr>
            <a:endParaRPr lang="cs-CZ" altLang="cs-CZ"/>
          </a:p>
        </p:txBody>
      </p:sp>
      <p:sp>
        <p:nvSpPr>
          <p:cNvPr id="6" name="Rectangle 5"/>
          <p:cNvSpPr>
            <a:spLocks noGrp="1" noChangeArrowheads="1"/>
          </p:cNvSpPr>
          <p:nvPr>
            <p:ph type="ftr" sz="quarter" idx="11"/>
          </p:nvPr>
        </p:nvSpPr>
        <p:spPr>
          <a:ln/>
        </p:spPr>
        <p:txBody>
          <a:bodyPr/>
          <a:lstStyle>
            <a:lvl1pPr>
              <a:defRPr/>
            </a:lvl1pPr>
          </a:lstStyle>
          <a:p>
            <a:pPr>
              <a:defRPr/>
            </a:pPr>
            <a:endParaRPr lang="cs-CZ" altLang="cs-CZ"/>
          </a:p>
        </p:txBody>
      </p:sp>
      <p:sp>
        <p:nvSpPr>
          <p:cNvPr id="7" name="Rectangle 6"/>
          <p:cNvSpPr>
            <a:spLocks noGrp="1" noChangeArrowheads="1"/>
          </p:cNvSpPr>
          <p:nvPr>
            <p:ph type="sldNum" sz="quarter" idx="12"/>
          </p:nvPr>
        </p:nvSpPr>
        <p:spPr>
          <a:ln/>
        </p:spPr>
        <p:txBody>
          <a:bodyPr/>
          <a:lstStyle>
            <a:lvl1pPr>
              <a:defRPr/>
            </a:lvl1pPr>
          </a:lstStyle>
          <a:p>
            <a:pPr>
              <a:defRPr/>
            </a:pPr>
            <a:fld id="{CFF2F210-1CEC-4705-8FA1-90475AF87AC1}" type="slidenum">
              <a:rPr lang="cs-CZ" altLang="cs-CZ"/>
              <a:pPr>
                <a:defRPr/>
              </a:pPr>
              <a:t>‹#›</a:t>
            </a:fld>
            <a:endParaRPr lang="cs-CZ" altLang="cs-CZ"/>
          </a:p>
        </p:txBody>
      </p:sp>
    </p:spTree>
    <p:extLst>
      <p:ext uri="{BB962C8B-B14F-4D97-AF65-F5344CB8AC3E}">
        <p14:creationId xmlns:p14="http://schemas.microsoft.com/office/powerpoint/2010/main" val="7715498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Content Placeholder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cs-CZ" smtClean="0"/>
              <a:t>Kliknutím lze upravit styl.</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smtClean="0"/>
              <a:t>Kliknutím lze upravit styly předlohy textu.</a:t>
            </a:r>
          </a:p>
        </p:txBody>
      </p:sp>
      <p:sp>
        <p:nvSpPr>
          <p:cNvPr id="4" name="Date Placeholder 3"/>
          <p:cNvSpPr>
            <a:spLocks noGrp="1"/>
          </p:cNvSpPr>
          <p:nvPr>
            <p:ph type="dt" sz="half" idx="10"/>
          </p:nvPr>
        </p:nvSpPr>
        <p:spPr/>
        <p:txBody>
          <a:bodyPr/>
          <a:lstStyle/>
          <a:p>
            <a:fld id="{48A87A34-81AB-432B-8DAE-1953F412C126}" type="datetimeFigureOut">
              <a:rPr lang="en-US" dirty="0"/>
              <a:t>8/21/2018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8/21/2018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cs-CZ" smtClean="0"/>
              <a:t>Kliknutím lze upravit styl.</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Content Placeholder 3"/>
          <p:cNvSpPr>
            <a:spLocks noGrp="1"/>
          </p:cNvSpPr>
          <p:nvPr>
            <p:ph sz="half" idx="2"/>
          </p:nvPr>
        </p:nvSpPr>
        <p:spPr>
          <a:xfrm>
            <a:off x="1141410" y="3073397"/>
            <a:ext cx="4878391" cy="2717801"/>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Content Placeholder 5"/>
          <p:cNvSpPr>
            <a:spLocks noGrp="1"/>
          </p:cNvSpPr>
          <p:nvPr>
            <p:ph sz="quarter" idx="4"/>
          </p:nvPr>
        </p:nvSpPr>
        <p:spPr>
          <a:xfrm>
            <a:off x="6172200" y="3073397"/>
            <a:ext cx="4875210" cy="2717801"/>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8/21/2018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8/21/2018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8/21/2018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cs-CZ" smtClean="0"/>
              <a:t>Kliknutím lze upravit styl.</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
        <p:nvSpPr>
          <p:cNvPr id="5" name="Date Placeholder 4"/>
          <p:cNvSpPr>
            <a:spLocks noGrp="1"/>
          </p:cNvSpPr>
          <p:nvPr>
            <p:ph type="dt" sz="half" idx="10"/>
          </p:nvPr>
        </p:nvSpPr>
        <p:spPr/>
        <p:txBody>
          <a:bodyPr/>
          <a:lstStyle/>
          <a:p>
            <a:fld id="{48A87A34-81AB-432B-8DAE-1953F412C126}" type="datetimeFigureOut">
              <a:rPr lang="en-US" dirty="0"/>
              <a:t>8/21/2018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cs-CZ" smtClean="0"/>
              <a:t>Kliknutím lze upravit styl.</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smtClean="0"/>
              <a:t>Kliknutím na ikonu přidáte obrázek.</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
        <p:nvSpPr>
          <p:cNvPr id="5" name="Date Placeholder 4"/>
          <p:cNvSpPr>
            <a:spLocks noGrp="1"/>
          </p:cNvSpPr>
          <p:nvPr>
            <p:ph type="dt" sz="half" idx="10"/>
          </p:nvPr>
        </p:nvSpPr>
        <p:spPr/>
        <p:txBody>
          <a:bodyPr/>
          <a:lstStyle/>
          <a:p>
            <a:fld id="{48A87A34-81AB-432B-8DAE-1953F412C126}" type="datetimeFigureOut">
              <a:rPr lang="en-US" dirty="0"/>
              <a:t>8/21/2018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21">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8/21/2018</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 id="2147483669" r:id="rId18"/>
    <p:sldLayoutId id="2147483670" r:id="rId19"/>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a:t>Evangelium podle </a:t>
            </a:r>
            <a:r>
              <a:rPr lang="cs-CZ" dirty="0" err="1" smtClean="0"/>
              <a:t>jana</a:t>
            </a:r>
            <a:endParaRPr lang="cs-CZ" dirty="0"/>
          </a:p>
        </p:txBody>
      </p:sp>
      <p:sp>
        <p:nvSpPr>
          <p:cNvPr id="3" name="Podnadpis 2"/>
          <p:cNvSpPr>
            <a:spLocks noGrp="1"/>
          </p:cNvSpPr>
          <p:nvPr>
            <p:ph type="subTitle" idx="1"/>
          </p:nvPr>
        </p:nvSpPr>
        <p:spPr/>
        <p:txBody>
          <a:bodyPr/>
          <a:lstStyle/>
          <a:p>
            <a:r>
              <a:rPr lang="cs-CZ" dirty="0"/>
              <a:t>Biblistika</a:t>
            </a:r>
            <a:r>
              <a:rPr lang="cs-CZ"/>
              <a:t>, </a:t>
            </a:r>
            <a:r>
              <a:rPr lang="cs-CZ" smtClean="0"/>
              <a:t>10. </a:t>
            </a:r>
            <a:r>
              <a:rPr lang="cs-CZ" dirty="0"/>
              <a:t>přednáška</a:t>
            </a:r>
          </a:p>
        </p:txBody>
      </p:sp>
    </p:spTree>
    <p:extLst>
      <p:ext uri="{BB962C8B-B14F-4D97-AF65-F5344CB8AC3E}">
        <p14:creationId xmlns:p14="http://schemas.microsoft.com/office/powerpoint/2010/main" val="33160466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770473" y="618518"/>
            <a:ext cx="10150812" cy="6239482"/>
          </a:xfrm>
        </p:spPr>
        <p:txBody>
          <a:bodyPr>
            <a:normAutofit lnSpcReduction="10000"/>
          </a:bodyPr>
          <a:lstStyle/>
          <a:p>
            <a:pPr marL="0" indent="0">
              <a:buNone/>
            </a:pPr>
            <a:r>
              <a:rPr lang="en-US" baseline="30000" dirty="0" smtClean="0"/>
              <a:t>6</a:t>
            </a:r>
            <a:r>
              <a:rPr lang="en-US" dirty="0" smtClean="0"/>
              <a:t> </a:t>
            </a:r>
            <a:r>
              <a:rPr lang="en-US" dirty="0" err="1"/>
              <a:t>Byl</a:t>
            </a:r>
            <a:r>
              <a:rPr lang="en-US" dirty="0"/>
              <a:t> </a:t>
            </a:r>
            <a:r>
              <a:rPr lang="en-US" dirty="0" err="1"/>
              <a:t>člověk</a:t>
            </a:r>
            <a:r>
              <a:rPr lang="en-US" dirty="0"/>
              <a:t> </a:t>
            </a:r>
            <a:r>
              <a:rPr lang="en-US" dirty="0" err="1"/>
              <a:t>poslaný</a:t>
            </a:r>
            <a:r>
              <a:rPr lang="en-US" dirty="0"/>
              <a:t> od </a:t>
            </a:r>
            <a:r>
              <a:rPr lang="en-US" dirty="0" err="1"/>
              <a:t>Boha</a:t>
            </a:r>
            <a:r>
              <a:rPr lang="en-US" dirty="0"/>
              <a:t>, </a:t>
            </a:r>
            <a:r>
              <a:rPr lang="en-US" dirty="0" err="1"/>
              <a:t>jemuž</a:t>
            </a:r>
            <a:r>
              <a:rPr lang="en-US" dirty="0"/>
              <a:t> </a:t>
            </a:r>
            <a:r>
              <a:rPr lang="en-US" dirty="0" err="1"/>
              <a:t>jméno</a:t>
            </a:r>
            <a:r>
              <a:rPr lang="en-US" dirty="0"/>
              <a:t> </a:t>
            </a:r>
            <a:r>
              <a:rPr lang="en-US" dirty="0" err="1"/>
              <a:t>bylo</a:t>
            </a:r>
            <a:r>
              <a:rPr lang="en-US" dirty="0"/>
              <a:t> Jan.  </a:t>
            </a:r>
            <a:endParaRPr lang="cs-CZ" dirty="0" smtClean="0"/>
          </a:p>
          <a:p>
            <a:pPr marL="0" indent="0">
              <a:buNone/>
            </a:pPr>
            <a:r>
              <a:rPr lang="en-US" baseline="30000" dirty="0" smtClean="0"/>
              <a:t>7</a:t>
            </a:r>
            <a:r>
              <a:rPr lang="en-US" dirty="0" smtClean="0"/>
              <a:t> </a:t>
            </a:r>
            <a:r>
              <a:rPr lang="en-US" dirty="0"/>
              <a:t>Ten </a:t>
            </a:r>
            <a:r>
              <a:rPr lang="en-US" dirty="0" err="1"/>
              <a:t>přišel</a:t>
            </a:r>
            <a:r>
              <a:rPr lang="en-US" dirty="0"/>
              <a:t> </a:t>
            </a:r>
            <a:r>
              <a:rPr lang="en-US" dirty="0" err="1"/>
              <a:t>na</a:t>
            </a:r>
            <a:r>
              <a:rPr lang="en-US" dirty="0"/>
              <a:t> </a:t>
            </a:r>
            <a:r>
              <a:rPr lang="en-US" dirty="0" err="1"/>
              <a:t>svědectví</a:t>
            </a:r>
            <a:r>
              <a:rPr lang="en-US" dirty="0"/>
              <a:t>, aby </a:t>
            </a:r>
            <a:r>
              <a:rPr lang="en-US" dirty="0" err="1"/>
              <a:t>svědčil</a:t>
            </a:r>
            <a:r>
              <a:rPr lang="en-US" dirty="0"/>
              <a:t> o tom </a:t>
            </a:r>
            <a:r>
              <a:rPr lang="en-US" dirty="0" err="1"/>
              <a:t>Světle</a:t>
            </a:r>
            <a:r>
              <a:rPr lang="en-US" dirty="0"/>
              <a:t>, aby </a:t>
            </a:r>
            <a:r>
              <a:rPr lang="en-US" dirty="0" err="1"/>
              <a:t>všickni</a:t>
            </a:r>
            <a:r>
              <a:rPr lang="en-US" dirty="0"/>
              <a:t> </a:t>
            </a:r>
            <a:r>
              <a:rPr lang="en-US" dirty="0" err="1"/>
              <a:t>uvěřili</a:t>
            </a:r>
            <a:r>
              <a:rPr lang="en-US" dirty="0"/>
              <a:t> </a:t>
            </a:r>
            <a:r>
              <a:rPr lang="en-US" dirty="0" err="1"/>
              <a:t>skrze</a:t>
            </a:r>
            <a:r>
              <a:rPr lang="en-US" dirty="0"/>
              <a:t> </a:t>
            </a:r>
            <a:r>
              <a:rPr lang="en-US" dirty="0" err="1"/>
              <a:t>něho</a:t>
            </a:r>
            <a:r>
              <a:rPr lang="en-US" dirty="0"/>
              <a:t>.  </a:t>
            </a:r>
            <a:endParaRPr lang="cs-CZ" dirty="0" smtClean="0"/>
          </a:p>
          <a:p>
            <a:pPr marL="0" indent="0">
              <a:buNone/>
            </a:pPr>
            <a:r>
              <a:rPr lang="en-US" baseline="30000" dirty="0" smtClean="0"/>
              <a:t>8</a:t>
            </a:r>
            <a:r>
              <a:rPr lang="en-US" dirty="0" smtClean="0"/>
              <a:t> </a:t>
            </a:r>
            <a:r>
              <a:rPr lang="en-US" dirty="0" err="1"/>
              <a:t>Nebyl</a:t>
            </a:r>
            <a:r>
              <a:rPr lang="en-US" dirty="0"/>
              <a:t> on to </a:t>
            </a:r>
            <a:r>
              <a:rPr lang="en-US" dirty="0" err="1"/>
              <a:t>Světlo</a:t>
            </a:r>
            <a:r>
              <a:rPr lang="en-US" dirty="0"/>
              <a:t>, ale </a:t>
            </a:r>
            <a:r>
              <a:rPr lang="en-US" dirty="0" err="1"/>
              <a:t>poslán</a:t>
            </a:r>
            <a:r>
              <a:rPr lang="en-US" dirty="0"/>
              <a:t> </a:t>
            </a:r>
            <a:r>
              <a:rPr lang="en-US" dirty="0" err="1"/>
              <a:t>byl</a:t>
            </a:r>
            <a:r>
              <a:rPr lang="en-US" dirty="0"/>
              <a:t>, aby </a:t>
            </a:r>
            <a:r>
              <a:rPr lang="en-US" dirty="0" err="1"/>
              <a:t>svědectví</a:t>
            </a:r>
            <a:r>
              <a:rPr lang="en-US" dirty="0"/>
              <a:t> </a:t>
            </a:r>
            <a:r>
              <a:rPr lang="en-US" dirty="0" err="1"/>
              <a:t>vydával</a:t>
            </a:r>
            <a:r>
              <a:rPr lang="en-US" dirty="0"/>
              <a:t> o tom </a:t>
            </a:r>
            <a:r>
              <a:rPr lang="en-US" dirty="0" err="1"/>
              <a:t>Světle</a:t>
            </a:r>
            <a:r>
              <a:rPr lang="en-US" dirty="0"/>
              <a:t>.  </a:t>
            </a:r>
            <a:endParaRPr lang="cs-CZ" dirty="0" smtClean="0"/>
          </a:p>
          <a:p>
            <a:pPr marL="0" indent="0">
              <a:buNone/>
            </a:pPr>
            <a:r>
              <a:rPr lang="en-US" baseline="30000" dirty="0" smtClean="0"/>
              <a:t>9</a:t>
            </a:r>
            <a:r>
              <a:rPr lang="en-US" dirty="0" smtClean="0"/>
              <a:t> </a:t>
            </a:r>
            <a:r>
              <a:rPr lang="en-US" dirty="0" err="1"/>
              <a:t>Tenť</a:t>
            </a:r>
            <a:r>
              <a:rPr lang="en-US" dirty="0"/>
              <a:t> </a:t>
            </a:r>
            <a:r>
              <a:rPr lang="en-US" dirty="0" err="1"/>
              <a:t>byl</a:t>
            </a:r>
            <a:r>
              <a:rPr lang="en-US" dirty="0"/>
              <a:t> to </a:t>
            </a:r>
            <a:r>
              <a:rPr lang="en-US" dirty="0" err="1"/>
              <a:t>pravé</a:t>
            </a:r>
            <a:r>
              <a:rPr lang="en-US" dirty="0"/>
              <a:t> </a:t>
            </a:r>
            <a:r>
              <a:rPr lang="en-US" dirty="0" err="1"/>
              <a:t>Světlo</a:t>
            </a:r>
            <a:r>
              <a:rPr lang="en-US" dirty="0"/>
              <a:t>, </a:t>
            </a:r>
            <a:r>
              <a:rPr lang="en-US" dirty="0" err="1"/>
              <a:t>jenž</a:t>
            </a:r>
            <a:r>
              <a:rPr lang="en-US" dirty="0"/>
              <a:t> </a:t>
            </a:r>
            <a:r>
              <a:rPr lang="en-US" dirty="0" err="1"/>
              <a:t>osvěcuje</a:t>
            </a:r>
            <a:r>
              <a:rPr lang="en-US" dirty="0"/>
              <a:t> </a:t>
            </a:r>
            <a:r>
              <a:rPr lang="en-US" dirty="0" err="1"/>
              <a:t>každého</a:t>
            </a:r>
            <a:r>
              <a:rPr lang="en-US" dirty="0"/>
              <a:t> </a:t>
            </a:r>
            <a:r>
              <a:rPr lang="en-US" dirty="0" err="1"/>
              <a:t>člověka</a:t>
            </a:r>
            <a:r>
              <a:rPr lang="en-US" dirty="0"/>
              <a:t> </a:t>
            </a:r>
            <a:r>
              <a:rPr lang="en-US" dirty="0" err="1"/>
              <a:t>přicházejícího</a:t>
            </a:r>
            <a:r>
              <a:rPr lang="en-US" dirty="0"/>
              <a:t> </a:t>
            </a:r>
            <a:r>
              <a:rPr lang="en-US" dirty="0" err="1"/>
              <a:t>na</a:t>
            </a:r>
            <a:r>
              <a:rPr lang="en-US" dirty="0"/>
              <a:t> </a:t>
            </a:r>
            <a:r>
              <a:rPr lang="en-US" dirty="0" err="1"/>
              <a:t>svět</a:t>
            </a:r>
            <a:r>
              <a:rPr lang="en-US" dirty="0"/>
              <a:t>.  </a:t>
            </a:r>
            <a:endParaRPr lang="cs-CZ" dirty="0" smtClean="0"/>
          </a:p>
          <a:p>
            <a:pPr marL="0" indent="0">
              <a:buNone/>
            </a:pPr>
            <a:r>
              <a:rPr lang="en-US" baseline="30000" dirty="0" smtClean="0"/>
              <a:t>10</a:t>
            </a:r>
            <a:r>
              <a:rPr lang="en-US" dirty="0" smtClean="0"/>
              <a:t> </a:t>
            </a:r>
            <a:r>
              <a:rPr lang="en-US" dirty="0"/>
              <a:t>Na </a:t>
            </a:r>
            <a:r>
              <a:rPr lang="en-US" dirty="0" err="1"/>
              <a:t>světě</a:t>
            </a:r>
            <a:r>
              <a:rPr lang="en-US" dirty="0"/>
              <a:t> </a:t>
            </a:r>
            <a:r>
              <a:rPr lang="en-US" dirty="0" err="1"/>
              <a:t>byl</a:t>
            </a:r>
            <a:r>
              <a:rPr lang="en-US" dirty="0"/>
              <a:t>, a </a:t>
            </a:r>
            <a:r>
              <a:rPr lang="en-US" dirty="0" err="1"/>
              <a:t>svět</a:t>
            </a:r>
            <a:r>
              <a:rPr lang="en-US" dirty="0"/>
              <a:t> </a:t>
            </a:r>
            <a:r>
              <a:rPr lang="en-US" dirty="0" err="1"/>
              <a:t>skrze</a:t>
            </a:r>
            <a:r>
              <a:rPr lang="en-US" dirty="0"/>
              <a:t> </a:t>
            </a:r>
            <a:r>
              <a:rPr lang="en-US" dirty="0" err="1"/>
              <a:t>něho</a:t>
            </a:r>
            <a:r>
              <a:rPr lang="en-US" dirty="0"/>
              <a:t> </a:t>
            </a:r>
            <a:r>
              <a:rPr lang="en-US" dirty="0" err="1"/>
              <a:t>učiněn</a:t>
            </a:r>
            <a:r>
              <a:rPr lang="en-US" dirty="0"/>
              <a:t> jest, a </a:t>
            </a:r>
            <a:r>
              <a:rPr lang="en-US" dirty="0" err="1"/>
              <a:t>svět</a:t>
            </a:r>
            <a:r>
              <a:rPr lang="en-US" dirty="0"/>
              <a:t> ho </a:t>
            </a:r>
            <a:r>
              <a:rPr lang="en-US" dirty="0" err="1"/>
              <a:t>nepoznal</a:t>
            </a:r>
            <a:r>
              <a:rPr lang="en-US" dirty="0"/>
              <a:t>.  </a:t>
            </a:r>
            <a:endParaRPr lang="cs-CZ" dirty="0" smtClean="0"/>
          </a:p>
          <a:p>
            <a:pPr marL="0" indent="0">
              <a:buNone/>
            </a:pPr>
            <a:r>
              <a:rPr lang="en-US" baseline="30000" dirty="0" smtClean="0"/>
              <a:t>11</a:t>
            </a:r>
            <a:r>
              <a:rPr lang="en-US" dirty="0" smtClean="0"/>
              <a:t> </a:t>
            </a:r>
            <a:r>
              <a:rPr lang="en-US" dirty="0"/>
              <a:t>Do </a:t>
            </a:r>
            <a:r>
              <a:rPr lang="en-US" dirty="0" err="1"/>
              <a:t>svého</a:t>
            </a:r>
            <a:r>
              <a:rPr lang="en-US" dirty="0"/>
              <a:t> </a:t>
            </a:r>
            <a:r>
              <a:rPr lang="en-US" dirty="0" err="1"/>
              <a:t>vlastního</a:t>
            </a:r>
            <a:r>
              <a:rPr lang="en-US" dirty="0"/>
              <a:t> </a:t>
            </a:r>
            <a:r>
              <a:rPr lang="en-US" dirty="0" err="1"/>
              <a:t>přišel</a:t>
            </a:r>
            <a:r>
              <a:rPr lang="en-US" dirty="0"/>
              <a:t>, a </a:t>
            </a:r>
            <a:r>
              <a:rPr lang="en-US" dirty="0" err="1"/>
              <a:t>vlastní</a:t>
            </a:r>
            <a:r>
              <a:rPr lang="en-US" dirty="0"/>
              <a:t> </a:t>
            </a:r>
            <a:r>
              <a:rPr lang="en-US" dirty="0" err="1"/>
              <a:t>jeho</a:t>
            </a:r>
            <a:r>
              <a:rPr lang="en-US" dirty="0"/>
              <a:t> </a:t>
            </a:r>
            <a:r>
              <a:rPr lang="en-US" dirty="0" err="1"/>
              <a:t>nepřijali</a:t>
            </a:r>
            <a:r>
              <a:rPr lang="en-US" dirty="0"/>
              <a:t> ho. </a:t>
            </a:r>
            <a:endParaRPr lang="cs-CZ" dirty="0" smtClean="0"/>
          </a:p>
          <a:p>
            <a:pPr marL="0" indent="0">
              <a:buNone/>
            </a:pPr>
            <a:r>
              <a:rPr lang="en-US" baseline="30000" dirty="0" smtClean="0"/>
              <a:t>12</a:t>
            </a:r>
            <a:r>
              <a:rPr lang="en-US" dirty="0" smtClean="0"/>
              <a:t> </a:t>
            </a:r>
            <a:r>
              <a:rPr lang="en-US" dirty="0" err="1"/>
              <a:t>Kteříž</a:t>
            </a:r>
            <a:r>
              <a:rPr lang="en-US" dirty="0"/>
              <a:t> </a:t>
            </a:r>
            <a:r>
              <a:rPr lang="en-US" dirty="0" err="1"/>
              <a:t>pak</a:t>
            </a:r>
            <a:r>
              <a:rPr lang="en-US" dirty="0"/>
              <a:t> </a:t>
            </a:r>
            <a:r>
              <a:rPr lang="en-US" dirty="0" err="1"/>
              <a:t>koli</a:t>
            </a:r>
            <a:r>
              <a:rPr lang="en-US" dirty="0"/>
              <a:t> </a:t>
            </a:r>
            <a:r>
              <a:rPr lang="en-US" dirty="0" err="1"/>
              <a:t>přijali</a:t>
            </a:r>
            <a:r>
              <a:rPr lang="en-US" dirty="0"/>
              <a:t> </a:t>
            </a:r>
            <a:r>
              <a:rPr lang="en-US" dirty="0" err="1"/>
              <a:t>jej</a:t>
            </a:r>
            <a:r>
              <a:rPr lang="en-US" dirty="0"/>
              <a:t>, dal </a:t>
            </a:r>
            <a:r>
              <a:rPr lang="en-US" dirty="0" err="1"/>
              <a:t>jim</a:t>
            </a:r>
            <a:r>
              <a:rPr lang="en-US" dirty="0"/>
              <a:t> </a:t>
            </a:r>
            <a:r>
              <a:rPr lang="en-US" dirty="0" err="1"/>
              <a:t>moc</a:t>
            </a:r>
            <a:r>
              <a:rPr lang="en-US" dirty="0"/>
              <a:t> </a:t>
            </a:r>
            <a:r>
              <a:rPr lang="en-US" dirty="0" err="1"/>
              <a:t>syny</a:t>
            </a:r>
            <a:r>
              <a:rPr lang="en-US" dirty="0"/>
              <a:t> </a:t>
            </a:r>
            <a:r>
              <a:rPr lang="en-US" dirty="0" err="1"/>
              <a:t>Božími</a:t>
            </a:r>
            <a:r>
              <a:rPr lang="en-US" dirty="0"/>
              <a:t> </a:t>
            </a:r>
            <a:r>
              <a:rPr lang="en-US" dirty="0" err="1"/>
              <a:t>býti</a:t>
            </a:r>
            <a:r>
              <a:rPr lang="en-US" dirty="0"/>
              <a:t>, </a:t>
            </a:r>
            <a:r>
              <a:rPr lang="en-US" dirty="0" err="1"/>
              <a:t>totiž</a:t>
            </a:r>
            <a:r>
              <a:rPr lang="en-US" dirty="0"/>
              <a:t> </a:t>
            </a:r>
            <a:r>
              <a:rPr lang="en-US" dirty="0" err="1"/>
              <a:t>těm</a:t>
            </a:r>
            <a:r>
              <a:rPr lang="en-US" dirty="0"/>
              <a:t>, </a:t>
            </a:r>
            <a:r>
              <a:rPr lang="en-US" dirty="0" err="1"/>
              <a:t>kteříž</a:t>
            </a:r>
            <a:r>
              <a:rPr lang="en-US" dirty="0"/>
              <a:t> </a:t>
            </a:r>
            <a:r>
              <a:rPr lang="en-US" dirty="0" err="1"/>
              <a:t>věří</a:t>
            </a:r>
            <a:r>
              <a:rPr lang="en-US" dirty="0"/>
              <a:t> </a:t>
            </a:r>
            <a:r>
              <a:rPr lang="en-US" dirty="0" err="1"/>
              <a:t>ve</a:t>
            </a:r>
            <a:r>
              <a:rPr lang="en-US" dirty="0"/>
              <a:t> </a:t>
            </a:r>
            <a:r>
              <a:rPr lang="en-US" dirty="0" err="1"/>
              <a:t>jméno</a:t>
            </a:r>
            <a:r>
              <a:rPr lang="en-US" dirty="0"/>
              <a:t> </a:t>
            </a:r>
            <a:r>
              <a:rPr lang="en-US" dirty="0" err="1"/>
              <a:t>jeho</a:t>
            </a:r>
            <a:r>
              <a:rPr lang="en-US" dirty="0"/>
              <a:t>,  </a:t>
            </a:r>
            <a:endParaRPr lang="cs-CZ" dirty="0" smtClean="0"/>
          </a:p>
          <a:p>
            <a:pPr marL="0" indent="0">
              <a:buNone/>
            </a:pPr>
            <a:r>
              <a:rPr lang="en-US" baseline="30000" dirty="0" smtClean="0"/>
              <a:t>13</a:t>
            </a:r>
            <a:r>
              <a:rPr lang="en-US" dirty="0" smtClean="0"/>
              <a:t> </a:t>
            </a:r>
            <a:r>
              <a:rPr lang="en-US" dirty="0" err="1"/>
              <a:t>Kteřížto</a:t>
            </a:r>
            <a:r>
              <a:rPr lang="en-US" dirty="0"/>
              <a:t> ne </a:t>
            </a:r>
            <a:r>
              <a:rPr lang="en-US" dirty="0" err="1"/>
              <a:t>ze</a:t>
            </a:r>
            <a:r>
              <a:rPr lang="en-US" dirty="0"/>
              <a:t> </a:t>
            </a:r>
            <a:r>
              <a:rPr lang="en-US" dirty="0" err="1"/>
              <a:t>krví</a:t>
            </a:r>
            <a:r>
              <a:rPr lang="en-US" dirty="0"/>
              <a:t>, </a:t>
            </a:r>
            <a:r>
              <a:rPr lang="en-US" dirty="0" err="1"/>
              <a:t>ani</a:t>
            </a:r>
            <a:r>
              <a:rPr lang="en-US" dirty="0"/>
              <a:t> z </a:t>
            </a:r>
            <a:r>
              <a:rPr lang="en-US" dirty="0" err="1"/>
              <a:t>vůle</a:t>
            </a:r>
            <a:r>
              <a:rPr lang="en-US" dirty="0"/>
              <a:t> </a:t>
            </a:r>
            <a:r>
              <a:rPr lang="en-US" dirty="0" err="1"/>
              <a:t>těla</a:t>
            </a:r>
            <a:r>
              <a:rPr lang="en-US" dirty="0"/>
              <a:t>, </a:t>
            </a:r>
            <a:r>
              <a:rPr lang="en-US" dirty="0" err="1"/>
              <a:t>ani</a:t>
            </a:r>
            <a:r>
              <a:rPr lang="en-US" dirty="0"/>
              <a:t> z </a:t>
            </a:r>
            <a:r>
              <a:rPr lang="en-US" dirty="0" err="1"/>
              <a:t>vůle</a:t>
            </a:r>
            <a:r>
              <a:rPr lang="en-US" dirty="0"/>
              <a:t> </a:t>
            </a:r>
            <a:r>
              <a:rPr lang="en-US" dirty="0" err="1"/>
              <a:t>muže</a:t>
            </a:r>
            <a:r>
              <a:rPr lang="en-US" dirty="0"/>
              <a:t>, ale z </a:t>
            </a:r>
            <a:r>
              <a:rPr lang="en-US" dirty="0" err="1"/>
              <a:t>Boha</a:t>
            </a:r>
            <a:r>
              <a:rPr lang="en-US" dirty="0"/>
              <a:t> </a:t>
            </a:r>
            <a:r>
              <a:rPr lang="en-US" dirty="0" err="1"/>
              <a:t>zplozeni</a:t>
            </a:r>
            <a:r>
              <a:rPr lang="en-US" dirty="0"/>
              <a:t> </a:t>
            </a:r>
            <a:r>
              <a:rPr lang="en-US" dirty="0" err="1"/>
              <a:t>jsou</a:t>
            </a:r>
            <a:r>
              <a:rPr lang="en-US" dirty="0"/>
              <a:t>. </a:t>
            </a:r>
            <a:endParaRPr lang="cs-CZ" dirty="0"/>
          </a:p>
        </p:txBody>
      </p:sp>
    </p:spTree>
    <p:extLst>
      <p:ext uri="{BB962C8B-B14F-4D97-AF65-F5344CB8AC3E}">
        <p14:creationId xmlns:p14="http://schemas.microsoft.com/office/powerpoint/2010/main" val="854403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731837" y="1448230"/>
            <a:ext cx="10137932" cy="5409770"/>
          </a:xfrm>
        </p:spPr>
        <p:txBody>
          <a:bodyPr>
            <a:normAutofit lnSpcReduction="10000"/>
          </a:bodyPr>
          <a:lstStyle/>
          <a:p>
            <a:pPr marL="0" indent="0">
              <a:buNone/>
            </a:pPr>
            <a:r>
              <a:rPr lang="en-US" baseline="30000" dirty="0" smtClean="0"/>
              <a:t>14</a:t>
            </a:r>
            <a:r>
              <a:rPr lang="en-US" dirty="0" smtClean="0"/>
              <a:t> </a:t>
            </a:r>
            <a:r>
              <a:rPr lang="en-US" dirty="0"/>
              <a:t>A </a:t>
            </a:r>
            <a:r>
              <a:rPr lang="en-US" dirty="0" err="1"/>
              <a:t>Slovo</a:t>
            </a:r>
            <a:r>
              <a:rPr lang="en-US" dirty="0"/>
              <a:t> to </a:t>
            </a:r>
            <a:r>
              <a:rPr lang="en-US" dirty="0" err="1"/>
              <a:t>tělo</a:t>
            </a:r>
            <a:r>
              <a:rPr lang="en-US" dirty="0"/>
              <a:t> </a:t>
            </a:r>
            <a:r>
              <a:rPr lang="en-US" dirty="0" err="1"/>
              <a:t>učiněno</a:t>
            </a:r>
            <a:r>
              <a:rPr lang="en-US" dirty="0"/>
              <a:t> jest, a </a:t>
            </a:r>
            <a:r>
              <a:rPr lang="en-US" dirty="0" err="1"/>
              <a:t>přebývalo</a:t>
            </a:r>
            <a:r>
              <a:rPr lang="en-US" dirty="0"/>
              <a:t> </a:t>
            </a:r>
            <a:r>
              <a:rPr lang="en-US" dirty="0" err="1"/>
              <a:t>mezi</a:t>
            </a:r>
            <a:r>
              <a:rPr lang="en-US" dirty="0"/>
              <a:t> </a:t>
            </a:r>
            <a:r>
              <a:rPr lang="en-US" dirty="0" err="1"/>
              <a:t>námi</a:t>
            </a:r>
            <a:r>
              <a:rPr lang="en-US" dirty="0"/>
              <a:t>, (a </a:t>
            </a:r>
            <a:r>
              <a:rPr lang="en-US" dirty="0" err="1"/>
              <a:t>viděli</a:t>
            </a:r>
            <a:r>
              <a:rPr lang="en-US" dirty="0"/>
              <a:t> </a:t>
            </a:r>
            <a:r>
              <a:rPr lang="en-US" dirty="0" err="1"/>
              <a:t>jsme</a:t>
            </a:r>
            <a:r>
              <a:rPr lang="en-US" dirty="0"/>
              <a:t> </a:t>
            </a:r>
            <a:r>
              <a:rPr lang="en-US" dirty="0" err="1"/>
              <a:t>slávu</a:t>
            </a:r>
            <a:r>
              <a:rPr lang="en-US" dirty="0"/>
              <a:t> </a:t>
            </a:r>
            <a:r>
              <a:rPr lang="en-US" dirty="0" err="1"/>
              <a:t>jeho</a:t>
            </a:r>
            <a:r>
              <a:rPr lang="en-US" dirty="0"/>
              <a:t>, </a:t>
            </a:r>
            <a:r>
              <a:rPr lang="en-US" dirty="0" err="1"/>
              <a:t>slávu</a:t>
            </a:r>
            <a:r>
              <a:rPr lang="en-US" dirty="0"/>
              <a:t> </a:t>
            </a:r>
            <a:r>
              <a:rPr lang="en-US" dirty="0" err="1"/>
              <a:t>jakožto</a:t>
            </a:r>
            <a:r>
              <a:rPr lang="en-US" dirty="0"/>
              <a:t> </a:t>
            </a:r>
            <a:r>
              <a:rPr lang="en-US" dirty="0" err="1"/>
              <a:t>jednorozeného</a:t>
            </a:r>
            <a:r>
              <a:rPr lang="en-US" dirty="0"/>
              <a:t> od </a:t>
            </a:r>
            <a:r>
              <a:rPr lang="en-US" dirty="0" err="1"/>
              <a:t>Otce</a:t>
            </a:r>
            <a:r>
              <a:rPr lang="en-US" dirty="0"/>
              <a:t>,) </a:t>
            </a:r>
            <a:r>
              <a:rPr lang="en-US" dirty="0" err="1"/>
              <a:t>plné</a:t>
            </a:r>
            <a:r>
              <a:rPr lang="en-US" dirty="0"/>
              <a:t> </a:t>
            </a:r>
            <a:r>
              <a:rPr lang="en-US" dirty="0" err="1"/>
              <a:t>milosti</a:t>
            </a:r>
            <a:r>
              <a:rPr lang="en-US" dirty="0"/>
              <a:t> a </a:t>
            </a:r>
            <a:r>
              <a:rPr lang="en-US" dirty="0" err="1"/>
              <a:t>pravdy</a:t>
            </a:r>
            <a:r>
              <a:rPr lang="en-US" dirty="0"/>
              <a:t>.  </a:t>
            </a:r>
            <a:endParaRPr lang="cs-CZ" dirty="0" smtClean="0"/>
          </a:p>
          <a:p>
            <a:pPr marL="0" indent="0">
              <a:buNone/>
            </a:pPr>
            <a:r>
              <a:rPr lang="en-US" baseline="30000" dirty="0" smtClean="0"/>
              <a:t>15</a:t>
            </a:r>
            <a:r>
              <a:rPr lang="en-US" dirty="0" smtClean="0"/>
              <a:t> </a:t>
            </a:r>
            <a:r>
              <a:rPr lang="en-US" dirty="0"/>
              <a:t>Jan </a:t>
            </a:r>
            <a:r>
              <a:rPr lang="en-US" dirty="0" err="1"/>
              <a:t>svědectví</a:t>
            </a:r>
            <a:r>
              <a:rPr lang="en-US" dirty="0"/>
              <a:t> </a:t>
            </a:r>
            <a:r>
              <a:rPr lang="en-US" dirty="0" err="1"/>
              <a:t>vydával</a:t>
            </a:r>
            <a:r>
              <a:rPr lang="en-US" dirty="0"/>
              <a:t> o </a:t>
            </a:r>
            <a:r>
              <a:rPr lang="en-US" dirty="0" err="1"/>
              <a:t>něm</a:t>
            </a:r>
            <a:r>
              <a:rPr lang="en-US" dirty="0"/>
              <a:t>, a </a:t>
            </a:r>
            <a:r>
              <a:rPr lang="en-US" dirty="0" err="1"/>
              <a:t>volal</a:t>
            </a:r>
            <a:r>
              <a:rPr lang="en-US" dirty="0"/>
              <a:t>, </a:t>
            </a:r>
            <a:r>
              <a:rPr lang="en-US" dirty="0" err="1"/>
              <a:t>řka</a:t>
            </a:r>
            <a:r>
              <a:rPr lang="en-US" dirty="0"/>
              <a:t>: </a:t>
            </a:r>
            <a:r>
              <a:rPr lang="en-US" dirty="0" err="1"/>
              <a:t>Tentoť</a:t>
            </a:r>
            <a:r>
              <a:rPr lang="en-US" dirty="0"/>
              <a:t> jest, o </a:t>
            </a:r>
            <a:r>
              <a:rPr lang="en-US" dirty="0" err="1"/>
              <a:t>němž</a:t>
            </a:r>
            <a:r>
              <a:rPr lang="en-US" dirty="0"/>
              <a:t> </a:t>
            </a:r>
            <a:r>
              <a:rPr lang="en-US" dirty="0" err="1"/>
              <a:t>jsem</a:t>
            </a:r>
            <a:r>
              <a:rPr lang="en-US" dirty="0"/>
              <a:t> </a:t>
            </a:r>
            <a:r>
              <a:rPr lang="en-US" dirty="0" err="1"/>
              <a:t>pravil</a:t>
            </a:r>
            <a:r>
              <a:rPr lang="en-US" dirty="0"/>
              <a:t>, </a:t>
            </a:r>
            <a:r>
              <a:rPr lang="en-US" dirty="0" err="1"/>
              <a:t>že</a:t>
            </a:r>
            <a:r>
              <a:rPr lang="en-US" dirty="0"/>
              <a:t> </a:t>
            </a:r>
            <a:r>
              <a:rPr lang="en-US" dirty="0" err="1"/>
              <a:t>po</a:t>
            </a:r>
            <a:r>
              <a:rPr lang="en-US" dirty="0"/>
              <a:t> </a:t>
            </a:r>
            <a:r>
              <a:rPr lang="en-US" dirty="0" err="1"/>
              <a:t>mně</a:t>
            </a:r>
            <a:r>
              <a:rPr lang="en-US" dirty="0"/>
              <a:t> </a:t>
            </a:r>
            <a:r>
              <a:rPr lang="en-US" dirty="0" err="1"/>
              <a:t>přišed</a:t>
            </a:r>
            <a:r>
              <a:rPr lang="en-US" dirty="0"/>
              <a:t>, </a:t>
            </a:r>
            <a:r>
              <a:rPr lang="en-US" dirty="0" err="1"/>
              <a:t>předšel</a:t>
            </a:r>
            <a:r>
              <a:rPr lang="en-US" dirty="0"/>
              <a:t> </a:t>
            </a:r>
            <a:r>
              <a:rPr lang="en-US" dirty="0" err="1"/>
              <a:t>mne</a:t>
            </a:r>
            <a:r>
              <a:rPr lang="en-US" dirty="0"/>
              <a:t>; </a:t>
            </a:r>
            <a:r>
              <a:rPr lang="en-US" dirty="0" err="1"/>
              <a:t>nebo</a:t>
            </a:r>
            <a:r>
              <a:rPr lang="en-US" dirty="0"/>
              <a:t> </a:t>
            </a:r>
            <a:r>
              <a:rPr lang="en-US" dirty="0" err="1"/>
              <a:t>přednější</a:t>
            </a:r>
            <a:r>
              <a:rPr lang="en-US" dirty="0"/>
              <a:t> jest </a:t>
            </a:r>
            <a:r>
              <a:rPr lang="en-US" dirty="0" err="1"/>
              <a:t>nežli</a:t>
            </a:r>
            <a:r>
              <a:rPr lang="en-US" dirty="0"/>
              <a:t> </a:t>
            </a:r>
            <a:r>
              <a:rPr lang="en-US" dirty="0" err="1"/>
              <a:t>já</a:t>
            </a:r>
            <a:r>
              <a:rPr lang="en-US" dirty="0"/>
              <a:t>.  </a:t>
            </a:r>
            <a:endParaRPr lang="cs-CZ" dirty="0" smtClean="0"/>
          </a:p>
          <a:p>
            <a:pPr marL="0" indent="0">
              <a:buNone/>
            </a:pPr>
            <a:r>
              <a:rPr lang="en-US" baseline="30000" dirty="0" smtClean="0"/>
              <a:t>16</a:t>
            </a:r>
            <a:r>
              <a:rPr lang="en-US" dirty="0" smtClean="0"/>
              <a:t> </a:t>
            </a:r>
            <a:r>
              <a:rPr lang="en-US" dirty="0"/>
              <a:t>A z </a:t>
            </a:r>
            <a:r>
              <a:rPr lang="en-US" dirty="0" err="1"/>
              <a:t>plnosti</a:t>
            </a:r>
            <a:r>
              <a:rPr lang="en-US" dirty="0"/>
              <a:t> </a:t>
            </a:r>
            <a:r>
              <a:rPr lang="en-US" dirty="0" err="1"/>
              <a:t>jeho</a:t>
            </a:r>
            <a:r>
              <a:rPr lang="en-US" dirty="0"/>
              <a:t> my </a:t>
            </a:r>
            <a:r>
              <a:rPr lang="en-US" dirty="0" err="1"/>
              <a:t>všickni</a:t>
            </a:r>
            <a:r>
              <a:rPr lang="en-US" dirty="0"/>
              <a:t> </a:t>
            </a:r>
            <a:r>
              <a:rPr lang="en-US" dirty="0" err="1"/>
              <a:t>vzali</a:t>
            </a:r>
            <a:r>
              <a:rPr lang="en-US" dirty="0"/>
              <a:t> </a:t>
            </a:r>
            <a:r>
              <a:rPr lang="en-US" dirty="0" err="1"/>
              <a:t>jsme</a:t>
            </a:r>
            <a:r>
              <a:rPr lang="en-US" dirty="0"/>
              <a:t>, a to </a:t>
            </a:r>
            <a:r>
              <a:rPr lang="en-US" dirty="0" err="1"/>
              <a:t>milost</a:t>
            </a:r>
            <a:r>
              <a:rPr lang="en-US" dirty="0"/>
              <a:t> </a:t>
            </a:r>
            <a:r>
              <a:rPr lang="en-US" dirty="0" err="1"/>
              <a:t>za</a:t>
            </a:r>
            <a:r>
              <a:rPr lang="en-US" dirty="0"/>
              <a:t> </a:t>
            </a:r>
            <a:r>
              <a:rPr lang="en-US" dirty="0" err="1"/>
              <a:t>milost</a:t>
            </a:r>
            <a:r>
              <a:rPr lang="en-US" dirty="0"/>
              <a:t>.  </a:t>
            </a:r>
            <a:endParaRPr lang="cs-CZ" dirty="0" smtClean="0"/>
          </a:p>
          <a:p>
            <a:pPr marL="0" indent="0">
              <a:buNone/>
            </a:pPr>
            <a:r>
              <a:rPr lang="en-US" baseline="30000" dirty="0" smtClean="0"/>
              <a:t>17</a:t>
            </a:r>
            <a:r>
              <a:rPr lang="en-US" dirty="0" smtClean="0"/>
              <a:t> </a:t>
            </a:r>
            <a:r>
              <a:rPr lang="en-US" dirty="0"/>
              <a:t>Nebo </a:t>
            </a:r>
            <a:r>
              <a:rPr lang="en-US" dirty="0" err="1"/>
              <a:t>zákon</a:t>
            </a:r>
            <a:r>
              <a:rPr lang="en-US" dirty="0"/>
              <a:t> </a:t>
            </a:r>
            <a:r>
              <a:rPr lang="en-US" dirty="0" err="1"/>
              <a:t>skrze</a:t>
            </a:r>
            <a:r>
              <a:rPr lang="en-US" dirty="0"/>
              <a:t> </a:t>
            </a:r>
            <a:r>
              <a:rPr lang="en-US" dirty="0" err="1"/>
              <a:t>Mojžíše</a:t>
            </a:r>
            <a:r>
              <a:rPr lang="en-US" dirty="0"/>
              <a:t> </a:t>
            </a:r>
            <a:r>
              <a:rPr lang="en-US" dirty="0" err="1"/>
              <a:t>dán</a:t>
            </a:r>
            <a:r>
              <a:rPr lang="en-US" dirty="0"/>
              <a:t> jest, ale </a:t>
            </a:r>
            <a:r>
              <a:rPr lang="en-US" dirty="0" err="1"/>
              <a:t>milost</a:t>
            </a:r>
            <a:r>
              <a:rPr lang="en-US" dirty="0"/>
              <a:t> a </a:t>
            </a:r>
            <a:r>
              <a:rPr lang="en-US" dirty="0" err="1"/>
              <a:t>pravda</a:t>
            </a:r>
            <a:r>
              <a:rPr lang="en-US" dirty="0"/>
              <a:t> </a:t>
            </a:r>
            <a:r>
              <a:rPr lang="en-US" dirty="0" err="1"/>
              <a:t>skrze</a:t>
            </a:r>
            <a:r>
              <a:rPr lang="en-US" dirty="0"/>
              <a:t> </a:t>
            </a:r>
            <a:r>
              <a:rPr lang="en-US" dirty="0" err="1"/>
              <a:t>Ježíše</a:t>
            </a:r>
            <a:r>
              <a:rPr lang="en-US" dirty="0"/>
              <a:t> Krista </a:t>
            </a:r>
            <a:r>
              <a:rPr lang="en-US" dirty="0" err="1"/>
              <a:t>stala</a:t>
            </a:r>
            <a:r>
              <a:rPr lang="en-US" dirty="0"/>
              <a:t> se jest.  </a:t>
            </a:r>
            <a:endParaRPr lang="cs-CZ" dirty="0" smtClean="0"/>
          </a:p>
          <a:p>
            <a:pPr marL="0" indent="0">
              <a:buNone/>
            </a:pPr>
            <a:r>
              <a:rPr lang="en-US" baseline="30000" dirty="0" smtClean="0"/>
              <a:t>18</a:t>
            </a:r>
            <a:r>
              <a:rPr lang="en-US" dirty="0" smtClean="0"/>
              <a:t> </a:t>
            </a:r>
            <a:r>
              <a:rPr lang="en-US" dirty="0" err="1"/>
              <a:t>Boha</a:t>
            </a:r>
            <a:r>
              <a:rPr lang="en-US" dirty="0"/>
              <a:t> </a:t>
            </a:r>
            <a:r>
              <a:rPr lang="en-US" dirty="0" err="1"/>
              <a:t>žádný</a:t>
            </a:r>
            <a:r>
              <a:rPr lang="en-US" dirty="0"/>
              <a:t> </a:t>
            </a:r>
            <a:r>
              <a:rPr lang="en-US" dirty="0" err="1"/>
              <a:t>nikdy</a:t>
            </a:r>
            <a:r>
              <a:rPr lang="en-US" dirty="0"/>
              <a:t> </a:t>
            </a:r>
            <a:r>
              <a:rPr lang="en-US" dirty="0" err="1"/>
              <a:t>neviděl</a:t>
            </a:r>
            <a:r>
              <a:rPr lang="en-US" dirty="0"/>
              <a:t>, ale </a:t>
            </a:r>
            <a:r>
              <a:rPr lang="en-US" dirty="0" err="1"/>
              <a:t>jednorozený</a:t>
            </a:r>
            <a:r>
              <a:rPr lang="en-US" dirty="0"/>
              <a:t> </a:t>
            </a:r>
            <a:r>
              <a:rPr lang="en-US" dirty="0" err="1"/>
              <a:t>Syn</a:t>
            </a:r>
            <a:r>
              <a:rPr lang="en-US" dirty="0"/>
              <a:t>, </a:t>
            </a:r>
            <a:r>
              <a:rPr lang="en-US" dirty="0" err="1"/>
              <a:t>kterýž</a:t>
            </a:r>
            <a:r>
              <a:rPr lang="en-US" dirty="0"/>
              <a:t> jest v </a:t>
            </a:r>
            <a:r>
              <a:rPr lang="en-US" dirty="0" err="1"/>
              <a:t>lůnu</a:t>
            </a:r>
            <a:r>
              <a:rPr lang="en-US" dirty="0"/>
              <a:t> </a:t>
            </a:r>
            <a:r>
              <a:rPr lang="en-US" dirty="0" err="1"/>
              <a:t>Otce</a:t>
            </a:r>
            <a:r>
              <a:rPr lang="en-US" dirty="0"/>
              <a:t>, </a:t>
            </a:r>
            <a:r>
              <a:rPr lang="en-US" dirty="0" err="1"/>
              <a:t>onť</a:t>
            </a:r>
            <a:r>
              <a:rPr lang="en-US" dirty="0"/>
              <a:t> jest </a:t>
            </a:r>
            <a:r>
              <a:rPr lang="en-US" dirty="0" err="1"/>
              <a:t>nám</a:t>
            </a:r>
            <a:r>
              <a:rPr lang="en-US" dirty="0"/>
              <a:t> </a:t>
            </a:r>
            <a:r>
              <a:rPr lang="en-US" dirty="0" err="1"/>
              <a:t>vypravil</a:t>
            </a:r>
            <a:r>
              <a:rPr lang="en-US" dirty="0"/>
              <a:t>. </a:t>
            </a:r>
            <a:endParaRPr lang="cs-CZ" dirty="0"/>
          </a:p>
        </p:txBody>
      </p:sp>
    </p:spTree>
    <p:extLst>
      <p:ext uri="{BB962C8B-B14F-4D97-AF65-F5344CB8AC3E}">
        <p14:creationId xmlns:p14="http://schemas.microsoft.com/office/powerpoint/2010/main" val="4097373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závěr</a:t>
            </a:r>
            <a:endParaRPr lang="cs-CZ" dirty="0"/>
          </a:p>
        </p:txBody>
      </p:sp>
      <p:sp>
        <p:nvSpPr>
          <p:cNvPr id="3" name="Zástupný symbol pro obsah 2"/>
          <p:cNvSpPr>
            <a:spLocks noGrp="1"/>
          </p:cNvSpPr>
          <p:nvPr>
            <p:ph idx="1"/>
          </p:nvPr>
        </p:nvSpPr>
        <p:spPr/>
        <p:txBody>
          <a:bodyPr/>
          <a:lstStyle/>
          <a:p>
            <a:pPr marL="0" indent="0">
              <a:buNone/>
            </a:pPr>
            <a:r>
              <a:rPr lang="cs-CZ" dirty="0" smtClean="0"/>
              <a:t>Bůh Janova evangelia je Bohem SZ </a:t>
            </a:r>
          </a:p>
          <a:p>
            <a:pPr marL="0" indent="0">
              <a:buNone/>
            </a:pPr>
            <a:r>
              <a:rPr lang="cs-CZ" dirty="0" smtClean="0"/>
              <a:t>Ježíš je jeho </a:t>
            </a:r>
            <a:r>
              <a:rPr lang="cs-CZ" dirty="0" err="1" smtClean="0"/>
              <a:t>vtělěním</a:t>
            </a:r>
            <a:r>
              <a:rPr lang="cs-CZ" smtClean="0"/>
              <a:t>…</a:t>
            </a:r>
            <a:endParaRPr lang="cs-CZ"/>
          </a:p>
        </p:txBody>
      </p:sp>
    </p:spTree>
    <p:extLst>
      <p:ext uri="{BB962C8B-B14F-4D97-AF65-F5344CB8AC3E}">
        <p14:creationId xmlns:p14="http://schemas.microsoft.com/office/powerpoint/2010/main" val="28264169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úvod</a:t>
            </a:r>
            <a:endParaRPr lang="cs-CZ" dirty="0"/>
          </a:p>
        </p:txBody>
      </p:sp>
      <p:sp>
        <p:nvSpPr>
          <p:cNvPr id="3" name="Zástupný symbol pro obsah 2"/>
          <p:cNvSpPr>
            <a:spLocks noGrp="1"/>
          </p:cNvSpPr>
          <p:nvPr>
            <p:ph idx="1"/>
          </p:nvPr>
        </p:nvSpPr>
        <p:spPr/>
        <p:txBody>
          <a:bodyPr>
            <a:normAutofit fontScale="92500"/>
          </a:bodyPr>
          <a:lstStyle/>
          <a:p>
            <a:pPr marL="0" indent="0">
              <a:buNone/>
            </a:pPr>
            <a:r>
              <a:rPr lang="cs-CZ" dirty="0"/>
              <a:t>Janovo evangelium má i u laiků pověst evangelia speciálního, „hlubokého“, tajemného. I ono podává odraz náboženského konfliktu mezi křesťanstvím a židovstvím, v jehož centru stojí spor o Ježíšovu identitu. Stejná situace může nastat i dnes mezi křesťanstvím a islámem. Evangelium ukazuje, že důležitější než to, kdo má pravdu, je láska. Kdo miluje, je skutečným Ježíšovým učedníkem. Je to evangelium aktuální jak pro křesťany, tak, odvažujeme se tvrdit, pro muslimy, ale i pro ostatní lidi dobré vůle.</a:t>
            </a:r>
            <a:endParaRPr lang="cs-CZ" dirty="0"/>
          </a:p>
        </p:txBody>
      </p:sp>
    </p:spTree>
    <p:extLst>
      <p:ext uri="{BB962C8B-B14F-4D97-AF65-F5344CB8AC3E}">
        <p14:creationId xmlns:p14="http://schemas.microsoft.com/office/powerpoint/2010/main" val="20946977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algn="l" eaLnBrk="1" hangingPunct="1">
              <a:defRPr/>
            </a:pPr>
            <a:r>
              <a:rPr lang="cs-CZ" altLang="cs-CZ" sz="4000" dirty="0" smtClean="0"/>
              <a:t>Autor</a:t>
            </a:r>
            <a:r>
              <a:rPr lang="cs-CZ" altLang="cs-CZ" sz="4000" dirty="0"/>
              <a:t>, doba </a:t>
            </a:r>
            <a:br>
              <a:rPr lang="cs-CZ" altLang="cs-CZ" sz="4000" dirty="0"/>
            </a:br>
            <a:r>
              <a:rPr lang="cs-CZ" altLang="cs-CZ" sz="4000" dirty="0"/>
              <a:t>a místo vzniku</a:t>
            </a:r>
          </a:p>
        </p:txBody>
      </p:sp>
      <p:sp>
        <p:nvSpPr>
          <p:cNvPr id="7172" name="Rectangle 4"/>
          <p:cNvSpPr>
            <a:spLocks noGrp="1" noChangeArrowheads="1"/>
          </p:cNvSpPr>
          <p:nvPr>
            <p:ph type="body" sz="half" idx="1"/>
          </p:nvPr>
        </p:nvSpPr>
        <p:spPr/>
        <p:txBody>
          <a:bodyPr/>
          <a:lstStyle/>
          <a:p>
            <a:pPr marL="0" indent="0" eaLnBrk="1" hangingPunct="1">
              <a:buNone/>
              <a:defRPr/>
            </a:pPr>
            <a:r>
              <a:rPr lang="cs-CZ" altLang="cs-CZ" dirty="0"/>
              <a:t>„Milovaný učedník“?</a:t>
            </a:r>
          </a:p>
          <a:p>
            <a:pPr marL="0" indent="0" eaLnBrk="1" hangingPunct="1">
              <a:buNone/>
              <a:defRPr/>
            </a:pPr>
            <a:r>
              <a:rPr lang="cs-CZ" altLang="cs-CZ" dirty="0"/>
              <a:t>Autorem je vedoucí jedné z Janem založených komunit</a:t>
            </a:r>
          </a:p>
          <a:p>
            <a:pPr marL="0" indent="0" eaLnBrk="1" hangingPunct="1">
              <a:buNone/>
              <a:defRPr/>
            </a:pPr>
            <a:r>
              <a:rPr lang="cs-CZ" altLang="cs-CZ" dirty="0"/>
              <a:t>Doba vzniku: kolem roku 100</a:t>
            </a:r>
          </a:p>
          <a:p>
            <a:pPr marL="0" indent="0" eaLnBrk="1" hangingPunct="1">
              <a:buNone/>
              <a:defRPr/>
            </a:pPr>
            <a:r>
              <a:rPr lang="cs-CZ" altLang="cs-CZ" dirty="0"/>
              <a:t>Místo vzniku: pravděpodobně Sýrie</a:t>
            </a:r>
          </a:p>
        </p:txBody>
      </p:sp>
      <p:pic>
        <p:nvPicPr>
          <p:cNvPr id="3076" name="Picture 6" descr="apocaly1"/>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734107" y="-1"/>
            <a:ext cx="4612179" cy="683925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6556625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172">
                                            <p:txEl>
                                              <p:pRg st="0" end="0"/>
                                            </p:txEl>
                                          </p:spTgt>
                                        </p:tgtEl>
                                        <p:attrNameLst>
                                          <p:attrName>style.visibility</p:attrName>
                                        </p:attrNameLst>
                                      </p:cBhvr>
                                      <p:to>
                                        <p:strVal val="visible"/>
                                      </p:to>
                                    </p:set>
                                    <p:anim calcmode="lin" valueType="num">
                                      <p:cBhvr additive="base">
                                        <p:cTn id="7" dur="500" fill="hold"/>
                                        <p:tgtEl>
                                          <p:spTgt spid="717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172">
                                            <p:txEl>
                                              <p:pRg st="1" end="1"/>
                                            </p:txEl>
                                          </p:spTgt>
                                        </p:tgtEl>
                                        <p:attrNameLst>
                                          <p:attrName>style.visibility</p:attrName>
                                        </p:attrNameLst>
                                      </p:cBhvr>
                                      <p:to>
                                        <p:strVal val="visible"/>
                                      </p:to>
                                    </p:set>
                                    <p:anim calcmode="lin" valueType="num">
                                      <p:cBhvr additive="base">
                                        <p:cTn id="13" dur="500" fill="hold"/>
                                        <p:tgtEl>
                                          <p:spTgt spid="717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172">
                                            <p:txEl>
                                              <p:pRg st="2" end="2"/>
                                            </p:txEl>
                                          </p:spTgt>
                                        </p:tgtEl>
                                        <p:attrNameLst>
                                          <p:attrName>style.visibility</p:attrName>
                                        </p:attrNameLst>
                                      </p:cBhvr>
                                      <p:to>
                                        <p:strVal val="visible"/>
                                      </p:to>
                                    </p:set>
                                    <p:anim calcmode="lin" valueType="num">
                                      <p:cBhvr additive="base">
                                        <p:cTn id="19" dur="500" fill="hold"/>
                                        <p:tgtEl>
                                          <p:spTgt spid="717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17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172">
                                            <p:txEl>
                                              <p:pRg st="3" end="3"/>
                                            </p:txEl>
                                          </p:spTgt>
                                        </p:tgtEl>
                                        <p:attrNameLst>
                                          <p:attrName>style.visibility</p:attrName>
                                        </p:attrNameLst>
                                      </p:cBhvr>
                                      <p:to>
                                        <p:strVal val="visible"/>
                                      </p:to>
                                    </p:set>
                                    <p:anim calcmode="lin" valueType="num">
                                      <p:cBhvr additive="base">
                                        <p:cTn id="25" dur="500" fill="hold"/>
                                        <p:tgtEl>
                                          <p:spTgt spid="717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17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defRPr/>
            </a:pPr>
            <a:r>
              <a:rPr lang="cs-CZ" altLang="cs-CZ" sz="4000" dirty="0" smtClean="0"/>
              <a:t>						Charakter </a:t>
            </a:r>
            <a:br>
              <a:rPr lang="cs-CZ" altLang="cs-CZ" sz="4000" dirty="0" smtClean="0"/>
            </a:br>
            <a:r>
              <a:rPr lang="cs-CZ" altLang="cs-CZ" sz="4000" dirty="0" smtClean="0"/>
              <a:t>						evangelia</a:t>
            </a:r>
            <a:endParaRPr lang="cs-CZ" altLang="cs-CZ" sz="4000" dirty="0"/>
          </a:p>
        </p:txBody>
      </p:sp>
      <p:sp>
        <p:nvSpPr>
          <p:cNvPr id="9222" name="Rectangle 6"/>
          <p:cNvSpPr>
            <a:spLocks noGrp="1" noChangeArrowheads="1"/>
          </p:cNvSpPr>
          <p:nvPr>
            <p:ph type="body" sz="half" idx="2"/>
          </p:nvPr>
        </p:nvSpPr>
        <p:spPr/>
        <p:txBody>
          <a:bodyPr/>
          <a:lstStyle/>
          <a:p>
            <a:pPr eaLnBrk="1" hangingPunct="1">
              <a:buFont typeface="Wingdings" panose="05000000000000000000" pitchFamily="2" charset="2"/>
              <a:buNone/>
              <a:defRPr/>
            </a:pPr>
            <a:endParaRPr lang="cs-CZ" altLang="cs-CZ" sz="2800" dirty="0"/>
          </a:p>
          <a:p>
            <a:pPr marL="0" indent="0" eaLnBrk="1" hangingPunct="1">
              <a:buNone/>
              <a:defRPr/>
            </a:pPr>
            <a:r>
              <a:rPr lang="cs-CZ" altLang="cs-CZ" dirty="0"/>
              <a:t>Rozdíly vůči synoptikům</a:t>
            </a:r>
          </a:p>
          <a:p>
            <a:pPr marL="0" indent="0" eaLnBrk="1" hangingPunct="1">
              <a:buNone/>
              <a:defRPr/>
            </a:pPr>
            <a:r>
              <a:rPr lang="cs-CZ" altLang="cs-CZ" dirty="0"/>
              <a:t>Zjevující řeči</a:t>
            </a:r>
          </a:p>
          <a:p>
            <a:pPr marL="0" indent="0" eaLnBrk="1" hangingPunct="1">
              <a:buNone/>
              <a:defRPr/>
            </a:pPr>
            <a:r>
              <a:rPr lang="cs-CZ" altLang="cs-CZ" dirty="0"/>
              <a:t>Dualismus</a:t>
            </a:r>
          </a:p>
          <a:p>
            <a:pPr marL="0" indent="0" eaLnBrk="1" hangingPunct="1">
              <a:buNone/>
              <a:defRPr/>
            </a:pPr>
            <a:r>
              <a:rPr lang="cs-CZ" altLang="cs-CZ" dirty="0"/>
              <a:t>Typický slovník</a:t>
            </a:r>
          </a:p>
          <a:p>
            <a:pPr marL="0" indent="0" eaLnBrk="1" hangingPunct="1">
              <a:buNone/>
              <a:defRPr/>
            </a:pPr>
            <a:r>
              <a:rPr lang="cs-CZ" altLang="cs-CZ" dirty="0"/>
              <a:t>Znal Jan synoptiky?</a:t>
            </a:r>
          </a:p>
        </p:txBody>
      </p:sp>
      <p:pic>
        <p:nvPicPr>
          <p:cNvPr id="4100" name="Picture 7" descr="023johne"/>
          <p:cNvPicPr>
            <a:picLocks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583842" y="-1"/>
            <a:ext cx="5010419" cy="679202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9816866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222">
                                            <p:txEl>
                                              <p:pRg st="1" end="1"/>
                                            </p:txEl>
                                          </p:spTgt>
                                        </p:tgtEl>
                                        <p:attrNameLst>
                                          <p:attrName>style.visibility</p:attrName>
                                        </p:attrNameLst>
                                      </p:cBhvr>
                                      <p:to>
                                        <p:strVal val="visible"/>
                                      </p:to>
                                    </p:set>
                                    <p:anim calcmode="lin" valueType="num">
                                      <p:cBhvr additive="base">
                                        <p:cTn id="7" dur="500" fill="hold"/>
                                        <p:tgtEl>
                                          <p:spTgt spid="922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22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222">
                                            <p:txEl>
                                              <p:pRg st="2" end="2"/>
                                            </p:txEl>
                                          </p:spTgt>
                                        </p:tgtEl>
                                        <p:attrNameLst>
                                          <p:attrName>style.visibility</p:attrName>
                                        </p:attrNameLst>
                                      </p:cBhvr>
                                      <p:to>
                                        <p:strVal val="visible"/>
                                      </p:to>
                                    </p:set>
                                    <p:anim calcmode="lin" valueType="num">
                                      <p:cBhvr additive="base">
                                        <p:cTn id="13" dur="500" fill="hold"/>
                                        <p:tgtEl>
                                          <p:spTgt spid="922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22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222">
                                            <p:txEl>
                                              <p:pRg st="3" end="3"/>
                                            </p:txEl>
                                          </p:spTgt>
                                        </p:tgtEl>
                                        <p:attrNameLst>
                                          <p:attrName>style.visibility</p:attrName>
                                        </p:attrNameLst>
                                      </p:cBhvr>
                                      <p:to>
                                        <p:strVal val="visible"/>
                                      </p:to>
                                    </p:set>
                                    <p:anim calcmode="lin" valueType="num">
                                      <p:cBhvr additive="base">
                                        <p:cTn id="19" dur="500" fill="hold"/>
                                        <p:tgtEl>
                                          <p:spTgt spid="922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22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222">
                                            <p:txEl>
                                              <p:pRg st="4" end="4"/>
                                            </p:txEl>
                                          </p:spTgt>
                                        </p:tgtEl>
                                        <p:attrNameLst>
                                          <p:attrName>style.visibility</p:attrName>
                                        </p:attrNameLst>
                                      </p:cBhvr>
                                      <p:to>
                                        <p:strVal val="visible"/>
                                      </p:to>
                                    </p:set>
                                    <p:anim calcmode="lin" valueType="num">
                                      <p:cBhvr additive="base">
                                        <p:cTn id="25" dur="500" fill="hold"/>
                                        <p:tgtEl>
                                          <p:spTgt spid="922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22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222">
                                            <p:txEl>
                                              <p:pRg st="5" end="5"/>
                                            </p:txEl>
                                          </p:spTgt>
                                        </p:tgtEl>
                                        <p:attrNameLst>
                                          <p:attrName>style.visibility</p:attrName>
                                        </p:attrNameLst>
                                      </p:cBhvr>
                                      <p:to>
                                        <p:strVal val="visible"/>
                                      </p:to>
                                    </p:set>
                                    <p:anim calcmode="lin" valueType="num">
                                      <p:cBhvr additive="base">
                                        <p:cTn id="31" dur="500" fill="hold"/>
                                        <p:tgtEl>
                                          <p:spTgt spid="9222">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22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866977" y="184945"/>
            <a:ext cx="8229600" cy="1371600"/>
          </a:xfrm>
        </p:spPr>
        <p:txBody>
          <a:bodyPr/>
          <a:lstStyle/>
          <a:p>
            <a:pPr eaLnBrk="1" hangingPunct="1">
              <a:defRPr/>
            </a:pPr>
            <a:r>
              <a:rPr lang="cs-CZ" altLang="cs-CZ" dirty="0" smtClean="0"/>
              <a:t>Důvod </a:t>
            </a:r>
            <a:r>
              <a:rPr lang="cs-CZ" altLang="cs-CZ" dirty="0" smtClean="0"/>
              <a:t>sepsání </a:t>
            </a:r>
            <a:r>
              <a:rPr lang="cs-CZ" altLang="cs-CZ" dirty="0" smtClean="0"/>
              <a:t/>
            </a:r>
            <a:br>
              <a:rPr lang="cs-CZ" altLang="cs-CZ" dirty="0" smtClean="0"/>
            </a:br>
            <a:r>
              <a:rPr lang="cs-CZ" altLang="cs-CZ" dirty="0" smtClean="0"/>
              <a:t>evangelia</a:t>
            </a:r>
            <a:endParaRPr lang="cs-CZ" altLang="cs-CZ" dirty="0" smtClean="0"/>
          </a:p>
        </p:txBody>
      </p:sp>
      <p:sp>
        <p:nvSpPr>
          <p:cNvPr id="14339" name="Rectangle 3"/>
          <p:cNvSpPr>
            <a:spLocks noGrp="1" noChangeArrowheads="1"/>
          </p:cNvSpPr>
          <p:nvPr>
            <p:ph type="body" sz="half" idx="1"/>
          </p:nvPr>
        </p:nvSpPr>
        <p:spPr>
          <a:xfrm>
            <a:off x="1043190" y="1648495"/>
            <a:ext cx="3490174" cy="4382417"/>
          </a:xfrm>
        </p:spPr>
        <p:txBody>
          <a:bodyPr>
            <a:normAutofit fontScale="85000" lnSpcReduction="20000"/>
          </a:bodyPr>
          <a:lstStyle/>
          <a:p>
            <a:pPr marL="0" indent="0">
              <a:buNone/>
              <a:defRPr/>
            </a:pPr>
            <a:r>
              <a:rPr lang="en-US" sz="2800" dirty="0" err="1" smtClean="0"/>
              <a:t>Ještě</a:t>
            </a:r>
            <a:r>
              <a:rPr lang="en-US" sz="2800" dirty="0" smtClean="0"/>
              <a:t> </a:t>
            </a:r>
            <a:r>
              <a:rPr lang="en-US" sz="2800" dirty="0" err="1"/>
              <a:t>mnoho</a:t>
            </a:r>
            <a:r>
              <a:rPr lang="en-US" sz="2800" dirty="0"/>
              <a:t> </a:t>
            </a:r>
            <a:r>
              <a:rPr lang="en-US" sz="2800" dirty="0" err="1"/>
              <a:t>jiných</a:t>
            </a:r>
            <a:r>
              <a:rPr lang="en-US" sz="2800" dirty="0"/>
              <a:t> </a:t>
            </a:r>
            <a:r>
              <a:rPr lang="en-US" sz="2800" dirty="0" err="1"/>
              <a:t>znamení</a:t>
            </a:r>
            <a:r>
              <a:rPr lang="en-US" sz="2800" dirty="0"/>
              <a:t> </a:t>
            </a:r>
            <a:r>
              <a:rPr lang="en-US" sz="2800" dirty="0" err="1"/>
              <a:t>učinil</a:t>
            </a:r>
            <a:r>
              <a:rPr lang="en-US" sz="2800" dirty="0"/>
              <a:t> </a:t>
            </a:r>
            <a:r>
              <a:rPr lang="en-US" sz="2800" dirty="0" err="1"/>
              <a:t>Ježíš</a:t>
            </a:r>
            <a:r>
              <a:rPr lang="en-US" sz="2800" dirty="0"/>
              <a:t> </a:t>
            </a:r>
            <a:r>
              <a:rPr lang="en-US" sz="2800" dirty="0" err="1"/>
              <a:t>před</a:t>
            </a:r>
            <a:r>
              <a:rPr lang="en-US" sz="2800" dirty="0"/>
              <a:t> </a:t>
            </a:r>
            <a:r>
              <a:rPr lang="en-US" sz="2800" dirty="0" err="1"/>
              <a:t>očima</a:t>
            </a:r>
            <a:r>
              <a:rPr lang="en-US" sz="2800" dirty="0"/>
              <a:t> </a:t>
            </a:r>
            <a:r>
              <a:rPr lang="en-US" sz="2800" dirty="0" err="1"/>
              <a:t>učedníků</a:t>
            </a:r>
            <a:r>
              <a:rPr lang="en-US" sz="2800" dirty="0"/>
              <a:t>, a ta </a:t>
            </a:r>
            <a:r>
              <a:rPr lang="en-US" sz="2800" dirty="0" err="1"/>
              <a:t>nejsou</a:t>
            </a:r>
            <a:r>
              <a:rPr lang="en-US" sz="2800" dirty="0"/>
              <a:t> </a:t>
            </a:r>
            <a:r>
              <a:rPr lang="en-US" sz="2800" dirty="0" err="1"/>
              <a:t>zapsána</a:t>
            </a:r>
            <a:r>
              <a:rPr lang="en-US" sz="2800" dirty="0"/>
              <a:t> v </a:t>
            </a:r>
            <a:r>
              <a:rPr lang="en-US" sz="2800" dirty="0" err="1"/>
              <a:t>této</a:t>
            </a:r>
            <a:r>
              <a:rPr lang="en-US" sz="2800" dirty="0"/>
              <a:t> </a:t>
            </a:r>
            <a:r>
              <a:rPr lang="en-US" sz="2800" dirty="0" err="1" smtClean="0"/>
              <a:t>knize</a:t>
            </a:r>
            <a:r>
              <a:rPr lang="en-US" sz="2800" dirty="0" smtClean="0"/>
              <a:t>.</a:t>
            </a:r>
            <a:r>
              <a:rPr lang="cs-CZ" sz="2800" dirty="0" smtClean="0"/>
              <a:t> </a:t>
            </a:r>
            <a:r>
              <a:rPr lang="en-US" sz="2800" dirty="0" smtClean="0"/>
              <a:t>Tato </a:t>
            </a:r>
            <a:r>
              <a:rPr lang="en-US" sz="2800" dirty="0" err="1"/>
              <a:t>však</a:t>
            </a:r>
            <a:r>
              <a:rPr lang="en-US" sz="2800" dirty="0"/>
              <a:t> </a:t>
            </a:r>
            <a:r>
              <a:rPr lang="en-US" sz="2800" dirty="0" err="1"/>
              <a:t>zapsána</a:t>
            </a:r>
            <a:r>
              <a:rPr lang="en-US" sz="2800" dirty="0"/>
              <a:t> </a:t>
            </a:r>
            <a:r>
              <a:rPr lang="en-US" sz="2800" dirty="0" err="1"/>
              <a:t>jsou</a:t>
            </a:r>
            <a:r>
              <a:rPr lang="en-US" sz="2800" dirty="0"/>
              <a:t>, </a:t>
            </a:r>
            <a:r>
              <a:rPr lang="en-US" sz="2800" dirty="0" err="1"/>
              <a:t>abyste</a:t>
            </a:r>
            <a:r>
              <a:rPr lang="en-US" sz="2800" dirty="0"/>
              <a:t> </a:t>
            </a:r>
            <a:r>
              <a:rPr lang="en-US" sz="2800" dirty="0" err="1"/>
              <a:t>věřili</a:t>
            </a:r>
            <a:r>
              <a:rPr lang="en-US" sz="2800" dirty="0"/>
              <a:t>, </a:t>
            </a:r>
            <a:r>
              <a:rPr lang="en-US" sz="2800" dirty="0" err="1"/>
              <a:t>že</a:t>
            </a:r>
            <a:r>
              <a:rPr lang="en-US" sz="2800" dirty="0"/>
              <a:t> </a:t>
            </a:r>
            <a:r>
              <a:rPr lang="en-US" sz="2800" dirty="0" err="1"/>
              <a:t>Ježíš</a:t>
            </a:r>
            <a:r>
              <a:rPr lang="en-US" sz="2800" dirty="0"/>
              <a:t> je </a:t>
            </a:r>
            <a:r>
              <a:rPr lang="en-US" sz="2800" dirty="0" err="1"/>
              <a:t>Kristus</a:t>
            </a:r>
            <a:r>
              <a:rPr lang="en-US" sz="2800" dirty="0"/>
              <a:t>, </a:t>
            </a:r>
            <a:r>
              <a:rPr lang="en-US" sz="2800" dirty="0" err="1"/>
              <a:t>Syn</a:t>
            </a:r>
            <a:r>
              <a:rPr lang="en-US" sz="2800" dirty="0"/>
              <a:t> </a:t>
            </a:r>
            <a:r>
              <a:rPr lang="en-US" sz="2800" dirty="0" err="1"/>
              <a:t>Boží</a:t>
            </a:r>
            <a:r>
              <a:rPr lang="en-US" sz="2800" dirty="0"/>
              <a:t>, a </a:t>
            </a:r>
            <a:r>
              <a:rPr lang="en-US" sz="2800" dirty="0" err="1"/>
              <a:t>abyste</a:t>
            </a:r>
            <a:r>
              <a:rPr lang="en-US" sz="2800" dirty="0"/>
              <a:t> </a:t>
            </a:r>
            <a:r>
              <a:rPr lang="en-US" sz="2800" dirty="0" err="1"/>
              <a:t>věříce</a:t>
            </a:r>
            <a:r>
              <a:rPr lang="en-US" sz="2800" dirty="0"/>
              <a:t> </a:t>
            </a:r>
            <a:r>
              <a:rPr lang="en-US" sz="2800" dirty="0" err="1"/>
              <a:t>měli</a:t>
            </a:r>
            <a:r>
              <a:rPr lang="en-US" sz="2800" dirty="0"/>
              <a:t> </a:t>
            </a:r>
            <a:r>
              <a:rPr lang="en-US" sz="2800" dirty="0" err="1"/>
              <a:t>život</a:t>
            </a:r>
            <a:r>
              <a:rPr lang="en-US" sz="2800" dirty="0"/>
              <a:t> v </a:t>
            </a:r>
            <a:r>
              <a:rPr lang="en-US" sz="2800" dirty="0" err="1"/>
              <a:t>jeho</a:t>
            </a:r>
            <a:r>
              <a:rPr lang="en-US" sz="2800" dirty="0"/>
              <a:t> </a:t>
            </a:r>
            <a:r>
              <a:rPr lang="en-US" sz="2800" dirty="0" err="1"/>
              <a:t>jménu</a:t>
            </a:r>
            <a:r>
              <a:rPr lang="en-US" sz="2800" dirty="0" smtClean="0"/>
              <a:t>.</a:t>
            </a:r>
            <a:r>
              <a:rPr lang="cs-CZ" sz="2800" dirty="0" smtClean="0"/>
              <a:t> </a:t>
            </a:r>
          </a:p>
          <a:p>
            <a:pPr marL="0" indent="0">
              <a:buNone/>
              <a:defRPr/>
            </a:pPr>
            <a:r>
              <a:rPr lang="cs-CZ" sz="2800" dirty="0" smtClean="0"/>
              <a:t>(J 20,30-31)</a:t>
            </a:r>
            <a:endParaRPr lang="cs-CZ" altLang="cs-CZ" sz="2800" dirty="0"/>
          </a:p>
        </p:txBody>
      </p:sp>
      <p:pic>
        <p:nvPicPr>
          <p:cNvPr id="5124" name="Picture 5" descr="06crucif"/>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629664" y="0"/>
            <a:ext cx="7990766" cy="6858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6542338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 calcmode="lin" valueType="num">
                                      <p:cBhvr additive="base">
                                        <p:cTn id="7" dur="500" fill="hold"/>
                                        <p:tgtEl>
                                          <p:spTgt spid="1433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33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339">
                                            <p:txEl>
                                              <p:pRg st="1" end="1"/>
                                            </p:txEl>
                                          </p:spTgt>
                                        </p:tgtEl>
                                        <p:attrNameLst>
                                          <p:attrName>style.visibility</p:attrName>
                                        </p:attrNameLst>
                                      </p:cBhvr>
                                      <p:to>
                                        <p:strVal val="visible"/>
                                      </p:to>
                                    </p:set>
                                    <p:anim calcmode="lin" valueType="num">
                                      <p:cBhvr additive="base">
                                        <p:cTn id="13" dur="500" fill="hold"/>
                                        <p:tgtEl>
                                          <p:spTgt spid="1433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33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919288" y="381001"/>
            <a:ext cx="8291512" cy="815975"/>
          </a:xfrm>
        </p:spPr>
        <p:txBody>
          <a:bodyPr>
            <a:normAutofit fontScale="90000"/>
          </a:bodyPr>
          <a:lstStyle/>
          <a:p>
            <a:pPr eaLnBrk="1" hangingPunct="1">
              <a:defRPr/>
            </a:pPr>
            <a:r>
              <a:rPr lang="cs-CZ" altLang="cs-CZ" sz="4000" dirty="0"/>
              <a:t>	</a:t>
            </a:r>
            <a:r>
              <a:rPr lang="cs-CZ" altLang="cs-CZ" sz="4000" dirty="0" smtClean="0"/>
              <a:t>			    Stavba </a:t>
            </a:r>
            <a:r>
              <a:rPr lang="cs-CZ" altLang="cs-CZ" sz="4000" dirty="0"/>
              <a:t/>
            </a:r>
            <a:br>
              <a:rPr lang="cs-CZ" altLang="cs-CZ" sz="4000" dirty="0"/>
            </a:br>
            <a:r>
              <a:rPr lang="cs-CZ" altLang="cs-CZ" sz="4000" dirty="0" smtClean="0"/>
              <a:t>				    evangelia</a:t>
            </a:r>
            <a:endParaRPr lang="cs-CZ" altLang="cs-CZ" sz="4000" dirty="0"/>
          </a:p>
        </p:txBody>
      </p:sp>
      <p:sp>
        <p:nvSpPr>
          <p:cNvPr id="15365" name="Rectangle 5"/>
          <p:cNvSpPr>
            <a:spLocks noGrp="1" noChangeArrowheads="1"/>
          </p:cNvSpPr>
          <p:nvPr>
            <p:ph type="body" sz="half" idx="2"/>
          </p:nvPr>
        </p:nvSpPr>
        <p:spPr>
          <a:xfrm>
            <a:off x="6172200" y="1468192"/>
            <a:ext cx="5032420" cy="5273921"/>
          </a:xfrm>
        </p:spPr>
        <p:txBody>
          <a:bodyPr>
            <a:normAutofit/>
          </a:bodyPr>
          <a:lstStyle/>
          <a:p>
            <a:pPr marL="533400" indent="-533400">
              <a:buNone/>
              <a:defRPr/>
            </a:pPr>
            <a:r>
              <a:rPr lang="cs-CZ" altLang="cs-CZ" dirty="0" smtClean="0"/>
              <a:t>1.Prolog </a:t>
            </a:r>
            <a:r>
              <a:rPr lang="cs-CZ" altLang="cs-CZ" dirty="0"/>
              <a:t>1,1-18</a:t>
            </a:r>
          </a:p>
          <a:p>
            <a:pPr marL="533400" indent="-533400">
              <a:buNone/>
              <a:defRPr/>
            </a:pPr>
            <a:r>
              <a:rPr lang="cs-CZ" altLang="cs-CZ" dirty="0"/>
              <a:t>2.Ježíšovo zjevení před světem (Kniha znamení, 1,19-12,50)</a:t>
            </a:r>
          </a:p>
          <a:p>
            <a:pPr marL="533400" indent="-533400">
              <a:buNone/>
              <a:defRPr/>
            </a:pPr>
            <a:r>
              <a:rPr lang="cs-CZ" altLang="cs-CZ" dirty="0"/>
              <a:t>3.Ježíšovo zjevení před učedníky </a:t>
            </a:r>
            <a:r>
              <a:rPr lang="cs-CZ" altLang="cs-CZ" dirty="0" smtClean="0"/>
              <a:t>(</a:t>
            </a:r>
            <a:r>
              <a:rPr lang="cs-CZ" altLang="cs-CZ" dirty="0"/>
              <a:t>Kniha slávy, 13,1-17,26)</a:t>
            </a:r>
          </a:p>
          <a:p>
            <a:pPr marL="533400" indent="-533400">
              <a:buNone/>
              <a:defRPr/>
            </a:pPr>
            <a:r>
              <a:rPr lang="cs-CZ" altLang="cs-CZ" dirty="0"/>
              <a:t>4.Ježíšovo vyvýšení (18,1-19,42)</a:t>
            </a:r>
          </a:p>
          <a:p>
            <a:pPr marL="533400" indent="-533400">
              <a:buNone/>
              <a:defRPr/>
            </a:pPr>
            <a:r>
              <a:rPr lang="cs-CZ" altLang="cs-CZ" dirty="0"/>
              <a:t>5.Epilog (20,30-31)</a:t>
            </a:r>
          </a:p>
          <a:p>
            <a:pPr marL="533400" indent="-533400">
              <a:buNone/>
              <a:defRPr/>
            </a:pPr>
            <a:r>
              <a:rPr lang="cs-CZ" altLang="cs-CZ" dirty="0"/>
              <a:t>6.Přídavek (21,1-25)</a:t>
            </a:r>
          </a:p>
        </p:txBody>
      </p:sp>
      <p:pic>
        <p:nvPicPr>
          <p:cNvPr id="6148" name="Picture 6" descr="05patmos"/>
          <p:cNvPicPr>
            <a:picLocks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197734" y="0"/>
            <a:ext cx="4610637" cy="684832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4456482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365">
                                            <p:txEl>
                                              <p:pRg st="0" end="0"/>
                                            </p:txEl>
                                          </p:spTgt>
                                        </p:tgtEl>
                                        <p:attrNameLst>
                                          <p:attrName>style.visibility</p:attrName>
                                        </p:attrNameLst>
                                      </p:cBhvr>
                                      <p:to>
                                        <p:strVal val="visible"/>
                                      </p:to>
                                    </p:set>
                                    <p:anim calcmode="lin" valueType="num">
                                      <p:cBhvr additive="base">
                                        <p:cTn id="7" dur="500" fill="hold"/>
                                        <p:tgtEl>
                                          <p:spTgt spid="1536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36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365">
                                            <p:txEl>
                                              <p:pRg st="1" end="1"/>
                                            </p:txEl>
                                          </p:spTgt>
                                        </p:tgtEl>
                                        <p:attrNameLst>
                                          <p:attrName>style.visibility</p:attrName>
                                        </p:attrNameLst>
                                      </p:cBhvr>
                                      <p:to>
                                        <p:strVal val="visible"/>
                                      </p:to>
                                    </p:set>
                                    <p:anim calcmode="lin" valueType="num">
                                      <p:cBhvr additive="base">
                                        <p:cTn id="13" dur="500" fill="hold"/>
                                        <p:tgtEl>
                                          <p:spTgt spid="1536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36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365">
                                            <p:txEl>
                                              <p:pRg st="2" end="2"/>
                                            </p:txEl>
                                          </p:spTgt>
                                        </p:tgtEl>
                                        <p:attrNameLst>
                                          <p:attrName>style.visibility</p:attrName>
                                        </p:attrNameLst>
                                      </p:cBhvr>
                                      <p:to>
                                        <p:strVal val="visible"/>
                                      </p:to>
                                    </p:set>
                                    <p:anim calcmode="lin" valueType="num">
                                      <p:cBhvr additive="base">
                                        <p:cTn id="19" dur="500" fill="hold"/>
                                        <p:tgtEl>
                                          <p:spTgt spid="1536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36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5365">
                                            <p:txEl>
                                              <p:pRg st="3" end="3"/>
                                            </p:txEl>
                                          </p:spTgt>
                                        </p:tgtEl>
                                        <p:attrNameLst>
                                          <p:attrName>style.visibility</p:attrName>
                                        </p:attrNameLst>
                                      </p:cBhvr>
                                      <p:to>
                                        <p:strVal val="visible"/>
                                      </p:to>
                                    </p:set>
                                    <p:anim calcmode="lin" valueType="num">
                                      <p:cBhvr additive="base">
                                        <p:cTn id="25" dur="500" fill="hold"/>
                                        <p:tgtEl>
                                          <p:spTgt spid="1536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536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5365">
                                            <p:txEl>
                                              <p:pRg st="4" end="4"/>
                                            </p:txEl>
                                          </p:spTgt>
                                        </p:tgtEl>
                                        <p:attrNameLst>
                                          <p:attrName>style.visibility</p:attrName>
                                        </p:attrNameLst>
                                      </p:cBhvr>
                                      <p:to>
                                        <p:strVal val="visible"/>
                                      </p:to>
                                    </p:set>
                                    <p:anim calcmode="lin" valueType="num">
                                      <p:cBhvr additive="base">
                                        <p:cTn id="31" dur="500" fill="hold"/>
                                        <p:tgtEl>
                                          <p:spTgt spid="1536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536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5365">
                                            <p:txEl>
                                              <p:pRg st="5" end="5"/>
                                            </p:txEl>
                                          </p:spTgt>
                                        </p:tgtEl>
                                        <p:attrNameLst>
                                          <p:attrName>style.visibility</p:attrName>
                                        </p:attrNameLst>
                                      </p:cBhvr>
                                      <p:to>
                                        <p:strVal val="visible"/>
                                      </p:to>
                                    </p:set>
                                    <p:anim calcmode="lin" valueType="num">
                                      <p:cBhvr additive="base">
                                        <p:cTn id="37" dur="500" fill="hold"/>
                                        <p:tgtEl>
                                          <p:spTgt spid="1536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536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146220" y="270455"/>
            <a:ext cx="9002668" cy="1290057"/>
          </a:xfrm>
        </p:spPr>
        <p:txBody>
          <a:bodyPr/>
          <a:lstStyle/>
          <a:p>
            <a:pPr algn="l" eaLnBrk="1" hangingPunct="1">
              <a:defRPr/>
            </a:pPr>
            <a:r>
              <a:rPr lang="cs-CZ" altLang="cs-CZ" sz="4000" dirty="0" smtClean="0"/>
              <a:t>Teologie </a:t>
            </a:r>
            <a:r>
              <a:rPr lang="cs-CZ" altLang="cs-CZ" sz="4000" dirty="0"/>
              <a:t/>
            </a:r>
            <a:br>
              <a:rPr lang="cs-CZ" altLang="cs-CZ" sz="4000" dirty="0"/>
            </a:br>
            <a:r>
              <a:rPr lang="cs-CZ" altLang="cs-CZ" sz="4000" dirty="0"/>
              <a:t>evangelia</a:t>
            </a:r>
          </a:p>
        </p:txBody>
      </p:sp>
      <p:sp>
        <p:nvSpPr>
          <p:cNvPr id="17412" name="Rectangle 4"/>
          <p:cNvSpPr>
            <a:spLocks noGrp="1" noChangeArrowheads="1"/>
          </p:cNvSpPr>
          <p:nvPr>
            <p:ph type="body" sz="half" idx="1"/>
          </p:nvPr>
        </p:nvSpPr>
        <p:spPr>
          <a:xfrm>
            <a:off x="1146220" y="1942563"/>
            <a:ext cx="4043363" cy="4616450"/>
          </a:xfrm>
        </p:spPr>
        <p:txBody>
          <a:bodyPr>
            <a:normAutofit/>
          </a:bodyPr>
          <a:lstStyle/>
          <a:p>
            <a:pPr marL="0" indent="0" eaLnBrk="1" hangingPunct="1">
              <a:lnSpc>
                <a:spcPct val="90000"/>
              </a:lnSpc>
              <a:buNone/>
              <a:defRPr/>
            </a:pPr>
            <a:r>
              <a:rPr lang="cs-CZ" altLang="cs-CZ" dirty="0"/>
              <a:t>Boží království=život</a:t>
            </a:r>
          </a:p>
          <a:p>
            <a:pPr marL="0" indent="0" eaLnBrk="1" hangingPunct="1">
              <a:lnSpc>
                <a:spcPct val="90000"/>
              </a:lnSpc>
              <a:buNone/>
              <a:defRPr/>
            </a:pPr>
            <a:r>
              <a:rPr lang="cs-CZ" altLang="cs-CZ" dirty="0"/>
              <a:t>Ježíš jako Syn, kdo zjevuje Otce (Boha), přinášející život</a:t>
            </a:r>
          </a:p>
          <a:p>
            <a:pPr marL="0" indent="0" eaLnBrk="1" hangingPunct="1">
              <a:lnSpc>
                <a:spcPct val="90000"/>
              </a:lnSpc>
              <a:buNone/>
              <a:defRPr/>
            </a:pPr>
            <a:r>
              <a:rPr lang="cs-CZ" altLang="cs-CZ" dirty="0"/>
              <a:t>Víra a poznání Ježíše jako živý proces</a:t>
            </a:r>
          </a:p>
          <a:p>
            <a:pPr marL="0" indent="0" eaLnBrk="1" hangingPunct="1">
              <a:lnSpc>
                <a:spcPct val="90000"/>
              </a:lnSpc>
              <a:buNone/>
              <a:defRPr/>
            </a:pPr>
            <a:r>
              <a:rPr lang="cs-CZ" altLang="cs-CZ" dirty="0"/>
              <a:t>Rozhodnutí víry, která přináší život</a:t>
            </a:r>
          </a:p>
          <a:p>
            <a:pPr marL="0" indent="0" eaLnBrk="1" hangingPunct="1">
              <a:lnSpc>
                <a:spcPct val="90000"/>
              </a:lnSpc>
              <a:buNone/>
              <a:defRPr/>
            </a:pPr>
            <a:r>
              <a:rPr lang="cs-CZ" altLang="cs-CZ" dirty="0"/>
              <a:t>Umývání nohou místo eucharistie (smysl)</a:t>
            </a:r>
          </a:p>
        </p:txBody>
      </p:sp>
      <p:pic>
        <p:nvPicPr>
          <p:cNvPr id="7172" name="Picture 6" descr="pathmos"/>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398051" y="8608"/>
            <a:ext cx="4909600" cy="6861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0227508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412">
                                            <p:txEl>
                                              <p:pRg st="0" end="0"/>
                                            </p:txEl>
                                          </p:spTgt>
                                        </p:tgtEl>
                                        <p:attrNameLst>
                                          <p:attrName>style.visibility</p:attrName>
                                        </p:attrNameLst>
                                      </p:cBhvr>
                                      <p:to>
                                        <p:strVal val="visible"/>
                                      </p:to>
                                    </p:set>
                                    <p:anim calcmode="lin" valueType="num">
                                      <p:cBhvr additive="base">
                                        <p:cTn id="7" dur="500" fill="hold"/>
                                        <p:tgtEl>
                                          <p:spTgt spid="174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4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412">
                                            <p:txEl>
                                              <p:pRg st="1" end="1"/>
                                            </p:txEl>
                                          </p:spTgt>
                                        </p:tgtEl>
                                        <p:attrNameLst>
                                          <p:attrName>style.visibility</p:attrName>
                                        </p:attrNameLst>
                                      </p:cBhvr>
                                      <p:to>
                                        <p:strVal val="visible"/>
                                      </p:to>
                                    </p:set>
                                    <p:anim calcmode="lin" valueType="num">
                                      <p:cBhvr additive="base">
                                        <p:cTn id="13" dur="500" fill="hold"/>
                                        <p:tgtEl>
                                          <p:spTgt spid="1741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41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7412">
                                            <p:txEl>
                                              <p:pRg st="2" end="2"/>
                                            </p:txEl>
                                          </p:spTgt>
                                        </p:tgtEl>
                                        <p:attrNameLst>
                                          <p:attrName>style.visibility</p:attrName>
                                        </p:attrNameLst>
                                      </p:cBhvr>
                                      <p:to>
                                        <p:strVal val="visible"/>
                                      </p:to>
                                    </p:set>
                                    <p:anim calcmode="lin" valueType="num">
                                      <p:cBhvr additive="base">
                                        <p:cTn id="19" dur="500" fill="hold"/>
                                        <p:tgtEl>
                                          <p:spTgt spid="1741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741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7412">
                                            <p:txEl>
                                              <p:pRg st="3" end="3"/>
                                            </p:txEl>
                                          </p:spTgt>
                                        </p:tgtEl>
                                        <p:attrNameLst>
                                          <p:attrName>style.visibility</p:attrName>
                                        </p:attrNameLst>
                                      </p:cBhvr>
                                      <p:to>
                                        <p:strVal val="visible"/>
                                      </p:to>
                                    </p:set>
                                    <p:anim calcmode="lin" valueType="num">
                                      <p:cBhvr additive="base">
                                        <p:cTn id="25" dur="500" fill="hold"/>
                                        <p:tgtEl>
                                          <p:spTgt spid="1741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741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7412">
                                            <p:txEl>
                                              <p:pRg st="4" end="4"/>
                                            </p:txEl>
                                          </p:spTgt>
                                        </p:tgtEl>
                                        <p:attrNameLst>
                                          <p:attrName>style.visibility</p:attrName>
                                        </p:attrNameLst>
                                      </p:cBhvr>
                                      <p:to>
                                        <p:strVal val="visible"/>
                                      </p:to>
                                    </p:set>
                                    <p:anim calcmode="lin" valueType="num">
                                      <p:cBhvr additive="base">
                                        <p:cTn id="31" dur="500" fill="hold"/>
                                        <p:tgtEl>
                                          <p:spTgt spid="1741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741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231565" y="2730653"/>
            <a:ext cx="9905998" cy="1478570"/>
          </a:xfrm>
        </p:spPr>
        <p:txBody>
          <a:bodyPr/>
          <a:lstStyle/>
          <a:p>
            <a:r>
              <a:rPr lang="cs-CZ" dirty="0"/>
              <a:t>Ilustrativní text J 1,1-18</a:t>
            </a:r>
          </a:p>
        </p:txBody>
      </p:sp>
      <p:sp>
        <p:nvSpPr>
          <p:cNvPr id="3" name="Zástupný symbol pro obsah 2"/>
          <p:cNvSpPr>
            <a:spLocks noGrp="1"/>
          </p:cNvSpPr>
          <p:nvPr>
            <p:ph idx="1"/>
          </p:nvPr>
        </p:nvSpPr>
        <p:spPr/>
        <p:txBody>
          <a:bodyPr/>
          <a:lstStyle/>
          <a:p>
            <a:endParaRPr lang="cs-CZ"/>
          </a:p>
        </p:txBody>
      </p:sp>
    </p:spTree>
    <p:extLst>
      <p:ext uri="{BB962C8B-B14F-4D97-AF65-F5344CB8AC3E}">
        <p14:creationId xmlns:p14="http://schemas.microsoft.com/office/powerpoint/2010/main" val="40318071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lnSpcReduction="10000"/>
          </a:bodyPr>
          <a:lstStyle/>
          <a:p>
            <a:pPr marL="0" indent="0">
              <a:buNone/>
            </a:pPr>
            <a:r>
              <a:rPr lang="en-US" baseline="30000" dirty="0" smtClean="0"/>
              <a:t>1</a:t>
            </a:r>
            <a:r>
              <a:rPr lang="en-US" dirty="0" smtClean="0"/>
              <a:t> </a:t>
            </a:r>
            <a:r>
              <a:rPr lang="en-US" dirty="0"/>
              <a:t>Na </a:t>
            </a:r>
            <a:r>
              <a:rPr lang="en-US" dirty="0" err="1"/>
              <a:t>počátku</a:t>
            </a:r>
            <a:r>
              <a:rPr lang="en-US" dirty="0"/>
              <a:t> </a:t>
            </a:r>
            <a:r>
              <a:rPr lang="en-US" dirty="0" err="1"/>
              <a:t>bylo</a:t>
            </a:r>
            <a:r>
              <a:rPr lang="en-US" dirty="0"/>
              <a:t> </a:t>
            </a:r>
            <a:r>
              <a:rPr lang="en-US" dirty="0" err="1"/>
              <a:t>Slovo</a:t>
            </a:r>
            <a:r>
              <a:rPr lang="en-US" dirty="0"/>
              <a:t>, a to </a:t>
            </a:r>
            <a:r>
              <a:rPr lang="en-US" dirty="0" err="1"/>
              <a:t>Slovo</a:t>
            </a:r>
            <a:r>
              <a:rPr lang="en-US" dirty="0"/>
              <a:t> </a:t>
            </a:r>
            <a:r>
              <a:rPr lang="en-US" dirty="0" err="1"/>
              <a:t>bylo</a:t>
            </a:r>
            <a:r>
              <a:rPr lang="en-US" dirty="0"/>
              <a:t> u </a:t>
            </a:r>
            <a:r>
              <a:rPr lang="en-US" dirty="0" err="1"/>
              <a:t>Boha</a:t>
            </a:r>
            <a:r>
              <a:rPr lang="en-US" dirty="0"/>
              <a:t>, a to </a:t>
            </a:r>
            <a:r>
              <a:rPr lang="en-US" dirty="0" err="1"/>
              <a:t>Slovo</a:t>
            </a:r>
            <a:r>
              <a:rPr lang="en-US" dirty="0"/>
              <a:t> </a:t>
            </a:r>
            <a:r>
              <a:rPr lang="en-US" dirty="0" err="1"/>
              <a:t>byl</a:t>
            </a:r>
            <a:r>
              <a:rPr lang="en-US" dirty="0"/>
              <a:t> </a:t>
            </a:r>
            <a:r>
              <a:rPr lang="en-US" dirty="0" err="1"/>
              <a:t>Bůh</a:t>
            </a:r>
            <a:r>
              <a:rPr lang="en-US" dirty="0"/>
              <a:t>.  </a:t>
            </a:r>
            <a:endParaRPr lang="cs-CZ" dirty="0" smtClean="0"/>
          </a:p>
          <a:p>
            <a:pPr marL="0" indent="0">
              <a:buNone/>
            </a:pPr>
            <a:r>
              <a:rPr lang="en-US" baseline="30000" dirty="0" smtClean="0"/>
              <a:t>2</a:t>
            </a:r>
            <a:r>
              <a:rPr lang="en-US" dirty="0" smtClean="0"/>
              <a:t> </a:t>
            </a:r>
            <a:r>
              <a:rPr lang="en-US" dirty="0"/>
              <a:t>To </a:t>
            </a:r>
            <a:r>
              <a:rPr lang="en-US" dirty="0" err="1"/>
              <a:t>bylo</a:t>
            </a:r>
            <a:r>
              <a:rPr lang="en-US" dirty="0"/>
              <a:t> </a:t>
            </a:r>
            <a:r>
              <a:rPr lang="en-US" dirty="0" err="1"/>
              <a:t>na</a:t>
            </a:r>
            <a:r>
              <a:rPr lang="en-US" dirty="0"/>
              <a:t> </a:t>
            </a:r>
            <a:r>
              <a:rPr lang="en-US" dirty="0" err="1"/>
              <a:t>počátku</a:t>
            </a:r>
            <a:r>
              <a:rPr lang="en-US" dirty="0"/>
              <a:t> u </a:t>
            </a:r>
            <a:r>
              <a:rPr lang="en-US" dirty="0" err="1"/>
              <a:t>Boha</a:t>
            </a:r>
            <a:r>
              <a:rPr lang="en-US" dirty="0"/>
              <a:t>.  </a:t>
            </a:r>
            <a:endParaRPr lang="cs-CZ" dirty="0" smtClean="0"/>
          </a:p>
          <a:p>
            <a:pPr marL="0" indent="0">
              <a:buNone/>
            </a:pPr>
            <a:r>
              <a:rPr lang="en-US" baseline="30000" dirty="0" smtClean="0"/>
              <a:t>3</a:t>
            </a:r>
            <a:r>
              <a:rPr lang="en-US" dirty="0" smtClean="0"/>
              <a:t> </a:t>
            </a:r>
            <a:r>
              <a:rPr lang="en-US" dirty="0" err="1"/>
              <a:t>Všecky</a:t>
            </a:r>
            <a:r>
              <a:rPr lang="en-US" dirty="0"/>
              <a:t> </a:t>
            </a:r>
            <a:r>
              <a:rPr lang="en-US" dirty="0" err="1"/>
              <a:t>věci</a:t>
            </a:r>
            <a:r>
              <a:rPr lang="en-US" dirty="0"/>
              <a:t> </a:t>
            </a:r>
            <a:r>
              <a:rPr lang="en-US" dirty="0" err="1"/>
              <a:t>skrze</a:t>
            </a:r>
            <a:r>
              <a:rPr lang="en-US" dirty="0"/>
              <a:t> </a:t>
            </a:r>
            <a:r>
              <a:rPr lang="en-US" dirty="0" err="1"/>
              <a:t>ně</a:t>
            </a:r>
            <a:r>
              <a:rPr lang="en-US" dirty="0"/>
              <a:t> </a:t>
            </a:r>
            <a:r>
              <a:rPr lang="en-US" dirty="0" err="1"/>
              <a:t>učiněny</a:t>
            </a:r>
            <a:r>
              <a:rPr lang="en-US" dirty="0"/>
              <a:t> </a:t>
            </a:r>
            <a:r>
              <a:rPr lang="en-US" dirty="0" err="1"/>
              <a:t>jsou</a:t>
            </a:r>
            <a:r>
              <a:rPr lang="en-US" dirty="0"/>
              <a:t>, a bez </a:t>
            </a:r>
            <a:r>
              <a:rPr lang="en-US" dirty="0" err="1"/>
              <a:t>něho</a:t>
            </a:r>
            <a:r>
              <a:rPr lang="en-US" dirty="0"/>
              <a:t> </a:t>
            </a:r>
            <a:r>
              <a:rPr lang="en-US" dirty="0" err="1"/>
              <a:t>nic</a:t>
            </a:r>
            <a:r>
              <a:rPr lang="en-US" dirty="0"/>
              <a:t> </a:t>
            </a:r>
            <a:r>
              <a:rPr lang="en-US" dirty="0" err="1"/>
              <a:t>není</a:t>
            </a:r>
            <a:r>
              <a:rPr lang="en-US" dirty="0"/>
              <a:t> </a:t>
            </a:r>
            <a:r>
              <a:rPr lang="en-US" dirty="0" err="1"/>
              <a:t>učiněno</a:t>
            </a:r>
            <a:r>
              <a:rPr lang="en-US" dirty="0"/>
              <a:t>, </a:t>
            </a:r>
            <a:r>
              <a:rPr lang="en-US" dirty="0" err="1"/>
              <a:t>což</a:t>
            </a:r>
            <a:r>
              <a:rPr lang="en-US" dirty="0"/>
              <a:t> </a:t>
            </a:r>
            <a:r>
              <a:rPr lang="en-US" dirty="0" err="1"/>
              <a:t>učiněno</a:t>
            </a:r>
            <a:r>
              <a:rPr lang="en-US" dirty="0"/>
              <a:t> jest.  </a:t>
            </a:r>
            <a:endParaRPr lang="cs-CZ" dirty="0" smtClean="0"/>
          </a:p>
          <a:p>
            <a:pPr marL="0" indent="0">
              <a:buNone/>
            </a:pPr>
            <a:r>
              <a:rPr lang="en-US" baseline="30000" dirty="0" smtClean="0"/>
              <a:t>4</a:t>
            </a:r>
            <a:r>
              <a:rPr lang="en-US" dirty="0" smtClean="0"/>
              <a:t> </a:t>
            </a:r>
            <a:r>
              <a:rPr lang="en-US" dirty="0"/>
              <a:t>V </a:t>
            </a:r>
            <a:r>
              <a:rPr lang="en-US" dirty="0" err="1"/>
              <a:t>něm</a:t>
            </a:r>
            <a:r>
              <a:rPr lang="en-US" dirty="0"/>
              <a:t> </a:t>
            </a:r>
            <a:r>
              <a:rPr lang="en-US" dirty="0" err="1"/>
              <a:t>život</a:t>
            </a:r>
            <a:r>
              <a:rPr lang="en-US" dirty="0"/>
              <a:t> </a:t>
            </a:r>
            <a:r>
              <a:rPr lang="en-US" dirty="0" err="1"/>
              <a:t>byl</a:t>
            </a:r>
            <a:r>
              <a:rPr lang="en-US" dirty="0"/>
              <a:t>, a </a:t>
            </a:r>
            <a:r>
              <a:rPr lang="en-US" dirty="0" err="1"/>
              <a:t>život</a:t>
            </a:r>
            <a:r>
              <a:rPr lang="en-US" dirty="0"/>
              <a:t> </a:t>
            </a:r>
            <a:r>
              <a:rPr lang="en-US" dirty="0" err="1"/>
              <a:t>byl</a:t>
            </a:r>
            <a:r>
              <a:rPr lang="en-US" dirty="0"/>
              <a:t> </a:t>
            </a:r>
            <a:r>
              <a:rPr lang="en-US" dirty="0" err="1"/>
              <a:t>světlo</a:t>
            </a:r>
            <a:r>
              <a:rPr lang="en-US" dirty="0"/>
              <a:t> </a:t>
            </a:r>
            <a:r>
              <a:rPr lang="en-US" dirty="0" err="1"/>
              <a:t>lidí</a:t>
            </a:r>
            <a:r>
              <a:rPr lang="en-US" dirty="0"/>
              <a:t>.  </a:t>
            </a:r>
            <a:endParaRPr lang="cs-CZ" dirty="0" smtClean="0"/>
          </a:p>
          <a:p>
            <a:pPr marL="0" indent="0">
              <a:buNone/>
            </a:pPr>
            <a:r>
              <a:rPr lang="en-US" baseline="30000" dirty="0" smtClean="0"/>
              <a:t>5</a:t>
            </a:r>
            <a:r>
              <a:rPr lang="en-US" dirty="0" smtClean="0"/>
              <a:t> </a:t>
            </a:r>
            <a:r>
              <a:rPr lang="en-US" dirty="0"/>
              <a:t>A to </a:t>
            </a:r>
            <a:r>
              <a:rPr lang="en-US" dirty="0" err="1"/>
              <a:t>Světlo</a:t>
            </a:r>
            <a:r>
              <a:rPr lang="en-US" dirty="0"/>
              <a:t> v </a:t>
            </a:r>
            <a:r>
              <a:rPr lang="en-US" dirty="0" err="1"/>
              <a:t>temnostech</a:t>
            </a:r>
            <a:r>
              <a:rPr lang="en-US" dirty="0"/>
              <a:t> </a:t>
            </a:r>
            <a:r>
              <a:rPr lang="en-US" dirty="0" err="1"/>
              <a:t>svítí</a:t>
            </a:r>
            <a:r>
              <a:rPr lang="en-US" dirty="0"/>
              <a:t>, ale </a:t>
            </a:r>
            <a:r>
              <a:rPr lang="en-US" dirty="0" err="1"/>
              <a:t>tmy</a:t>
            </a:r>
            <a:r>
              <a:rPr lang="en-US" dirty="0"/>
              <a:t> ho </a:t>
            </a:r>
            <a:r>
              <a:rPr lang="en-US" dirty="0" err="1"/>
              <a:t>neobsáhly</a:t>
            </a:r>
            <a:r>
              <a:rPr lang="en-US" dirty="0"/>
              <a:t>. </a:t>
            </a:r>
            <a:endParaRPr lang="cs-CZ" dirty="0"/>
          </a:p>
        </p:txBody>
      </p:sp>
    </p:spTree>
    <p:extLst>
      <p:ext uri="{BB962C8B-B14F-4D97-AF65-F5344CB8AC3E}">
        <p14:creationId xmlns:p14="http://schemas.microsoft.com/office/powerpoint/2010/main" val="1997191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bvod">
  <a:themeElements>
    <a:clrScheme name="Circuit">
      <a:dk1>
        <a:sysClr val="windowText" lastClr="000000"/>
      </a:dk1>
      <a:lt1>
        <a:sysClr val="window" lastClr="FFFFFF"/>
      </a:lt1>
      <a:dk2>
        <a:srgbClr val="252C36"/>
      </a:dk2>
      <a:lt2>
        <a:srgbClr val="7C96A3"/>
      </a:lt2>
      <a:accent1>
        <a:srgbClr val="4FD093"/>
      </a:accent1>
      <a:accent2>
        <a:srgbClr val="54BCDF"/>
      </a:accent2>
      <a:accent3>
        <a:srgbClr val="A262D0"/>
      </a:accent3>
      <a:accent4>
        <a:srgbClr val="D7537B"/>
      </a:accent4>
      <a:accent5>
        <a:srgbClr val="E78045"/>
      </a:accent5>
      <a:accent6>
        <a:srgbClr val="84C350"/>
      </a:accent6>
      <a:hlink>
        <a:srgbClr val="22FFFF"/>
      </a:hlink>
      <a:folHlink>
        <a:srgbClr val="9BF3FD"/>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40000"/>
              </a:schemeClr>
            </a:gs>
            <a:gs pos="100000">
              <a:schemeClr val="phClr">
                <a:shade val="92000"/>
                <a:hueMod val="104000"/>
                <a:satMod val="140000"/>
                <a:lumMod val="48000"/>
              </a:schemeClr>
            </a:gs>
          </a:gsLst>
          <a:lin ang="5040000" scaled="0"/>
        </a:gradFill>
        <a:blipFill>
          <a:blip xmlns:r="http://schemas.openxmlformats.org/officeDocument/2006/relationships" r:embed="rId1">
            <a:duotone>
              <a:schemeClr val="phClr">
                <a:shade val="48000"/>
                <a:hueMod val="106000"/>
                <a:satMod val="140000"/>
                <a:lumMod val="42000"/>
              </a:schemeClr>
              <a:schemeClr val="phClr">
                <a:tint val="98000"/>
                <a:hueMod val="92000"/>
                <a:satMod val="220000"/>
                <a:lumMod val="9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2578CA-DEC9-49C3-80AF-C113973CC9A9}"/>
    </a:ext>
  </a:extLst>
</a:theme>
</file>

<file path=docProps/app.xml><?xml version="1.0" encoding="utf-8"?>
<Properties xmlns="http://schemas.openxmlformats.org/officeDocument/2006/extended-properties" xmlns:vt="http://schemas.openxmlformats.org/officeDocument/2006/docPropsVTypes">
  <Template>TM04033919[[fn=Obvod]]</Template>
  <TotalTime>21</TotalTime>
  <Words>537</Words>
  <Application>Microsoft Office PowerPoint</Application>
  <PresentationFormat>Širokoúhlá obrazovka</PresentationFormat>
  <Paragraphs>54</Paragraphs>
  <Slides>12</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12</vt:i4>
      </vt:variant>
    </vt:vector>
  </HeadingPairs>
  <TitlesOfParts>
    <vt:vector size="17" baseType="lpstr">
      <vt:lpstr>Arial</vt:lpstr>
      <vt:lpstr>Trebuchet MS</vt:lpstr>
      <vt:lpstr>Tw Cen MT</vt:lpstr>
      <vt:lpstr>Wingdings</vt:lpstr>
      <vt:lpstr>Obvod</vt:lpstr>
      <vt:lpstr>Evangelium podle jana</vt:lpstr>
      <vt:lpstr>úvod</vt:lpstr>
      <vt:lpstr>Autor, doba  a místo vzniku</vt:lpstr>
      <vt:lpstr>      Charakter        evangelia</vt:lpstr>
      <vt:lpstr>Důvod sepsání  evangelia</vt:lpstr>
      <vt:lpstr>        Stavba          evangelia</vt:lpstr>
      <vt:lpstr>Teologie  evangelia</vt:lpstr>
      <vt:lpstr>Ilustrativní text J 1,1-18</vt:lpstr>
      <vt:lpstr>Prezentace aplikace PowerPoint</vt:lpstr>
      <vt:lpstr>Prezentace aplikace PowerPoint</vt:lpstr>
      <vt:lpstr>Prezentace aplikace PowerPoint</vt:lpstr>
      <vt:lpstr>závěr</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Evangelium podle jana</dc:title>
  <dc:creator>Ladislav Heryán</dc:creator>
  <cp:lastModifiedBy>Ladislav Heryán</cp:lastModifiedBy>
  <cp:revision>5</cp:revision>
  <dcterms:created xsi:type="dcterms:W3CDTF">2018-08-21T08:30:45Z</dcterms:created>
  <dcterms:modified xsi:type="dcterms:W3CDTF">2018-08-21T09:03:14Z</dcterms:modified>
</cp:coreProperties>
</file>