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BF0AC-9942-4C3D-96D5-B23720125AA0}" type="datetimeFigureOut">
              <a:rPr lang="cs-CZ" smtClean="0"/>
              <a:pPr/>
              <a:t>7. 11. 2018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02BF5-7D4A-4A6B-BF48-668E04C81C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BF0AC-9942-4C3D-96D5-B23720125AA0}" type="datetimeFigureOut">
              <a:rPr lang="cs-CZ" smtClean="0"/>
              <a:pPr/>
              <a:t>7. 11. 2018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02BF5-7D4A-4A6B-BF48-668E04C81C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BF0AC-9942-4C3D-96D5-B23720125AA0}" type="datetimeFigureOut">
              <a:rPr lang="cs-CZ" smtClean="0"/>
              <a:pPr/>
              <a:t>7. 11. 2018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02BF5-7D4A-4A6B-BF48-668E04C81C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BF0AC-9942-4C3D-96D5-B23720125AA0}" type="datetimeFigureOut">
              <a:rPr lang="cs-CZ" smtClean="0"/>
              <a:pPr/>
              <a:t>7. 11. 2018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02BF5-7D4A-4A6B-BF48-668E04C81C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BF0AC-9942-4C3D-96D5-B23720125AA0}" type="datetimeFigureOut">
              <a:rPr lang="cs-CZ" smtClean="0"/>
              <a:pPr/>
              <a:t>7. 11. 2018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02BF5-7D4A-4A6B-BF48-668E04C81C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BF0AC-9942-4C3D-96D5-B23720125AA0}" type="datetimeFigureOut">
              <a:rPr lang="cs-CZ" smtClean="0"/>
              <a:pPr/>
              <a:t>7. 11. 2018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02BF5-7D4A-4A6B-BF48-668E04C81C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BF0AC-9942-4C3D-96D5-B23720125AA0}" type="datetimeFigureOut">
              <a:rPr lang="cs-CZ" smtClean="0"/>
              <a:pPr/>
              <a:t>7. 11. 2018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02BF5-7D4A-4A6B-BF48-668E04C81C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BF0AC-9942-4C3D-96D5-B23720125AA0}" type="datetimeFigureOut">
              <a:rPr lang="cs-CZ" smtClean="0"/>
              <a:pPr/>
              <a:t>7. 11. 2018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02BF5-7D4A-4A6B-BF48-668E04C81C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BF0AC-9942-4C3D-96D5-B23720125AA0}" type="datetimeFigureOut">
              <a:rPr lang="cs-CZ" smtClean="0"/>
              <a:pPr/>
              <a:t>7. 11. 2018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02BF5-7D4A-4A6B-BF48-668E04C81C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BF0AC-9942-4C3D-96D5-B23720125AA0}" type="datetimeFigureOut">
              <a:rPr lang="cs-CZ" smtClean="0"/>
              <a:pPr/>
              <a:t>7. 11. 2018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02BF5-7D4A-4A6B-BF48-668E04C81C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BF0AC-9942-4C3D-96D5-B23720125AA0}" type="datetimeFigureOut">
              <a:rPr lang="cs-CZ" smtClean="0"/>
              <a:pPr/>
              <a:t>7. 11. 2018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02BF5-7D4A-4A6B-BF48-668E04C81C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BF0AC-9942-4C3D-96D5-B23720125AA0}" type="datetimeFigureOut">
              <a:rPr lang="cs-CZ" smtClean="0"/>
              <a:pPr/>
              <a:t>7. 11. 2018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02BF5-7D4A-4A6B-BF48-668E04C81CD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002060"/>
                </a:solidFill>
              </a:rPr>
              <a:t>Teorie práva pro ty, kdo nemají vůbec čas</a:t>
            </a:r>
          </a:p>
        </p:txBody>
      </p:sp>
      <p:pic>
        <p:nvPicPr>
          <p:cNvPr id="1026" name="Picture 2" descr="C:\Users\Pepin\Desktop\E-knihy a materiály\teorie_prava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487" y="836712"/>
            <a:ext cx="3872722" cy="596759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17AA0A2-CFD7-4471-ABEA-6C680B7AA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pracovník - kvalifikace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ED97A1C9-B307-4DC5-B2B9-AF88762BDF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xmlns="" id="{77F1E6D0-4B01-4AD9-9424-95F2277C543C}"/>
              </a:ext>
            </a:extLst>
          </p:cNvPr>
          <p:cNvSpPr/>
          <p:nvPr/>
        </p:nvSpPr>
        <p:spPr>
          <a:xfrm>
            <a:off x="323528" y="1071801"/>
            <a:ext cx="8820472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(4) Odbornou způsobilostí k výkonu povolání sociálního pracovníka je</a:t>
            </a:r>
          </a:p>
          <a:p>
            <a:pPr marL="533400" indent="-342900" algn="just">
              <a:spcBef>
                <a:spcPts val="400"/>
              </a:spcBef>
              <a:buAutoNum type="alphaLcParenR"/>
            </a:pP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vyšší odborné vzdělání získané absolvováním vzdělávacího programu akreditovaného podle zvláštního právního předpisu</a:t>
            </a:r>
            <a:r>
              <a:rPr lang="cs-CZ" sz="2400" b="1" baseline="30000" dirty="0">
                <a:latin typeface="Times New Roman" pitchFamily="18" charset="0"/>
                <a:cs typeface="Times New Roman" pitchFamily="18" charset="0"/>
              </a:rPr>
              <a:t>40)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 v </a:t>
            </a:r>
            <a:r>
              <a:rPr lang="cs-CZ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oborech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vzdělání zaměřených na sociální práci a sociální pedagogiku, sociální pedagogiku, sociální a humanitární práci, sociální práci, sociálně právní činnost, charitní a sociální činnost,</a:t>
            </a:r>
          </a:p>
          <a:p>
            <a:pPr marL="533400" indent="-342900" algn="just">
              <a:spcBef>
                <a:spcPts val="400"/>
              </a:spcBef>
              <a:buAutoNum type="alphaLcParenR"/>
            </a:pP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  <a:p>
            <a:pPr marL="381000" indent="-190500" algn="just">
              <a:spcBef>
                <a:spcPts val="400"/>
              </a:spcBef>
            </a:pP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b) vysokoškolské vzdělání získané studiem v bakalářském, magisterském nebo doktorském studijním </a:t>
            </a:r>
            <a:r>
              <a:rPr lang="cs-CZ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programu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zaměřeném na sociální práci, sociální politiku, sociální pedagogiku, sociální péči, sociální patologii, právo nebo speciální pedagogiku, akreditovaném podle zvláštního právního předpisu</a:t>
            </a:r>
            <a:r>
              <a:rPr lang="cs-CZ" sz="2400" b="1" baseline="30000" dirty="0">
                <a:latin typeface="Times New Roman" pitchFamily="18" charset="0"/>
                <a:cs typeface="Times New Roman" pitchFamily="18" charset="0"/>
              </a:rPr>
              <a:t>41</a:t>
            </a:r>
            <a:r>
              <a:rPr lang="cs-CZ" b="1" baseline="30000" dirty="0">
                <a:latin typeface="Roboto"/>
              </a:rPr>
              <a:t>)</a:t>
            </a:r>
            <a:r>
              <a:rPr lang="cs-CZ" b="1" dirty="0">
                <a:latin typeface="Roboto"/>
              </a:rPr>
              <a:t>.</a:t>
            </a:r>
            <a:endParaRPr lang="cs-CZ" b="1" i="0" dirty="0"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421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37</Words>
  <Application>Microsoft Office PowerPoint</Application>
  <PresentationFormat>Předvádění na obrazovce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sady Office</vt:lpstr>
      <vt:lpstr>Teorie práva pro ty, kdo nemají vůbec čas</vt:lpstr>
      <vt:lpstr>Sociální pracovník - kvalifikace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práva pro ty, kdo nemají vůbec čas</dc:title>
  <dc:creator>Pepin</dc:creator>
  <cp:lastModifiedBy>Pepin</cp:lastModifiedBy>
  <cp:revision>9</cp:revision>
  <dcterms:created xsi:type="dcterms:W3CDTF">2014-09-17T20:41:03Z</dcterms:created>
  <dcterms:modified xsi:type="dcterms:W3CDTF">2018-11-07T08:10:24Z</dcterms:modified>
</cp:coreProperties>
</file>