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264" autoAdjust="0"/>
  </p:normalViewPr>
  <p:slideViewPr>
    <p:cSldViewPr>
      <p:cViewPr varScale="1">
        <p:scale>
          <a:sx n="100" d="100"/>
          <a:sy n="100" d="100"/>
        </p:scale>
        <p:origin x="72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2DCA5-5E66-4017-8414-80B8C63662AE}" type="doc">
      <dgm:prSet loTypeId="urn:microsoft.com/office/officeart/2005/8/layout/vList2" loCatId="list" qsTypeId="urn:microsoft.com/office/officeart/2005/8/quickstyle/simple2" qsCatId="simple" csTypeId="urn:microsoft.com/office/officeart/2005/8/colors/accent6_1" csCatId="accent6" phldr="1"/>
      <dgm:spPr/>
      <dgm:t>
        <a:bodyPr/>
        <a:lstStyle/>
        <a:p>
          <a:endParaRPr lang="cs-CZ"/>
        </a:p>
      </dgm:t>
    </dgm:pt>
    <dgm:pt modelId="{B1140E65-307C-4A1E-BE7D-693FC170629E}">
      <dgm:prSet custT="1"/>
      <dgm:spPr/>
      <dgm:t>
        <a:bodyPr/>
        <a:lstStyle/>
        <a:p>
          <a:pPr algn="just" rtl="0"/>
          <a:r>
            <a:rPr lang="cs-CZ" sz="1800" b="1" dirty="0">
              <a:latin typeface="Hind Regular"/>
            </a:rPr>
            <a:t>stupni I (lehká závislost)</a:t>
          </a:r>
          <a:r>
            <a:rPr lang="cs-CZ" sz="1800" dirty="0">
              <a:latin typeface="Hind Regular"/>
            </a:rPr>
            <a:t>, jestliže z důvodu dlouhodobě nepříznivého zdravotního stavu není schopna zvládat </a:t>
          </a:r>
          <a:r>
            <a:rPr lang="cs-CZ" sz="1800" b="1" u="sng" dirty="0">
              <a:latin typeface="Hind Regular"/>
            </a:rPr>
            <a:t>3 základní životní potřeby</a:t>
          </a:r>
          <a:r>
            <a:rPr lang="cs-CZ" sz="1800" dirty="0">
              <a:latin typeface="Hind Regular"/>
            </a:rPr>
            <a:t>,  </a:t>
          </a:r>
        </a:p>
      </dgm:t>
    </dgm:pt>
    <dgm:pt modelId="{C0118869-FC53-44EA-AB9F-F5F18C0193B5}" type="parTrans" cxnId="{8D58A568-5181-4678-AB31-464CE5FCB057}">
      <dgm:prSet/>
      <dgm:spPr/>
      <dgm:t>
        <a:bodyPr/>
        <a:lstStyle/>
        <a:p>
          <a:endParaRPr lang="cs-CZ" sz="1800">
            <a:latin typeface="Hind Regular"/>
          </a:endParaRPr>
        </a:p>
      </dgm:t>
    </dgm:pt>
    <dgm:pt modelId="{11F9CC24-421C-4A3A-8B31-6CFF968B3C02}" type="sibTrans" cxnId="{8D58A568-5181-4678-AB31-464CE5FCB057}">
      <dgm:prSet/>
      <dgm:spPr/>
      <dgm:t>
        <a:bodyPr/>
        <a:lstStyle/>
        <a:p>
          <a:endParaRPr lang="cs-CZ" sz="1800">
            <a:latin typeface="Hind Regular"/>
          </a:endParaRPr>
        </a:p>
      </dgm:t>
    </dgm:pt>
    <dgm:pt modelId="{8C59F319-BA47-4E90-B30D-D3225ABE571E}">
      <dgm:prSet custT="1"/>
      <dgm:spPr/>
      <dgm:t>
        <a:bodyPr/>
        <a:lstStyle/>
        <a:p>
          <a:pPr algn="just" rtl="0"/>
          <a:r>
            <a:rPr lang="cs-CZ" sz="1800" b="1" dirty="0">
              <a:latin typeface="Hind Regular"/>
            </a:rPr>
            <a:t>stupni II (středně těžká závislost)</a:t>
          </a:r>
          <a:r>
            <a:rPr lang="cs-CZ" sz="1800" dirty="0">
              <a:latin typeface="Hind Regular"/>
            </a:rPr>
            <a:t>, jestliže z důvodu dlouhodobě nepříznivého zdravotního stavu není schopna zvládat </a:t>
          </a:r>
          <a:r>
            <a:rPr lang="cs-CZ" sz="1800" b="1" u="sng" dirty="0">
              <a:latin typeface="Hind Regular"/>
            </a:rPr>
            <a:t>4 nebo 5 základních životních potřeb</a:t>
          </a:r>
          <a:r>
            <a:rPr lang="cs-CZ" sz="1800" dirty="0">
              <a:latin typeface="Hind Regular"/>
            </a:rPr>
            <a:t>,</a:t>
          </a:r>
        </a:p>
      </dgm:t>
    </dgm:pt>
    <dgm:pt modelId="{38E5D39E-343D-43AD-A93F-74C99C3D6F3E}" type="parTrans" cxnId="{5E3B6612-F068-44AE-A096-9038ADBFD118}">
      <dgm:prSet/>
      <dgm:spPr/>
      <dgm:t>
        <a:bodyPr/>
        <a:lstStyle/>
        <a:p>
          <a:endParaRPr lang="cs-CZ" sz="1800">
            <a:latin typeface="Hind Regular"/>
          </a:endParaRPr>
        </a:p>
      </dgm:t>
    </dgm:pt>
    <dgm:pt modelId="{8ABB3D5B-06B2-4EA2-9DAC-2D8DA66EE220}" type="sibTrans" cxnId="{5E3B6612-F068-44AE-A096-9038ADBFD118}">
      <dgm:prSet/>
      <dgm:spPr/>
      <dgm:t>
        <a:bodyPr/>
        <a:lstStyle/>
        <a:p>
          <a:endParaRPr lang="cs-CZ" sz="1800">
            <a:latin typeface="Hind Regular"/>
          </a:endParaRPr>
        </a:p>
      </dgm:t>
    </dgm:pt>
    <dgm:pt modelId="{1F4F4B78-EAB7-4726-89D4-6D4756AA4F75}">
      <dgm:prSet custT="1"/>
      <dgm:spPr/>
      <dgm:t>
        <a:bodyPr/>
        <a:lstStyle/>
        <a:p>
          <a:pPr algn="just" rtl="0"/>
          <a:r>
            <a:rPr lang="cs-CZ" sz="1800" b="1" dirty="0">
              <a:latin typeface="Hind Regular"/>
            </a:rPr>
            <a:t>stupni III (těžká závislost)</a:t>
          </a:r>
          <a:r>
            <a:rPr lang="cs-CZ" sz="1800" dirty="0">
              <a:latin typeface="Hind Regular"/>
            </a:rPr>
            <a:t>, jestliže z důvodu dlouhodobě nepříznivého zdravotního stavu není schopna zvládat </a:t>
          </a:r>
          <a:r>
            <a:rPr lang="cs-CZ" sz="1800" b="1" u="sng" dirty="0">
              <a:latin typeface="Hind Regular"/>
            </a:rPr>
            <a:t>6 nebo 7 základních životních potřeb</a:t>
          </a:r>
          <a:r>
            <a:rPr lang="cs-CZ" sz="1800" dirty="0">
              <a:latin typeface="Hind Regular"/>
            </a:rPr>
            <a:t>,</a:t>
          </a:r>
        </a:p>
      </dgm:t>
    </dgm:pt>
    <dgm:pt modelId="{95F2411D-6CBB-4081-8A6A-39615AA60550}" type="parTrans" cxnId="{3A6C8E97-F3B6-43CF-8664-83B3E2DB36AB}">
      <dgm:prSet/>
      <dgm:spPr/>
      <dgm:t>
        <a:bodyPr/>
        <a:lstStyle/>
        <a:p>
          <a:endParaRPr lang="cs-CZ" sz="1800">
            <a:latin typeface="Hind Regular"/>
          </a:endParaRPr>
        </a:p>
      </dgm:t>
    </dgm:pt>
    <dgm:pt modelId="{FFE88841-E95E-4855-A557-A1784552B61A}" type="sibTrans" cxnId="{3A6C8E97-F3B6-43CF-8664-83B3E2DB36AB}">
      <dgm:prSet/>
      <dgm:spPr/>
      <dgm:t>
        <a:bodyPr/>
        <a:lstStyle/>
        <a:p>
          <a:endParaRPr lang="cs-CZ" sz="1800">
            <a:latin typeface="Hind Regular"/>
          </a:endParaRPr>
        </a:p>
      </dgm:t>
    </dgm:pt>
    <dgm:pt modelId="{7F9B1C63-C560-4609-9921-79412AAEBD4F}">
      <dgm:prSet custT="1"/>
      <dgm:spPr/>
      <dgm:t>
        <a:bodyPr/>
        <a:lstStyle/>
        <a:p>
          <a:pPr algn="just" rtl="0"/>
          <a:r>
            <a:rPr lang="cs-CZ" sz="1800" b="1" dirty="0">
              <a:latin typeface="Hind Regular"/>
            </a:rPr>
            <a:t>stupni IV (úplná závislost)</a:t>
          </a:r>
          <a:r>
            <a:rPr lang="cs-CZ" sz="1800" dirty="0">
              <a:latin typeface="Hind Regular"/>
            </a:rPr>
            <a:t>, jestliže z důvodu dlouhodobě nepříznivého zdravotního stavu není schopna zvládat </a:t>
          </a:r>
          <a:r>
            <a:rPr lang="cs-CZ" sz="1800" b="1" u="sng" dirty="0">
              <a:latin typeface="Hind Regular"/>
            </a:rPr>
            <a:t>8 nebo 9 základních životních potřeb</a:t>
          </a:r>
          <a:r>
            <a:rPr lang="cs-CZ" sz="1800" dirty="0">
              <a:latin typeface="Hind Regular"/>
            </a:rPr>
            <a:t>, a </a:t>
          </a:r>
          <a:r>
            <a:rPr lang="cs-CZ" sz="1800" b="1" dirty="0">
              <a:latin typeface="Hind Regular"/>
            </a:rPr>
            <a:t>vyžaduje každodenní mimořádnou péči</a:t>
          </a:r>
          <a:r>
            <a:rPr lang="cs-CZ" sz="1800" dirty="0">
              <a:latin typeface="Hind Regular"/>
            </a:rPr>
            <a:t> jiné fyzické osoby.</a:t>
          </a:r>
        </a:p>
      </dgm:t>
    </dgm:pt>
    <dgm:pt modelId="{816A6B47-402F-442B-9B68-8A6952188615}" type="parTrans" cxnId="{3BD79C55-E1FB-41BB-87BB-6EE34ECD9428}">
      <dgm:prSet/>
      <dgm:spPr/>
      <dgm:t>
        <a:bodyPr/>
        <a:lstStyle/>
        <a:p>
          <a:endParaRPr lang="cs-CZ" sz="1800">
            <a:latin typeface="Hind Regular"/>
          </a:endParaRPr>
        </a:p>
      </dgm:t>
    </dgm:pt>
    <dgm:pt modelId="{65EF5A90-0C11-44AB-AD46-F4438D9F5BEC}" type="sibTrans" cxnId="{3BD79C55-E1FB-41BB-87BB-6EE34ECD9428}">
      <dgm:prSet/>
      <dgm:spPr/>
      <dgm:t>
        <a:bodyPr/>
        <a:lstStyle/>
        <a:p>
          <a:endParaRPr lang="cs-CZ" sz="1800">
            <a:latin typeface="Hind Regular"/>
          </a:endParaRPr>
        </a:p>
      </dgm:t>
    </dgm:pt>
    <dgm:pt modelId="{53932ADA-4BC5-4739-A865-818EEEDE2FF0}" type="pres">
      <dgm:prSet presAssocID="{D902DCA5-5E66-4017-8414-80B8C63662AE}" presName="linear" presStyleCnt="0">
        <dgm:presLayoutVars>
          <dgm:animLvl val="lvl"/>
          <dgm:resizeHandles val="exact"/>
        </dgm:presLayoutVars>
      </dgm:prSet>
      <dgm:spPr/>
    </dgm:pt>
    <dgm:pt modelId="{DFA47F8E-3A25-493B-A04D-D7673517481A}" type="pres">
      <dgm:prSet presAssocID="{B1140E65-307C-4A1E-BE7D-693FC170629E}" presName="parentText" presStyleLbl="node1" presStyleIdx="0" presStyleCnt="4" custScaleY="108185">
        <dgm:presLayoutVars>
          <dgm:chMax val="0"/>
          <dgm:bulletEnabled val="1"/>
        </dgm:presLayoutVars>
      </dgm:prSet>
      <dgm:spPr/>
    </dgm:pt>
    <dgm:pt modelId="{02992E57-12C7-4397-84DF-3AE1A893F0B4}" type="pres">
      <dgm:prSet presAssocID="{11F9CC24-421C-4A3A-8B31-6CFF968B3C02}" presName="spacer" presStyleCnt="0"/>
      <dgm:spPr/>
    </dgm:pt>
    <dgm:pt modelId="{42DD6782-277C-407F-9EAD-D125D6FD2578}" type="pres">
      <dgm:prSet presAssocID="{8C59F319-BA47-4E90-B30D-D3225ABE571E}" presName="parentText" presStyleLbl="node1" presStyleIdx="1" presStyleCnt="4">
        <dgm:presLayoutVars>
          <dgm:chMax val="0"/>
          <dgm:bulletEnabled val="1"/>
        </dgm:presLayoutVars>
      </dgm:prSet>
      <dgm:spPr/>
    </dgm:pt>
    <dgm:pt modelId="{3102E733-292F-4014-8CAF-2EC4E96EDE3B}" type="pres">
      <dgm:prSet presAssocID="{8ABB3D5B-06B2-4EA2-9DAC-2D8DA66EE220}" presName="spacer" presStyleCnt="0"/>
      <dgm:spPr/>
    </dgm:pt>
    <dgm:pt modelId="{CEFD97B3-B872-42E5-AB19-0B72B0B9368E}" type="pres">
      <dgm:prSet presAssocID="{1F4F4B78-EAB7-4726-89D4-6D4756AA4F75}" presName="parentText" presStyleLbl="node1" presStyleIdx="2" presStyleCnt="4">
        <dgm:presLayoutVars>
          <dgm:chMax val="0"/>
          <dgm:bulletEnabled val="1"/>
        </dgm:presLayoutVars>
      </dgm:prSet>
      <dgm:spPr/>
    </dgm:pt>
    <dgm:pt modelId="{5C6B6348-A3AC-465D-918F-09540A43E80C}" type="pres">
      <dgm:prSet presAssocID="{FFE88841-E95E-4855-A557-A1784552B61A}" presName="spacer" presStyleCnt="0"/>
      <dgm:spPr/>
    </dgm:pt>
    <dgm:pt modelId="{A9C12BF2-224F-41BD-A146-EDD7F86957BF}" type="pres">
      <dgm:prSet presAssocID="{7F9B1C63-C560-4609-9921-79412AAEBD4F}" presName="parentText" presStyleLbl="node1" presStyleIdx="3" presStyleCnt="4">
        <dgm:presLayoutVars>
          <dgm:chMax val="0"/>
          <dgm:bulletEnabled val="1"/>
        </dgm:presLayoutVars>
      </dgm:prSet>
      <dgm:spPr/>
    </dgm:pt>
  </dgm:ptLst>
  <dgm:cxnLst>
    <dgm:cxn modelId="{5E3B6612-F068-44AE-A096-9038ADBFD118}" srcId="{D902DCA5-5E66-4017-8414-80B8C63662AE}" destId="{8C59F319-BA47-4E90-B30D-D3225ABE571E}" srcOrd="1" destOrd="0" parTransId="{38E5D39E-343D-43AD-A93F-74C99C3D6F3E}" sibTransId="{8ABB3D5B-06B2-4EA2-9DAC-2D8DA66EE220}"/>
    <dgm:cxn modelId="{3BD79C55-E1FB-41BB-87BB-6EE34ECD9428}" srcId="{D902DCA5-5E66-4017-8414-80B8C63662AE}" destId="{7F9B1C63-C560-4609-9921-79412AAEBD4F}" srcOrd="3" destOrd="0" parTransId="{816A6B47-402F-442B-9B68-8A6952188615}" sibTransId="{65EF5A90-0C11-44AB-AD46-F4438D9F5BEC}"/>
    <dgm:cxn modelId="{8D58A568-5181-4678-AB31-464CE5FCB057}" srcId="{D902DCA5-5E66-4017-8414-80B8C63662AE}" destId="{B1140E65-307C-4A1E-BE7D-693FC170629E}" srcOrd="0" destOrd="0" parTransId="{C0118869-FC53-44EA-AB9F-F5F18C0193B5}" sibTransId="{11F9CC24-421C-4A3A-8B31-6CFF968B3C02}"/>
    <dgm:cxn modelId="{3A6C8E97-F3B6-43CF-8664-83B3E2DB36AB}" srcId="{D902DCA5-5E66-4017-8414-80B8C63662AE}" destId="{1F4F4B78-EAB7-4726-89D4-6D4756AA4F75}" srcOrd="2" destOrd="0" parTransId="{95F2411D-6CBB-4081-8A6A-39615AA60550}" sibTransId="{FFE88841-E95E-4855-A557-A1784552B61A}"/>
    <dgm:cxn modelId="{958A3EB3-4582-4524-8693-A6BC9AFA398E}" type="presOf" srcId="{D902DCA5-5E66-4017-8414-80B8C63662AE}" destId="{53932ADA-4BC5-4739-A865-818EEEDE2FF0}" srcOrd="0" destOrd="0" presId="urn:microsoft.com/office/officeart/2005/8/layout/vList2"/>
    <dgm:cxn modelId="{38FDDCB7-6AC6-4D65-AD48-9C7F503C5B05}" type="presOf" srcId="{7F9B1C63-C560-4609-9921-79412AAEBD4F}" destId="{A9C12BF2-224F-41BD-A146-EDD7F86957BF}" srcOrd="0" destOrd="0" presId="urn:microsoft.com/office/officeart/2005/8/layout/vList2"/>
    <dgm:cxn modelId="{8C40D6BE-E312-43A2-83A6-91A11E598ADB}" type="presOf" srcId="{1F4F4B78-EAB7-4726-89D4-6D4756AA4F75}" destId="{CEFD97B3-B872-42E5-AB19-0B72B0B9368E}" srcOrd="0" destOrd="0" presId="urn:microsoft.com/office/officeart/2005/8/layout/vList2"/>
    <dgm:cxn modelId="{92C129C2-BA6C-4E60-9DCF-D4A2B29B8266}" type="presOf" srcId="{8C59F319-BA47-4E90-B30D-D3225ABE571E}" destId="{42DD6782-277C-407F-9EAD-D125D6FD2578}" srcOrd="0" destOrd="0" presId="urn:microsoft.com/office/officeart/2005/8/layout/vList2"/>
    <dgm:cxn modelId="{11CD96CC-AD6C-47FD-9DD5-9F41276A29B0}" type="presOf" srcId="{B1140E65-307C-4A1E-BE7D-693FC170629E}" destId="{DFA47F8E-3A25-493B-A04D-D7673517481A}" srcOrd="0" destOrd="0" presId="urn:microsoft.com/office/officeart/2005/8/layout/vList2"/>
    <dgm:cxn modelId="{B9CAEFBB-5D22-485B-8AB5-36C4582E9712}" type="presParOf" srcId="{53932ADA-4BC5-4739-A865-818EEEDE2FF0}" destId="{DFA47F8E-3A25-493B-A04D-D7673517481A}" srcOrd="0" destOrd="0" presId="urn:microsoft.com/office/officeart/2005/8/layout/vList2"/>
    <dgm:cxn modelId="{BD448930-DBE0-4FB7-A21C-C185CAB7B269}" type="presParOf" srcId="{53932ADA-4BC5-4739-A865-818EEEDE2FF0}" destId="{02992E57-12C7-4397-84DF-3AE1A893F0B4}" srcOrd="1" destOrd="0" presId="urn:microsoft.com/office/officeart/2005/8/layout/vList2"/>
    <dgm:cxn modelId="{96554E1B-8B71-41DE-8725-AD4CA27EF209}" type="presParOf" srcId="{53932ADA-4BC5-4739-A865-818EEEDE2FF0}" destId="{42DD6782-277C-407F-9EAD-D125D6FD2578}" srcOrd="2" destOrd="0" presId="urn:microsoft.com/office/officeart/2005/8/layout/vList2"/>
    <dgm:cxn modelId="{9707C5CE-D0F5-4616-9D0B-A0EEE2401673}" type="presParOf" srcId="{53932ADA-4BC5-4739-A865-818EEEDE2FF0}" destId="{3102E733-292F-4014-8CAF-2EC4E96EDE3B}" srcOrd="3" destOrd="0" presId="urn:microsoft.com/office/officeart/2005/8/layout/vList2"/>
    <dgm:cxn modelId="{4F2C12A4-3101-4892-9399-8813E79C351A}" type="presParOf" srcId="{53932ADA-4BC5-4739-A865-818EEEDE2FF0}" destId="{CEFD97B3-B872-42E5-AB19-0B72B0B9368E}" srcOrd="4" destOrd="0" presId="urn:microsoft.com/office/officeart/2005/8/layout/vList2"/>
    <dgm:cxn modelId="{F995FF4E-4BF5-4D83-ACEC-16E3D8315878}" type="presParOf" srcId="{53932ADA-4BC5-4739-A865-818EEEDE2FF0}" destId="{5C6B6348-A3AC-465D-918F-09540A43E80C}" srcOrd="5" destOrd="0" presId="urn:microsoft.com/office/officeart/2005/8/layout/vList2"/>
    <dgm:cxn modelId="{F65B27C6-5884-4C48-9D7A-3420CF1B0D3B}" type="presParOf" srcId="{53932ADA-4BC5-4739-A865-818EEEDE2FF0}" destId="{A9C12BF2-224F-41BD-A146-EDD7F86957B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408412-EC7F-4D5D-BD46-465F2278FE1E}" type="doc">
      <dgm:prSet loTypeId="urn:microsoft.com/office/officeart/2005/8/layout/vList2" loCatId="list" qsTypeId="urn:microsoft.com/office/officeart/2005/8/quickstyle/simple2" qsCatId="simple" csTypeId="urn:microsoft.com/office/officeart/2005/8/colors/accent6_1" csCatId="accent6" phldr="1"/>
      <dgm:spPr/>
      <dgm:t>
        <a:bodyPr/>
        <a:lstStyle/>
        <a:p>
          <a:endParaRPr lang="cs-CZ"/>
        </a:p>
      </dgm:t>
    </dgm:pt>
    <dgm:pt modelId="{8840675A-308A-497C-9E59-34C07B6042C0}">
      <dgm:prSet custT="1"/>
      <dgm:spPr/>
      <dgm:t>
        <a:bodyPr/>
        <a:lstStyle/>
        <a:p>
          <a:pPr algn="just" rtl="0"/>
          <a:r>
            <a:rPr lang="cs-CZ" sz="1800" b="1" dirty="0">
              <a:latin typeface="Hind Regular"/>
            </a:rPr>
            <a:t>stupni I (lehká závislost)</a:t>
          </a:r>
          <a:r>
            <a:rPr lang="cs-CZ" sz="1800" dirty="0">
              <a:latin typeface="Hind Regular"/>
            </a:rPr>
            <a:t>,</a:t>
          </a:r>
          <a:r>
            <a:rPr lang="cs-CZ" sz="1800" b="1" dirty="0">
              <a:latin typeface="Hind Regular"/>
            </a:rPr>
            <a:t> </a:t>
          </a:r>
          <a:r>
            <a:rPr lang="cs-CZ" sz="1800" dirty="0">
              <a:latin typeface="Hind Regular"/>
            </a:rPr>
            <a:t>jestliže z důvodu dlouhodobě nepříznivého zdravotního stavu není schopna zvládat </a:t>
          </a:r>
          <a:r>
            <a:rPr lang="cs-CZ" sz="1800" b="1" u="sng" dirty="0">
              <a:latin typeface="Hind Regular"/>
            </a:rPr>
            <a:t>3 nebo 4 základní životní potřeby</a:t>
          </a:r>
          <a:r>
            <a:rPr lang="cs-CZ" sz="1800" dirty="0">
              <a:latin typeface="Hind Regular"/>
            </a:rPr>
            <a:t>,  </a:t>
          </a:r>
        </a:p>
      </dgm:t>
    </dgm:pt>
    <dgm:pt modelId="{E809967A-EF14-475C-BE65-82A34595FF6F}" type="parTrans" cxnId="{EB1F16FA-4921-4E53-96DD-95A58E6C15F8}">
      <dgm:prSet/>
      <dgm:spPr/>
      <dgm:t>
        <a:bodyPr/>
        <a:lstStyle/>
        <a:p>
          <a:pPr algn="just"/>
          <a:endParaRPr lang="cs-CZ" sz="1800">
            <a:latin typeface="Hind Regular"/>
          </a:endParaRPr>
        </a:p>
      </dgm:t>
    </dgm:pt>
    <dgm:pt modelId="{E41B0A4F-4F3D-4C6D-820A-9114C6CF54CA}" type="sibTrans" cxnId="{EB1F16FA-4921-4E53-96DD-95A58E6C15F8}">
      <dgm:prSet/>
      <dgm:spPr/>
      <dgm:t>
        <a:bodyPr/>
        <a:lstStyle/>
        <a:p>
          <a:pPr algn="just"/>
          <a:endParaRPr lang="cs-CZ" sz="1800">
            <a:latin typeface="Hind Regular"/>
          </a:endParaRPr>
        </a:p>
      </dgm:t>
    </dgm:pt>
    <dgm:pt modelId="{9B0DDBBB-46CD-49C4-8AD2-68FC63230032}">
      <dgm:prSet custT="1"/>
      <dgm:spPr/>
      <dgm:t>
        <a:bodyPr/>
        <a:lstStyle/>
        <a:p>
          <a:pPr algn="just" rtl="0"/>
          <a:r>
            <a:rPr lang="cs-CZ" sz="1800" b="1" dirty="0">
              <a:latin typeface="Hind Regular"/>
            </a:rPr>
            <a:t>stupni II (středně těžká závislost)</a:t>
          </a:r>
          <a:r>
            <a:rPr lang="cs-CZ" sz="1800" dirty="0">
              <a:latin typeface="Hind Regular"/>
            </a:rPr>
            <a:t>,</a:t>
          </a:r>
          <a:r>
            <a:rPr lang="cs-CZ" sz="1800" b="1" dirty="0">
              <a:latin typeface="Hind Regular"/>
            </a:rPr>
            <a:t> </a:t>
          </a:r>
          <a:r>
            <a:rPr lang="cs-CZ" sz="1800" dirty="0">
              <a:latin typeface="Hind Regular"/>
            </a:rPr>
            <a:t>jestliže z důvodu dlouhodobě nepříznivého zdravotního stavu není schopna zvládat </a:t>
          </a:r>
          <a:r>
            <a:rPr lang="cs-CZ" sz="1800" b="1" u="sng" dirty="0">
              <a:latin typeface="Hind Regular"/>
            </a:rPr>
            <a:t>5 nebo 6 základních životních potřeb</a:t>
          </a:r>
          <a:r>
            <a:rPr lang="cs-CZ" sz="1800" dirty="0">
              <a:latin typeface="Hind Regular"/>
            </a:rPr>
            <a:t>,</a:t>
          </a:r>
        </a:p>
      </dgm:t>
    </dgm:pt>
    <dgm:pt modelId="{FDDC4C72-5379-4EB2-A24C-8B956160B325}" type="parTrans" cxnId="{A261BA60-D07F-48EA-A1CF-DB3F09E4D2E0}">
      <dgm:prSet/>
      <dgm:spPr/>
      <dgm:t>
        <a:bodyPr/>
        <a:lstStyle/>
        <a:p>
          <a:pPr algn="just"/>
          <a:endParaRPr lang="cs-CZ" sz="1800">
            <a:latin typeface="Hind Regular"/>
          </a:endParaRPr>
        </a:p>
      </dgm:t>
    </dgm:pt>
    <dgm:pt modelId="{3E5788FA-E670-4E13-AEF5-7E70B5D13A03}" type="sibTrans" cxnId="{A261BA60-D07F-48EA-A1CF-DB3F09E4D2E0}">
      <dgm:prSet/>
      <dgm:spPr/>
      <dgm:t>
        <a:bodyPr/>
        <a:lstStyle/>
        <a:p>
          <a:pPr algn="just"/>
          <a:endParaRPr lang="cs-CZ" sz="1800">
            <a:latin typeface="Hind Regular"/>
          </a:endParaRPr>
        </a:p>
      </dgm:t>
    </dgm:pt>
    <dgm:pt modelId="{0B5945CE-212D-4681-81E7-57571ED43809}">
      <dgm:prSet custT="1"/>
      <dgm:spPr/>
      <dgm:t>
        <a:bodyPr/>
        <a:lstStyle/>
        <a:p>
          <a:pPr algn="just" rtl="0"/>
          <a:r>
            <a:rPr lang="cs-CZ" sz="1800" b="1" dirty="0">
              <a:latin typeface="Hind Regular"/>
            </a:rPr>
            <a:t>stupni III (těžká závislost)</a:t>
          </a:r>
          <a:r>
            <a:rPr lang="cs-CZ" sz="1800" dirty="0">
              <a:latin typeface="Hind Regular"/>
            </a:rPr>
            <a:t>,</a:t>
          </a:r>
          <a:r>
            <a:rPr lang="cs-CZ" sz="1800" b="1" dirty="0">
              <a:latin typeface="Hind Regular"/>
            </a:rPr>
            <a:t> </a:t>
          </a:r>
          <a:r>
            <a:rPr lang="cs-CZ" sz="1800" dirty="0">
              <a:latin typeface="Hind Regular"/>
            </a:rPr>
            <a:t>jestliže z důvodu dlouhodobě nepříznivého zdravotního stavu není schopna zvládat </a:t>
          </a:r>
          <a:r>
            <a:rPr lang="cs-CZ" sz="1800" b="1" u="sng" dirty="0">
              <a:latin typeface="Hind Regular"/>
            </a:rPr>
            <a:t>7 nebo 8 základních životních potřeb</a:t>
          </a:r>
          <a:r>
            <a:rPr lang="cs-CZ" sz="1800" dirty="0">
              <a:latin typeface="Hind Regular"/>
            </a:rPr>
            <a:t>,</a:t>
          </a:r>
        </a:p>
      </dgm:t>
    </dgm:pt>
    <dgm:pt modelId="{AE478562-83AA-4272-81C5-21E6203D1775}" type="parTrans" cxnId="{E75A7F0C-11B0-421B-ACDF-9D7EBA101889}">
      <dgm:prSet/>
      <dgm:spPr/>
      <dgm:t>
        <a:bodyPr/>
        <a:lstStyle/>
        <a:p>
          <a:pPr algn="just"/>
          <a:endParaRPr lang="cs-CZ" sz="1800">
            <a:latin typeface="Hind Regular"/>
          </a:endParaRPr>
        </a:p>
      </dgm:t>
    </dgm:pt>
    <dgm:pt modelId="{BCDF866C-7197-4265-AF3A-C5907F04D4FD}" type="sibTrans" cxnId="{E75A7F0C-11B0-421B-ACDF-9D7EBA101889}">
      <dgm:prSet/>
      <dgm:spPr/>
      <dgm:t>
        <a:bodyPr/>
        <a:lstStyle/>
        <a:p>
          <a:pPr algn="just"/>
          <a:endParaRPr lang="cs-CZ" sz="1800">
            <a:latin typeface="Hind Regular"/>
          </a:endParaRPr>
        </a:p>
      </dgm:t>
    </dgm:pt>
    <dgm:pt modelId="{A7FAD315-55D9-47E9-BB43-54E308DF2B64}">
      <dgm:prSet custT="1"/>
      <dgm:spPr/>
      <dgm:t>
        <a:bodyPr/>
        <a:lstStyle/>
        <a:p>
          <a:pPr algn="just" rtl="0"/>
          <a:r>
            <a:rPr lang="cs-CZ" sz="1800" b="1" dirty="0">
              <a:latin typeface="Hind Regular"/>
            </a:rPr>
            <a:t>stupni IV (úplná závislost)</a:t>
          </a:r>
          <a:r>
            <a:rPr lang="cs-CZ" sz="1800" dirty="0">
              <a:latin typeface="Hind Regular"/>
            </a:rPr>
            <a:t>, jestliže z důvodu dlouhodobě nepříznivého zdravotního stavu není schopna zvládat </a:t>
          </a:r>
          <a:r>
            <a:rPr lang="cs-CZ" sz="1800" b="1" u="sng" dirty="0">
              <a:latin typeface="Hind Regular"/>
            </a:rPr>
            <a:t>9 nebo 10 základních životních potřeb</a:t>
          </a:r>
          <a:r>
            <a:rPr lang="cs-CZ" sz="1800" dirty="0">
              <a:latin typeface="Hind Regular"/>
            </a:rPr>
            <a:t>, a vyžaduje </a:t>
          </a:r>
          <a:r>
            <a:rPr lang="cs-CZ" sz="1800" b="1" dirty="0">
              <a:latin typeface="Hind Regular"/>
            </a:rPr>
            <a:t>každodenní pomoc, dohled nebo péči jiné fyzické osoby</a:t>
          </a:r>
          <a:r>
            <a:rPr lang="cs-CZ" sz="1800" dirty="0">
              <a:latin typeface="Hind Regular"/>
            </a:rPr>
            <a:t>.</a:t>
          </a:r>
        </a:p>
      </dgm:t>
    </dgm:pt>
    <dgm:pt modelId="{67BBB95D-FF7F-4037-93AB-8BD51CB778CE}" type="parTrans" cxnId="{8AEBC2DE-0323-47C2-A0FF-1B81160D228D}">
      <dgm:prSet/>
      <dgm:spPr/>
      <dgm:t>
        <a:bodyPr/>
        <a:lstStyle/>
        <a:p>
          <a:pPr algn="just"/>
          <a:endParaRPr lang="cs-CZ" sz="1800">
            <a:latin typeface="Hind Regular"/>
          </a:endParaRPr>
        </a:p>
      </dgm:t>
    </dgm:pt>
    <dgm:pt modelId="{659557DD-5F2D-40A0-AC37-AC1D5DF93992}" type="sibTrans" cxnId="{8AEBC2DE-0323-47C2-A0FF-1B81160D228D}">
      <dgm:prSet/>
      <dgm:spPr/>
      <dgm:t>
        <a:bodyPr/>
        <a:lstStyle/>
        <a:p>
          <a:pPr algn="just"/>
          <a:endParaRPr lang="cs-CZ" sz="1800">
            <a:latin typeface="Hind Regular"/>
          </a:endParaRPr>
        </a:p>
      </dgm:t>
    </dgm:pt>
    <dgm:pt modelId="{4393FB91-AF00-4D61-9C2D-7EF71C80CAF4}" type="pres">
      <dgm:prSet presAssocID="{5A408412-EC7F-4D5D-BD46-465F2278FE1E}" presName="linear" presStyleCnt="0">
        <dgm:presLayoutVars>
          <dgm:animLvl val="lvl"/>
          <dgm:resizeHandles val="exact"/>
        </dgm:presLayoutVars>
      </dgm:prSet>
      <dgm:spPr/>
    </dgm:pt>
    <dgm:pt modelId="{1189B269-0A09-4836-B974-0C802A685587}" type="pres">
      <dgm:prSet presAssocID="{8840675A-308A-497C-9E59-34C07B6042C0}" presName="parentText" presStyleLbl="node1" presStyleIdx="0" presStyleCnt="4">
        <dgm:presLayoutVars>
          <dgm:chMax val="0"/>
          <dgm:bulletEnabled val="1"/>
        </dgm:presLayoutVars>
      </dgm:prSet>
      <dgm:spPr/>
    </dgm:pt>
    <dgm:pt modelId="{DE5E6755-08DE-4DC1-AE37-A12921920A4E}" type="pres">
      <dgm:prSet presAssocID="{E41B0A4F-4F3D-4C6D-820A-9114C6CF54CA}" presName="spacer" presStyleCnt="0"/>
      <dgm:spPr/>
    </dgm:pt>
    <dgm:pt modelId="{D1137AE1-3FAF-4398-8AB0-68D9B4C1CF51}" type="pres">
      <dgm:prSet presAssocID="{9B0DDBBB-46CD-49C4-8AD2-68FC63230032}" presName="parentText" presStyleLbl="node1" presStyleIdx="1" presStyleCnt="4">
        <dgm:presLayoutVars>
          <dgm:chMax val="0"/>
          <dgm:bulletEnabled val="1"/>
        </dgm:presLayoutVars>
      </dgm:prSet>
      <dgm:spPr/>
    </dgm:pt>
    <dgm:pt modelId="{7A940BF2-313C-4E48-AB3F-BC2A1FF8136C}" type="pres">
      <dgm:prSet presAssocID="{3E5788FA-E670-4E13-AEF5-7E70B5D13A03}" presName="spacer" presStyleCnt="0"/>
      <dgm:spPr/>
    </dgm:pt>
    <dgm:pt modelId="{37893B49-0D53-4823-B6B3-D8842E424208}" type="pres">
      <dgm:prSet presAssocID="{0B5945CE-212D-4681-81E7-57571ED43809}" presName="parentText" presStyleLbl="node1" presStyleIdx="2" presStyleCnt="4">
        <dgm:presLayoutVars>
          <dgm:chMax val="0"/>
          <dgm:bulletEnabled val="1"/>
        </dgm:presLayoutVars>
      </dgm:prSet>
      <dgm:spPr/>
    </dgm:pt>
    <dgm:pt modelId="{7CFABEAF-1051-4BF9-B491-484FC3D3E6F0}" type="pres">
      <dgm:prSet presAssocID="{BCDF866C-7197-4265-AF3A-C5907F04D4FD}" presName="spacer" presStyleCnt="0"/>
      <dgm:spPr/>
    </dgm:pt>
    <dgm:pt modelId="{2F0D9B24-866E-4CD9-B5DF-7CD6112DBCA8}" type="pres">
      <dgm:prSet presAssocID="{A7FAD315-55D9-47E9-BB43-54E308DF2B64}" presName="parentText" presStyleLbl="node1" presStyleIdx="3" presStyleCnt="4">
        <dgm:presLayoutVars>
          <dgm:chMax val="0"/>
          <dgm:bulletEnabled val="1"/>
        </dgm:presLayoutVars>
      </dgm:prSet>
      <dgm:spPr/>
    </dgm:pt>
  </dgm:ptLst>
  <dgm:cxnLst>
    <dgm:cxn modelId="{E75A7F0C-11B0-421B-ACDF-9D7EBA101889}" srcId="{5A408412-EC7F-4D5D-BD46-465F2278FE1E}" destId="{0B5945CE-212D-4681-81E7-57571ED43809}" srcOrd="2" destOrd="0" parTransId="{AE478562-83AA-4272-81C5-21E6203D1775}" sibTransId="{BCDF866C-7197-4265-AF3A-C5907F04D4FD}"/>
    <dgm:cxn modelId="{21A16E18-E702-4671-9E7A-85E4C9BC04D5}" type="presOf" srcId="{0B5945CE-212D-4681-81E7-57571ED43809}" destId="{37893B49-0D53-4823-B6B3-D8842E424208}" srcOrd="0" destOrd="0" presId="urn:microsoft.com/office/officeart/2005/8/layout/vList2"/>
    <dgm:cxn modelId="{B8259C4A-F49E-459B-B259-7365A02F42F7}" type="presOf" srcId="{A7FAD315-55D9-47E9-BB43-54E308DF2B64}" destId="{2F0D9B24-866E-4CD9-B5DF-7CD6112DBCA8}" srcOrd="0" destOrd="0" presId="urn:microsoft.com/office/officeart/2005/8/layout/vList2"/>
    <dgm:cxn modelId="{A261BA60-D07F-48EA-A1CF-DB3F09E4D2E0}" srcId="{5A408412-EC7F-4D5D-BD46-465F2278FE1E}" destId="{9B0DDBBB-46CD-49C4-8AD2-68FC63230032}" srcOrd="1" destOrd="0" parTransId="{FDDC4C72-5379-4EB2-A24C-8B956160B325}" sibTransId="{3E5788FA-E670-4E13-AEF5-7E70B5D13A03}"/>
    <dgm:cxn modelId="{EEC76D79-7626-4588-A76C-D15F1FA2D18B}" type="presOf" srcId="{8840675A-308A-497C-9E59-34C07B6042C0}" destId="{1189B269-0A09-4836-B974-0C802A685587}" srcOrd="0" destOrd="0" presId="urn:microsoft.com/office/officeart/2005/8/layout/vList2"/>
    <dgm:cxn modelId="{30AA8190-4A27-46FC-A878-FB44232DE9AF}" type="presOf" srcId="{5A408412-EC7F-4D5D-BD46-465F2278FE1E}" destId="{4393FB91-AF00-4D61-9C2D-7EF71C80CAF4}" srcOrd="0" destOrd="0" presId="urn:microsoft.com/office/officeart/2005/8/layout/vList2"/>
    <dgm:cxn modelId="{1455B89E-883E-4AF6-A578-D3D6946859EE}" type="presOf" srcId="{9B0DDBBB-46CD-49C4-8AD2-68FC63230032}" destId="{D1137AE1-3FAF-4398-8AB0-68D9B4C1CF51}" srcOrd="0" destOrd="0" presId="urn:microsoft.com/office/officeart/2005/8/layout/vList2"/>
    <dgm:cxn modelId="{8AEBC2DE-0323-47C2-A0FF-1B81160D228D}" srcId="{5A408412-EC7F-4D5D-BD46-465F2278FE1E}" destId="{A7FAD315-55D9-47E9-BB43-54E308DF2B64}" srcOrd="3" destOrd="0" parTransId="{67BBB95D-FF7F-4037-93AB-8BD51CB778CE}" sibTransId="{659557DD-5F2D-40A0-AC37-AC1D5DF93992}"/>
    <dgm:cxn modelId="{EB1F16FA-4921-4E53-96DD-95A58E6C15F8}" srcId="{5A408412-EC7F-4D5D-BD46-465F2278FE1E}" destId="{8840675A-308A-497C-9E59-34C07B6042C0}" srcOrd="0" destOrd="0" parTransId="{E809967A-EF14-475C-BE65-82A34595FF6F}" sibTransId="{E41B0A4F-4F3D-4C6D-820A-9114C6CF54CA}"/>
    <dgm:cxn modelId="{41240855-B2B1-4982-B707-AA61BB104160}" type="presParOf" srcId="{4393FB91-AF00-4D61-9C2D-7EF71C80CAF4}" destId="{1189B269-0A09-4836-B974-0C802A685587}" srcOrd="0" destOrd="0" presId="urn:microsoft.com/office/officeart/2005/8/layout/vList2"/>
    <dgm:cxn modelId="{38BF833E-A46C-4B04-9759-50898D18D8D9}" type="presParOf" srcId="{4393FB91-AF00-4D61-9C2D-7EF71C80CAF4}" destId="{DE5E6755-08DE-4DC1-AE37-A12921920A4E}" srcOrd="1" destOrd="0" presId="urn:microsoft.com/office/officeart/2005/8/layout/vList2"/>
    <dgm:cxn modelId="{D1E7D276-9B9F-42BC-B89D-7E3AFA9A7864}" type="presParOf" srcId="{4393FB91-AF00-4D61-9C2D-7EF71C80CAF4}" destId="{D1137AE1-3FAF-4398-8AB0-68D9B4C1CF51}" srcOrd="2" destOrd="0" presId="urn:microsoft.com/office/officeart/2005/8/layout/vList2"/>
    <dgm:cxn modelId="{9E694C5F-0088-46A2-94F2-9CABDEFED6AF}" type="presParOf" srcId="{4393FB91-AF00-4D61-9C2D-7EF71C80CAF4}" destId="{7A940BF2-313C-4E48-AB3F-BC2A1FF8136C}" srcOrd="3" destOrd="0" presId="urn:microsoft.com/office/officeart/2005/8/layout/vList2"/>
    <dgm:cxn modelId="{8F808B7B-7AD4-4ECE-A3EA-BDD1E590AAA4}" type="presParOf" srcId="{4393FB91-AF00-4D61-9C2D-7EF71C80CAF4}" destId="{37893B49-0D53-4823-B6B3-D8842E424208}" srcOrd="4" destOrd="0" presId="urn:microsoft.com/office/officeart/2005/8/layout/vList2"/>
    <dgm:cxn modelId="{6C502CBB-F067-4B4E-8FCC-FA5E50240E3E}" type="presParOf" srcId="{4393FB91-AF00-4D61-9C2D-7EF71C80CAF4}" destId="{7CFABEAF-1051-4BF9-B491-484FC3D3E6F0}" srcOrd="5" destOrd="0" presId="urn:microsoft.com/office/officeart/2005/8/layout/vList2"/>
    <dgm:cxn modelId="{269EA110-B249-4EF9-A7C9-292B0CC73F15}" type="presParOf" srcId="{4393FB91-AF00-4D61-9C2D-7EF71C80CAF4}" destId="{2F0D9B24-866E-4CD9-B5DF-7CD6112DBCA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3F7A81-F602-40B5-933E-B18872D58757}" type="doc">
      <dgm:prSet loTypeId="urn:microsoft.com/office/officeart/2005/8/layout/vList5" loCatId="list" qsTypeId="urn:microsoft.com/office/officeart/2005/8/quickstyle/simple1" qsCatId="simple" csTypeId="urn:microsoft.com/office/officeart/2005/8/colors/accent6_2" csCatId="accent6"/>
      <dgm:spPr/>
      <dgm:t>
        <a:bodyPr/>
        <a:lstStyle/>
        <a:p>
          <a:endParaRPr lang="cs-CZ"/>
        </a:p>
      </dgm:t>
    </dgm:pt>
    <dgm:pt modelId="{766F3BD1-02A0-4C10-A8E5-104C9902FE76}">
      <dgm:prSet custT="1"/>
      <dgm:spPr/>
      <dgm:t>
        <a:bodyPr/>
        <a:lstStyle/>
        <a:p>
          <a:pPr rtl="0"/>
          <a:r>
            <a:rPr lang="cs-CZ" sz="1600" b="1">
              <a:solidFill>
                <a:schemeClr val="tx1"/>
              </a:solidFill>
              <a:latin typeface="Hind Regular"/>
            </a:rPr>
            <a:t>1. mobilita,</a:t>
          </a:r>
          <a:endParaRPr lang="cs-CZ" sz="1600" b="1" dirty="0">
            <a:solidFill>
              <a:schemeClr val="tx1"/>
            </a:solidFill>
            <a:latin typeface="Hind Regular"/>
          </a:endParaRPr>
        </a:p>
      </dgm:t>
    </dgm:pt>
    <dgm:pt modelId="{4CF23518-1D23-4DBC-B73B-05AFD722F276}" type="parTrans" cxnId="{E286DF51-B745-4E7D-A36D-C6D750412B2C}">
      <dgm:prSet/>
      <dgm:spPr/>
      <dgm:t>
        <a:bodyPr/>
        <a:lstStyle/>
        <a:p>
          <a:endParaRPr lang="cs-CZ" sz="1600">
            <a:solidFill>
              <a:schemeClr val="tx1"/>
            </a:solidFill>
            <a:latin typeface="Hind Regular"/>
          </a:endParaRPr>
        </a:p>
      </dgm:t>
    </dgm:pt>
    <dgm:pt modelId="{FC2B8C82-635F-4F97-966C-EAD0A4A701AA}" type="sibTrans" cxnId="{E286DF51-B745-4E7D-A36D-C6D750412B2C}">
      <dgm:prSet/>
      <dgm:spPr/>
      <dgm:t>
        <a:bodyPr/>
        <a:lstStyle/>
        <a:p>
          <a:endParaRPr lang="cs-CZ" sz="1600">
            <a:solidFill>
              <a:schemeClr val="tx1"/>
            </a:solidFill>
            <a:latin typeface="Hind Regular"/>
          </a:endParaRPr>
        </a:p>
      </dgm:t>
    </dgm:pt>
    <dgm:pt modelId="{9263E584-BD34-44BB-90A2-155B3A512368}">
      <dgm:prSet custT="1"/>
      <dgm:spPr/>
      <dgm:t>
        <a:bodyPr/>
        <a:lstStyle/>
        <a:p>
          <a:pPr rtl="0"/>
          <a:r>
            <a:rPr lang="cs-CZ" sz="1600" b="1">
              <a:solidFill>
                <a:schemeClr val="tx1"/>
              </a:solidFill>
              <a:latin typeface="Hind Regular"/>
            </a:rPr>
            <a:t>2. orientace,</a:t>
          </a:r>
          <a:endParaRPr lang="cs-CZ" sz="1600" b="1" dirty="0">
            <a:solidFill>
              <a:schemeClr val="tx1"/>
            </a:solidFill>
            <a:latin typeface="Hind Regular"/>
          </a:endParaRPr>
        </a:p>
      </dgm:t>
    </dgm:pt>
    <dgm:pt modelId="{C4A93023-DAC7-4208-AD67-679ABC12DE36}" type="parTrans" cxnId="{2415B200-D04C-4715-8E19-610C31C0DAFD}">
      <dgm:prSet/>
      <dgm:spPr/>
      <dgm:t>
        <a:bodyPr/>
        <a:lstStyle/>
        <a:p>
          <a:endParaRPr lang="cs-CZ" sz="1600">
            <a:solidFill>
              <a:schemeClr val="tx1"/>
            </a:solidFill>
            <a:latin typeface="Hind Regular"/>
          </a:endParaRPr>
        </a:p>
      </dgm:t>
    </dgm:pt>
    <dgm:pt modelId="{B353A8F0-FC52-4F3D-B53D-837E53C7C062}" type="sibTrans" cxnId="{2415B200-D04C-4715-8E19-610C31C0DAFD}">
      <dgm:prSet/>
      <dgm:spPr/>
      <dgm:t>
        <a:bodyPr/>
        <a:lstStyle/>
        <a:p>
          <a:endParaRPr lang="cs-CZ" sz="1600">
            <a:solidFill>
              <a:schemeClr val="tx1"/>
            </a:solidFill>
            <a:latin typeface="Hind Regular"/>
          </a:endParaRPr>
        </a:p>
      </dgm:t>
    </dgm:pt>
    <dgm:pt modelId="{9AE7A90D-E825-4A26-B914-F54FAE70A2B5}">
      <dgm:prSet custT="1"/>
      <dgm:spPr/>
      <dgm:t>
        <a:bodyPr/>
        <a:lstStyle/>
        <a:p>
          <a:pPr rtl="0"/>
          <a:r>
            <a:rPr lang="cs-CZ" sz="1600" b="1">
              <a:solidFill>
                <a:schemeClr val="tx1"/>
              </a:solidFill>
              <a:latin typeface="Hind Regular"/>
            </a:rPr>
            <a:t>3. komunikace,</a:t>
          </a:r>
          <a:endParaRPr lang="cs-CZ" sz="1600" b="1" dirty="0">
            <a:solidFill>
              <a:schemeClr val="tx1"/>
            </a:solidFill>
            <a:latin typeface="Hind Regular"/>
          </a:endParaRPr>
        </a:p>
      </dgm:t>
    </dgm:pt>
    <dgm:pt modelId="{AC12F926-CAE4-4820-B31B-56886CE248B4}" type="parTrans" cxnId="{77B37664-B669-4EF7-BDC5-20611BCF6A38}">
      <dgm:prSet/>
      <dgm:spPr/>
      <dgm:t>
        <a:bodyPr/>
        <a:lstStyle/>
        <a:p>
          <a:endParaRPr lang="cs-CZ" sz="1600">
            <a:solidFill>
              <a:schemeClr val="tx1"/>
            </a:solidFill>
            <a:latin typeface="Hind Regular"/>
          </a:endParaRPr>
        </a:p>
      </dgm:t>
    </dgm:pt>
    <dgm:pt modelId="{1313CD26-19D2-471B-AD2B-00522A5B7FC1}" type="sibTrans" cxnId="{77B37664-B669-4EF7-BDC5-20611BCF6A38}">
      <dgm:prSet/>
      <dgm:spPr/>
      <dgm:t>
        <a:bodyPr/>
        <a:lstStyle/>
        <a:p>
          <a:endParaRPr lang="cs-CZ" sz="1600">
            <a:solidFill>
              <a:schemeClr val="tx1"/>
            </a:solidFill>
            <a:latin typeface="Hind Regular"/>
          </a:endParaRPr>
        </a:p>
      </dgm:t>
    </dgm:pt>
    <dgm:pt modelId="{F559B033-95EC-4CD7-A38C-299AA63ADF16}">
      <dgm:prSet custT="1"/>
      <dgm:spPr/>
      <dgm:t>
        <a:bodyPr/>
        <a:lstStyle/>
        <a:p>
          <a:pPr rtl="0"/>
          <a:r>
            <a:rPr lang="cs-CZ" sz="1600" b="1">
              <a:solidFill>
                <a:schemeClr val="tx1"/>
              </a:solidFill>
              <a:latin typeface="Hind Regular"/>
            </a:rPr>
            <a:t>4. stravování,</a:t>
          </a:r>
          <a:endParaRPr lang="cs-CZ" sz="1600" b="1" dirty="0">
            <a:solidFill>
              <a:schemeClr val="tx1"/>
            </a:solidFill>
            <a:latin typeface="Hind Regular"/>
          </a:endParaRPr>
        </a:p>
      </dgm:t>
    </dgm:pt>
    <dgm:pt modelId="{4526AF55-D79F-42F1-A404-77A59D7D392E}" type="parTrans" cxnId="{82356544-EADE-4327-95E4-A955002FAA88}">
      <dgm:prSet/>
      <dgm:spPr/>
      <dgm:t>
        <a:bodyPr/>
        <a:lstStyle/>
        <a:p>
          <a:endParaRPr lang="cs-CZ" sz="1600">
            <a:solidFill>
              <a:schemeClr val="tx1"/>
            </a:solidFill>
            <a:latin typeface="Hind Regular"/>
          </a:endParaRPr>
        </a:p>
      </dgm:t>
    </dgm:pt>
    <dgm:pt modelId="{73A75790-56FB-4B82-B7D1-7B04A2CD3046}" type="sibTrans" cxnId="{82356544-EADE-4327-95E4-A955002FAA88}">
      <dgm:prSet/>
      <dgm:spPr/>
      <dgm:t>
        <a:bodyPr/>
        <a:lstStyle/>
        <a:p>
          <a:endParaRPr lang="cs-CZ" sz="1600">
            <a:solidFill>
              <a:schemeClr val="tx1"/>
            </a:solidFill>
            <a:latin typeface="Hind Regular"/>
          </a:endParaRPr>
        </a:p>
      </dgm:t>
    </dgm:pt>
    <dgm:pt modelId="{8841518A-172D-4070-857A-27EEDF779101}">
      <dgm:prSet custT="1"/>
      <dgm:spPr/>
      <dgm:t>
        <a:bodyPr/>
        <a:lstStyle/>
        <a:p>
          <a:pPr rtl="0"/>
          <a:r>
            <a:rPr lang="cs-CZ" sz="1600" b="1">
              <a:solidFill>
                <a:schemeClr val="tx1"/>
              </a:solidFill>
              <a:latin typeface="Hind Regular"/>
            </a:rPr>
            <a:t>5. oblékání a obouvání,</a:t>
          </a:r>
          <a:endParaRPr lang="cs-CZ" sz="1600" b="1" dirty="0">
            <a:solidFill>
              <a:schemeClr val="tx1"/>
            </a:solidFill>
            <a:latin typeface="Hind Regular"/>
          </a:endParaRPr>
        </a:p>
      </dgm:t>
    </dgm:pt>
    <dgm:pt modelId="{AA6A9030-7CAD-462B-9E31-981541CB63BF}" type="parTrans" cxnId="{9961106F-37EF-4CB5-8917-E78812DB4336}">
      <dgm:prSet/>
      <dgm:spPr/>
      <dgm:t>
        <a:bodyPr/>
        <a:lstStyle/>
        <a:p>
          <a:endParaRPr lang="cs-CZ" sz="1600">
            <a:solidFill>
              <a:schemeClr val="tx1"/>
            </a:solidFill>
            <a:latin typeface="Hind Regular"/>
          </a:endParaRPr>
        </a:p>
      </dgm:t>
    </dgm:pt>
    <dgm:pt modelId="{49CB1BBD-7042-4844-9F37-8A00B3EC21B8}" type="sibTrans" cxnId="{9961106F-37EF-4CB5-8917-E78812DB4336}">
      <dgm:prSet/>
      <dgm:spPr/>
      <dgm:t>
        <a:bodyPr/>
        <a:lstStyle/>
        <a:p>
          <a:endParaRPr lang="cs-CZ" sz="1600">
            <a:solidFill>
              <a:schemeClr val="tx1"/>
            </a:solidFill>
            <a:latin typeface="Hind Regular"/>
          </a:endParaRPr>
        </a:p>
      </dgm:t>
    </dgm:pt>
    <dgm:pt modelId="{9BD58D6A-AA4F-4A04-A956-DFC905885291}">
      <dgm:prSet custT="1"/>
      <dgm:spPr/>
      <dgm:t>
        <a:bodyPr/>
        <a:lstStyle/>
        <a:p>
          <a:pPr rtl="0"/>
          <a:r>
            <a:rPr lang="cs-CZ" sz="1600" b="1">
              <a:solidFill>
                <a:schemeClr val="tx1"/>
              </a:solidFill>
              <a:latin typeface="Hind Regular"/>
            </a:rPr>
            <a:t>6. tělesná hygiena,</a:t>
          </a:r>
          <a:endParaRPr lang="cs-CZ" sz="1600" b="1" dirty="0">
            <a:solidFill>
              <a:schemeClr val="tx1"/>
            </a:solidFill>
            <a:latin typeface="Hind Regular"/>
          </a:endParaRPr>
        </a:p>
      </dgm:t>
    </dgm:pt>
    <dgm:pt modelId="{E4B5310F-857C-49BD-BD7C-BAF641F4AE10}" type="parTrans" cxnId="{E3420EBF-AC5C-49E2-95DC-A3F0309251AD}">
      <dgm:prSet/>
      <dgm:spPr/>
      <dgm:t>
        <a:bodyPr/>
        <a:lstStyle/>
        <a:p>
          <a:endParaRPr lang="cs-CZ" sz="1600">
            <a:solidFill>
              <a:schemeClr val="tx1"/>
            </a:solidFill>
            <a:latin typeface="Hind Regular"/>
          </a:endParaRPr>
        </a:p>
      </dgm:t>
    </dgm:pt>
    <dgm:pt modelId="{B6A76553-B197-45DC-AA43-93E77100F66C}" type="sibTrans" cxnId="{E3420EBF-AC5C-49E2-95DC-A3F0309251AD}">
      <dgm:prSet/>
      <dgm:spPr/>
      <dgm:t>
        <a:bodyPr/>
        <a:lstStyle/>
        <a:p>
          <a:endParaRPr lang="cs-CZ" sz="1600">
            <a:solidFill>
              <a:schemeClr val="tx1"/>
            </a:solidFill>
            <a:latin typeface="Hind Regular"/>
          </a:endParaRPr>
        </a:p>
      </dgm:t>
    </dgm:pt>
    <dgm:pt modelId="{E7D35A0D-49BA-4EE3-9718-6A2DA1943954}">
      <dgm:prSet custT="1"/>
      <dgm:spPr/>
      <dgm:t>
        <a:bodyPr/>
        <a:lstStyle/>
        <a:p>
          <a:pPr rtl="0"/>
          <a:r>
            <a:rPr lang="cs-CZ" sz="1600" b="1">
              <a:solidFill>
                <a:schemeClr val="tx1"/>
              </a:solidFill>
              <a:latin typeface="Hind Regular"/>
            </a:rPr>
            <a:t>7. výkon fyziologické potřeby,</a:t>
          </a:r>
          <a:endParaRPr lang="cs-CZ" sz="1600" b="1" dirty="0">
            <a:solidFill>
              <a:schemeClr val="tx1"/>
            </a:solidFill>
            <a:latin typeface="Hind Regular"/>
          </a:endParaRPr>
        </a:p>
      </dgm:t>
    </dgm:pt>
    <dgm:pt modelId="{4A97F08A-DFA0-4E8B-BEFC-BC57AA021FB6}" type="parTrans" cxnId="{2B834082-0673-4319-8556-67DA59C9CA2B}">
      <dgm:prSet/>
      <dgm:spPr/>
      <dgm:t>
        <a:bodyPr/>
        <a:lstStyle/>
        <a:p>
          <a:endParaRPr lang="cs-CZ" sz="1600">
            <a:solidFill>
              <a:schemeClr val="tx1"/>
            </a:solidFill>
            <a:latin typeface="Hind Regular"/>
          </a:endParaRPr>
        </a:p>
      </dgm:t>
    </dgm:pt>
    <dgm:pt modelId="{B94D2256-7248-4185-9E74-518288B66834}" type="sibTrans" cxnId="{2B834082-0673-4319-8556-67DA59C9CA2B}">
      <dgm:prSet/>
      <dgm:spPr/>
      <dgm:t>
        <a:bodyPr/>
        <a:lstStyle/>
        <a:p>
          <a:endParaRPr lang="cs-CZ" sz="1600">
            <a:solidFill>
              <a:schemeClr val="tx1"/>
            </a:solidFill>
            <a:latin typeface="Hind Regular"/>
          </a:endParaRPr>
        </a:p>
      </dgm:t>
    </dgm:pt>
    <dgm:pt modelId="{CEA15071-9FD3-4FA7-A006-42BBA0B00CED}">
      <dgm:prSet custT="1"/>
      <dgm:spPr/>
      <dgm:t>
        <a:bodyPr/>
        <a:lstStyle/>
        <a:p>
          <a:pPr rtl="0"/>
          <a:r>
            <a:rPr lang="cs-CZ" sz="1600" b="1">
              <a:solidFill>
                <a:schemeClr val="tx1"/>
              </a:solidFill>
              <a:latin typeface="Hind Regular"/>
            </a:rPr>
            <a:t>8. péče o zdraví,</a:t>
          </a:r>
          <a:endParaRPr lang="cs-CZ" sz="1600" b="1" dirty="0">
            <a:solidFill>
              <a:schemeClr val="tx1"/>
            </a:solidFill>
            <a:latin typeface="Hind Regular"/>
          </a:endParaRPr>
        </a:p>
      </dgm:t>
    </dgm:pt>
    <dgm:pt modelId="{8940110C-C2D2-497F-A577-001109F55759}" type="parTrans" cxnId="{9B8692E0-274C-4C8C-8C0B-D6BCB6F464D2}">
      <dgm:prSet/>
      <dgm:spPr/>
      <dgm:t>
        <a:bodyPr/>
        <a:lstStyle/>
        <a:p>
          <a:endParaRPr lang="cs-CZ" sz="1600">
            <a:solidFill>
              <a:schemeClr val="tx1"/>
            </a:solidFill>
            <a:latin typeface="Hind Regular"/>
          </a:endParaRPr>
        </a:p>
      </dgm:t>
    </dgm:pt>
    <dgm:pt modelId="{C46BE1C2-7B7A-4716-947D-EFF235EF2C03}" type="sibTrans" cxnId="{9B8692E0-274C-4C8C-8C0B-D6BCB6F464D2}">
      <dgm:prSet/>
      <dgm:spPr/>
      <dgm:t>
        <a:bodyPr/>
        <a:lstStyle/>
        <a:p>
          <a:endParaRPr lang="cs-CZ" sz="1600">
            <a:solidFill>
              <a:schemeClr val="tx1"/>
            </a:solidFill>
            <a:latin typeface="Hind Regular"/>
          </a:endParaRPr>
        </a:p>
      </dgm:t>
    </dgm:pt>
    <dgm:pt modelId="{6CA6F717-5B5C-45AD-9A8A-562FB0C4FF60}">
      <dgm:prSet custT="1"/>
      <dgm:spPr/>
      <dgm:t>
        <a:bodyPr/>
        <a:lstStyle/>
        <a:p>
          <a:pPr rtl="0"/>
          <a:r>
            <a:rPr lang="cs-CZ" sz="1600" b="1">
              <a:solidFill>
                <a:schemeClr val="tx1"/>
              </a:solidFill>
              <a:latin typeface="Hind Regular"/>
            </a:rPr>
            <a:t>9. osobní aktivity,</a:t>
          </a:r>
          <a:endParaRPr lang="cs-CZ" sz="1600" b="1" dirty="0">
            <a:solidFill>
              <a:schemeClr val="tx1"/>
            </a:solidFill>
            <a:latin typeface="Hind Regular"/>
          </a:endParaRPr>
        </a:p>
      </dgm:t>
    </dgm:pt>
    <dgm:pt modelId="{7D163AA8-2EC7-48F5-BF84-89CC791A7017}" type="parTrans" cxnId="{1C7A562A-2D16-4D69-920B-BE6FA03DD491}">
      <dgm:prSet/>
      <dgm:spPr/>
      <dgm:t>
        <a:bodyPr/>
        <a:lstStyle/>
        <a:p>
          <a:endParaRPr lang="cs-CZ" sz="1600">
            <a:solidFill>
              <a:schemeClr val="tx1"/>
            </a:solidFill>
            <a:latin typeface="Hind Regular"/>
          </a:endParaRPr>
        </a:p>
      </dgm:t>
    </dgm:pt>
    <dgm:pt modelId="{C2EB0740-7496-45FD-8BFA-F7DA6D12FBE5}" type="sibTrans" cxnId="{1C7A562A-2D16-4D69-920B-BE6FA03DD491}">
      <dgm:prSet/>
      <dgm:spPr/>
      <dgm:t>
        <a:bodyPr/>
        <a:lstStyle/>
        <a:p>
          <a:endParaRPr lang="cs-CZ" sz="1600">
            <a:solidFill>
              <a:schemeClr val="tx1"/>
            </a:solidFill>
            <a:latin typeface="Hind Regular"/>
          </a:endParaRPr>
        </a:p>
      </dgm:t>
    </dgm:pt>
    <dgm:pt modelId="{13CF6561-86F5-4CA9-82E8-9045CE4A1389}">
      <dgm:prSet custT="1"/>
      <dgm:spPr/>
      <dgm:t>
        <a:bodyPr/>
        <a:lstStyle/>
        <a:p>
          <a:pPr rtl="0"/>
          <a:r>
            <a:rPr lang="cs-CZ" sz="1600" b="1">
              <a:solidFill>
                <a:schemeClr val="tx1"/>
              </a:solidFill>
              <a:latin typeface="Hind Regular"/>
            </a:rPr>
            <a:t>10. péče o domácnost.</a:t>
          </a:r>
          <a:endParaRPr lang="cs-CZ" sz="1600" b="1" dirty="0">
            <a:solidFill>
              <a:schemeClr val="tx1"/>
            </a:solidFill>
            <a:latin typeface="Hind Regular"/>
          </a:endParaRPr>
        </a:p>
      </dgm:t>
    </dgm:pt>
    <dgm:pt modelId="{0440B8D2-5242-4A72-9CF1-373C2AB5B23A}" type="parTrans" cxnId="{1A533C90-5AB7-4929-A052-B717AF39E1FA}">
      <dgm:prSet/>
      <dgm:spPr/>
      <dgm:t>
        <a:bodyPr/>
        <a:lstStyle/>
        <a:p>
          <a:endParaRPr lang="cs-CZ" sz="1600">
            <a:solidFill>
              <a:schemeClr val="tx1"/>
            </a:solidFill>
            <a:latin typeface="Hind Regular"/>
          </a:endParaRPr>
        </a:p>
      </dgm:t>
    </dgm:pt>
    <dgm:pt modelId="{D31FC55D-39FB-4BD0-8DFF-B81C1D387DD8}" type="sibTrans" cxnId="{1A533C90-5AB7-4929-A052-B717AF39E1FA}">
      <dgm:prSet/>
      <dgm:spPr/>
      <dgm:t>
        <a:bodyPr/>
        <a:lstStyle/>
        <a:p>
          <a:endParaRPr lang="cs-CZ" sz="1600">
            <a:solidFill>
              <a:schemeClr val="tx1"/>
            </a:solidFill>
            <a:latin typeface="Hind Regular"/>
          </a:endParaRPr>
        </a:p>
      </dgm:t>
    </dgm:pt>
    <dgm:pt modelId="{ADBE2924-BDB3-4B19-B750-9F5085CEB293}" type="pres">
      <dgm:prSet presAssocID="{4D3F7A81-F602-40B5-933E-B18872D58757}" presName="Name0" presStyleCnt="0">
        <dgm:presLayoutVars>
          <dgm:dir/>
          <dgm:animLvl val="lvl"/>
          <dgm:resizeHandles val="exact"/>
        </dgm:presLayoutVars>
      </dgm:prSet>
      <dgm:spPr/>
    </dgm:pt>
    <dgm:pt modelId="{D7372BE8-11B2-4549-8BF1-11FDA07681F0}" type="pres">
      <dgm:prSet presAssocID="{766F3BD1-02A0-4C10-A8E5-104C9902FE76}" presName="linNode" presStyleCnt="0"/>
      <dgm:spPr/>
    </dgm:pt>
    <dgm:pt modelId="{99BA4F29-3519-4E95-9D2D-2D08C5C829EA}" type="pres">
      <dgm:prSet presAssocID="{766F3BD1-02A0-4C10-A8E5-104C9902FE76}" presName="parentText" presStyleLbl="node1" presStyleIdx="0" presStyleCnt="10">
        <dgm:presLayoutVars>
          <dgm:chMax val="1"/>
          <dgm:bulletEnabled val="1"/>
        </dgm:presLayoutVars>
      </dgm:prSet>
      <dgm:spPr/>
    </dgm:pt>
    <dgm:pt modelId="{B41B244D-9AC1-4971-B4E1-329CC4141ACA}" type="pres">
      <dgm:prSet presAssocID="{FC2B8C82-635F-4F97-966C-EAD0A4A701AA}" presName="sp" presStyleCnt="0"/>
      <dgm:spPr/>
    </dgm:pt>
    <dgm:pt modelId="{B1380D65-9B9C-454A-9416-5EFBB6E6DE55}" type="pres">
      <dgm:prSet presAssocID="{9263E584-BD34-44BB-90A2-155B3A512368}" presName="linNode" presStyleCnt="0"/>
      <dgm:spPr/>
    </dgm:pt>
    <dgm:pt modelId="{3A23E03E-3B25-4340-A188-34DEABC6EEDD}" type="pres">
      <dgm:prSet presAssocID="{9263E584-BD34-44BB-90A2-155B3A512368}" presName="parentText" presStyleLbl="node1" presStyleIdx="1" presStyleCnt="10">
        <dgm:presLayoutVars>
          <dgm:chMax val="1"/>
          <dgm:bulletEnabled val="1"/>
        </dgm:presLayoutVars>
      </dgm:prSet>
      <dgm:spPr/>
    </dgm:pt>
    <dgm:pt modelId="{FA463C8F-FEFB-4881-8504-76ECE118580D}" type="pres">
      <dgm:prSet presAssocID="{B353A8F0-FC52-4F3D-B53D-837E53C7C062}" presName="sp" presStyleCnt="0"/>
      <dgm:spPr/>
    </dgm:pt>
    <dgm:pt modelId="{69DCA18A-A51D-41AB-A0D0-00C80122FEE5}" type="pres">
      <dgm:prSet presAssocID="{9AE7A90D-E825-4A26-B914-F54FAE70A2B5}" presName="linNode" presStyleCnt="0"/>
      <dgm:spPr/>
    </dgm:pt>
    <dgm:pt modelId="{1C2D4D79-06CF-46C7-8BC0-E5ECF913E0FE}" type="pres">
      <dgm:prSet presAssocID="{9AE7A90D-E825-4A26-B914-F54FAE70A2B5}" presName="parentText" presStyleLbl="node1" presStyleIdx="2" presStyleCnt="10">
        <dgm:presLayoutVars>
          <dgm:chMax val="1"/>
          <dgm:bulletEnabled val="1"/>
        </dgm:presLayoutVars>
      </dgm:prSet>
      <dgm:spPr/>
    </dgm:pt>
    <dgm:pt modelId="{670797FA-DFAA-4FAD-B17E-09F0DB73DF0A}" type="pres">
      <dgm:prSet presAssocID="{1313CD26-19D2-471B-AD2B-00522A5B7FC1}" presName="sp" presStyleCnt="0"/>
      <dgm:spPr/>
    </dgm:pt>
    <dgm:pt modelId="{56B6F013-130B-47B8-BBAE-620849EADF84}" type="pres">
      <dgm:prSet presAssocID="{F559B033-95EC-4CD7-A38C-299AA63ADF16}" presName="linNode" presStyleCnt="0"/>
      <dgm:spPr/>
    </dgm:pt>
    <dgm:pt modelId="{381ADBA5-CD1B-4E05-AA07-33D5597DF8DD}" type="pres">
      <dgm:prSet presAssocID="{F559B033-95EC-4CD7-A38C-299AA63ADF16}" presName="parentText" presStyleLbl="node1" presStyleIdx="3" presStyleCnt="10">
        <dgm:presLayoutVars>
          <dgm:chMax val="1"/>
          <dgm:bulletEnabled val="1"/>
        </dgm:presLayoutVars>
      </dgm:prSet>
      <dgm:spPr/>
    </dgm:pt>
    <dgm:pt modelId="{30ECF115-5973-4050-B51C-D411749302F9}" type="pres">
      <dgm:prSet presAssocID="{73A75790-56FB-4B82-B7D1-7B04A2CD3046}" presName="sp" presStyleCnt="0"/>
      <dgm:spPr/>
    </dgm:pt>
    <dgm:pt modelId="{22D9C578-CF4C-405D-94B2-8DF5230C2309}" type="pres">
      <dgm:prSet presAssocID="{8841518A-172D-4070-857A-27EEDF779101}" presName="linNode" presStyleCnt="0"/>
      <dgm:spPr/>
    </dgm:pt>
    <dgm:pt modelId="{E5F0457E-BE4A-4FAB-B4DA-39A81062E51D}" type="pres">
      <dgm:prSet presAssocID="{8841518A-172D-4070-857A-27EEDF779101}" presName="parentText" presStyleLbl="node1" presStyleIdx="4" presStyleCnt="10">
        <dgm:presLayoutVars>
          <dgm:chMax val="1"/>
          <dgm:bulletEnabled val="1"/>
        </dgm:presLayoutVars>
      </dgm:prSet>
      <dgm:spPr/>
    </dgm:pt>
    <dgm:pt modelId="{3E8CA0F8-34BD-40E5-8328-8EE4384FEFAD}" type="pres">
      <dgm:prSet presAssocID="{49CB1BBD-7042-4844-9F37-8A00B3EC21B8}" presName="sp" presStyleCnt="0"/>
      <dgm:spPr/>
    </dgm:pt>
    <dgm:pt modelId="{3090FC67-CA62-4FAD-9064-2E04C93EFEEE}" type="pres">
      <dgm:prSet presAssocID="{9BD58D6A-AA4F-4A04-A956-DFC905885291}" presName="linNode" presStyleCnt="0"/>
      <dgm:spPr/>
    </dgm:pt>
    <dgm:pt modelId="{883FB9BB-17C9-4790-941F-090E6753F0B9}" type="pres">
      <dgm:prSet presAssocID="{9BD58D6A-AA4F-4A04-A956-DFC905885291}" presName="parentText" presStyleLbl="node1" presStyleIdx="5" presStyleCnt="10">
        <dgm:presLayoutVars>
          <dgm:chMax val="1"/>
          <dgm:bulletEnabled val="1"/>
        </dgm:presLayoutVars>
      </dgm:prSet>
      <dgm:spPr/>
    </dgm:pt>
    <dgm:pt modelId="{3B768A39-AA9B-40C0-8194-396B4AF698CC}" type="pres">
      <dgm:prSet presAssocID="{B6A76553-B197-45DC-AA43-93E77100F66C}" presName="sp" presStyleCnt="0"/>
      <dgm:spPr/>
    </dgm:pt>
    <dgm:pt modelId="{688E2208-A4F6-429A-8B9F-25465384E968}" type="pres">
      <dgm:prSet presAssocID="{E7D35A0D-49BA-4EE3-9718-6A2DA1943954}" presName="linNode" presStyleCnt="0"/>
      <dgm:spPr/>
    </dgm:pt>
    <dgm:pt modelId="{2207933F-C5A7-4AEC-A381-A0934B36F33C}" type="pres">
      <dgm:prSet presAssocID="{E7D35A0D-49BA-4EE3-9718-6A2DA1943954}" presName="parentText" presStyleLbl="node1" presStyleIdx="6" presStyleCnt="10">
        <dgm:presLayoutVars>
          <dgm:chMax val="1"/>
          <dgm:bulletEnabled val="1"/>
        </dgm:presLayoutVars>
      </dgm:prSet>
      <dgm:spPr/>
    </dgm:pt>
    <dgm:pt modelId="{49FE1F32-B85E-409B-9A3C-C5A18C486352}" type="pres">
      <dgm:prSet presAssocID="{B94D2256-7248-4185-9E74-518288B66834}" presName="sp" presStyleCnt="0"/>
      <dgm:spPr/>
    </dgm:pt>
    <dgm:pt modelId="{2C4D831A-1723-49D1-9466-1C2153CB4565}" type="pres">
      <dgm:prSet presAssocID="{CEA15071-9FD3-4FA7-A006-42BBA0B00CED}" presName="linNode" presStyleCnt="0"/>
      <dgm:spPr/>
    </dgm:pt>
    <dgm:pt modelId="{F7B0B190-75DA-4032-8E6D-723FAE8E06F2}" type="pres">
      <dgm:prSet presAssocID="{CEA15071-9FD3-4FA7-A006-42BBA0B00CED}" presName="parentText" presStyleLbl="node1" presStyleIdx="7" presStyleCnt="10">
        <dgm:presLayoutVars>
          <dgm:chMax val="1"/>
          <dgm:bulletEnabled val="1"/>
        </dgm:presLayoutVars>
      </dgm:prSet>
      <dgm:spPr/>
    </dgm:pt>
    <dgm:pt modelId="{D9C62214-DF71-4E52-BCCD-B98519A5B1B3}" type="pres">
      <dgm:prSet presAssocID="{C46BE1C2-7B7A-4716-947D-EFF235EF2C03}" presName="sp" presStyleCnt="0"/>
      <dgm:spPr/>
    </dgm:pt>
    <dgm:pt modelId="{7DE3FCF4-D7A6-4CF1-AC96-1FA56C54CB76}" type="pres">
      <dgm:prSet presAssocID="{6CA6F717-5B5C-45AD-9A8A-562FB0C4FF60}" presName="linNode" presStyleCnt="0"/>
      <dgm:spPr/>
    </dgm:pt>
    <dgm:pt modelId="{BA417D11-0D57-49EB-BA68-FF0108648A4B}" type="pres">
      <dgm:prSet presAssocID="{6CA6F717-5B5C-45AD-9A8A-562FB0C4FF60}" presName="parentText" presStyleLbl="node1" presStyleIdx="8" presStyleCnt="10">
        <dgm:presLayoutVars>
          <dgm:chMax val="1"/>
          <dgm:bulletEnabled val="1"/>
        </dgm:presLayoutVars>
      </dgm:prSet>
      <dgm:spPr/>
    </dgm:pt>
    <dgm:pt modelId="{DC1D74C7-4D5E-4651-970E-4AEB713FFCF8}" type="pres">
      <dgm:prSet presAssocID="{C2EB0740-7496-45FD-8BFA-F7DA6D12FBE5}" presName="sp" presStyleCnt="0"/>
      <dgm:spPr/>
    </dgm:pt>
    <dgm:pt modelId="{A29708BE-0818-4454-B440-D83A0F3E5867}" type="pres">
      <dgm:prSet presAssocID="{13CF6561-86F5-4CA9-82E8-9045CE4A1389}" presName="linNode" presStyleCnt="0"/>
      <dgm:spPr/>
    </dgm:pt>
    <dgm:pt modelId="{DFF3BAED-C077-4093-966A-FDF6AC6B8A53}" type="pres">
      <dgm:prSet presAssocID="{13CF6561-86F5-4CA9-82E8-9045CE4A1389}" presName="parentText" presStyleLbl="node1" presStyleIdx="9" presStyleCnt="10">
        <dgm:presLayoutVars>
          <dgm:chMax val="1"/>
          <dgm:bulletEnabled val="1"/>
        </dgm:presLayoutVars>
      </dgm:prSet>
      <dgm:spPr/>
    </dgm:pt>
  </dgm:ptLst>
  <dgm:cxnLst>
    <dgm:cxn modelId="{2415B200-D04C-4715-8E19-610C31C0DAFD}" srcId="{4D3F7A81-F602-40B5-933E-B18872D58757}" destId="{9263E584-BD34-44BB-90A2-155B3A512368}" srcOrd="1" destOrd="0" parTransId="{C4A93023-DAC7-4208-AD67-679ABC12DE36}" sibTransId="{B353A8F0-FC52-4F3D-B53D-837E53C7C062}"/>
    <dgm:cxn modelId="{E1A4480D-7A89-4D33-9F48-0112E7D14A2D}" type="presOf" srcId="{13CF6561-86F5-4CA9-82E8-9045CE4A1389}" destId="{DFF3BAED-C077-4093-966A-FDF6AC6B8A53}" srcOrd="0" destOrd="0" presId="urn:microsoft.com/office/officeart/2005/8/layout/vList5"/>
    <dgm:cxn modelId="{CEA03527-5B06-4778-9D87-E87554D5A167}" type="presOf" srcId="{9263E584-BD34-44BB-90A2-155B3A512368}" destId="{3A23E03E-3B25-4340-A188-34DEABC6EEDD}" srcOrd="0" destOrd="0" presId="urn:microsoft.com/office/officeart/2005/8/layout/vList5"/>
    <dgm:cxn modelId="{1C7A562A-2D16-4D69-920B-BE6FA03DD491}" srcId="{4D3F7A81-F602-40B5-933E-B18872D58757}" destId="{6CA6F717-5B5C-45AD-9A8A-562FB0C4FF60}" srcOrd="8" destOrd="0" parTransId="{7D163AA8-2EC7-48F5-BF84-89CC791A7017}" sibTransId="{C2EB0740-7496-45FD-8BFA-F7DA6D12FBE5}"/>
    <dgm:cxn modelId="{1F4E3B43-2717-40E9-AA9B-E4AFDC45074D}" type="presOf" srcId="{4D3F7A81-F602-40B5-933E-B18872D58757}" destId="{ADBE2924-BDB3-4B19-B750-9F5085CEB293}" srcOrd="0" destOrd="0" presId="urn:microsoft.com/office/officeart/2005/8/layout/vList5"/>
    <dgm:cxn modelId="{82356544-EADE-4327-95E4-A955002FAA88}" srcId="{4D3F7A81-F602-40B5-933E-B18872D58757}" destId="{F559B033-95EC-4CD7-A38C-299AA63ADF16}" srcOrd="3" destOrd="0" parTransId="{4526AF55-D79F-42F1-A404-77A59D7D392E}" sibTransId="{73A75790-56FB-4B82-B7D1-7B04A2CD3046}"/>
    <dgm:cxn modelId="{E286DF51-B745-4E7D-A36D-C6D750412B2C}" srcId="{4D3F7A81-F602-40B5-933E-B18872D58757}" destId="{766F3BD1-02A0-4C10-A8E5-104C9902FE76}" srcOrd="0" destOrd="0" parTransId="{4CF23518-1D23-4DBC-B73B-05AFD722F276}" sibTransId="{FC2B8C82-635F-4F97-966C-EAD0A4A701AA}"/>
    <dgm:cxn modelId="{0D05935A-9C91-4242-BAFA-CF7EF1CEF4CC}" type="presOf" srcId="{766F3BD1-02A0-4C10-A8E5-104C9902FE76}" destId="{99BA4F29-3519-4E95-9D2D-2D08C5C829EA}" srcOrd="0" destOrd="0" presId="urn:microsoft.com/office/officeart/2005/8/layout/vList5"/>
    <dgm:cxn modelId="{77B37664-B669-4EF7-BDC5-20611BCF6A38}" srcId="{4D3F7A81-F602-40B5-933E-B18872D58757}" destId="{9AE7A90D-E825-4A26-B914-F54FAE70A2B5}" srcOrd="2" destOrd="0" parTransId="{AC12F926-CAE4-4820-B31B-56886CE248B4}" sibTransId="{1313CD26-19D2-471B-AD2B-00522A5B7FC1}"/>
    <dgm:cxn modelId="{272AD06D-1A23-4C21-86C9-FBEBB3677515}" type="presOf" srcId="{9AE7A90D-E825-4A26-B914-F54FAE70A2B5}" destId="{1C2D4D79-06CF-46C7-8BC0-E5ECF913E0FE}" srcOrd="0" destOrd="0" presId="urn:microsoft.com/office/officeart/2005/8/layout/vList5"/>
    <dgm:cxn modelId="{9961106F-37EF-4CB5-8917-E78812DB4336}" srcId="{4D3F7A81-F602-40B5-933E-B18872D58757}" destId="{8841518A-172D-4070-857A-27EEDF779101}" srcOrd="4" destOrd="0" parTransId="{AA6A9030-7CAD-462B-9E31-981541CB63BF}" sibTransId="{49CB1BBD-7042-4844-9F37-8A00B3EC21B8}"/>
    <dgm:cxn modelId="{C34C0D74-E775-4281-900B-A69D3735FB77}" type="presOf" srcId="{6CA6F717-5B5C-45AD-9A8A-562FB0C4FF60}" destId="{BA417D11-0D57-49EB-BA68-FF0108648A4B}" srcOrd="0" destOrd="0" presId="urn:microsoft.com/office/officeart/2005/8/layout/vList5"/>
    <dgm:cxn modelId="{BF3FD67D-4963-47B0-A0D4-8A8783EB8631}" type="presOf" srcId="{8841518A-172D-4070-857A-27EEDF779101}" destId="{E5F0457E-BE4A-4FAB-B4DA-39A81062E51D}" srcOrd="0" destOrd="0" presId="urn:microsoft.com/office/officeart/2005/8/layout/vList5"/>
    <dgm:cxn modelId="{2B834082-0673-4319-8556-67DA59C9CA2B}" srcId="{4D3F7A81-F602-40B5-933E-B18872D58757}" destId="{E7D35A0D-49BA-4EE3-9718-6A2DA1943954}" srcOrd="6" destOrd="0" parTransId="{4A97F08A-DFA0-4E8B-BEFC-BC57AA021FB6}" sibTransId="{B94D2256-7248-4185-9E74-518288B66834}"/>
    <dgm:cxn modelId="{C1B7098E-149C-440F-B16C-30D8F764EDE7}" type="presOf" srcId="{F559B033-95EC-4CD7-A38C-299AA63ADF16}" destId="{381ADBA5-CD1B-4E05-AA07-33D5597DF8DD}" srcOrd="0" destOrd="0" presId="urn:microsoft.com/office/officeart/2005/8/layout/vList5"/>
    <dgm:cxn modelId="{1A533C90-5AB7-4929-A052-B717AF39E1FA}" srcId="{4D3F7A81-F602-40B5-933E-B18872D58757}" destId="{13CF6561-86F5-4CA9-82E8-9045CE4A1389}" srcOrd="9" destOrd="0" parTransId="{0440B8D2-5242-4A72-9CF1-373C2AB5B23A}" sibTransId="{D31FC55D-39FB-4BD0-8DFF-B81C1D387DD8}"/>
    <dgm:cxn modelId="{BD42CF9E-CB71-4C38-A3F4-CA1F239251B2}" type="presOf" srcId="{CEA15071-9FD3-4FA7-A006-42BBA0B00CED}" destId="{F7B0B190-75DA-4032-8E6D-723FAE8E06F2}" srcOrd="0" destOrd="0" presId="urn:microsoft.com/office/officeart/2005/8/layout/vList5"/>
    <dgm:cxn modelId="{E38FA6B5-DB51-4338-8B46-42CFE8D38B3E}" type="presOf" srcId="{9BD58D6A-AA4F-4A04-A956-DFC905885291}" destId="{883FB9BB-17C9-4790-941F-090E6753F0B9}" srcOrd="0" destOrd="0" presId="urn:microsoft.com/office/officeart/2005/8/layout/vList5"/>
    <dgm:cxn modelId="{9D21FCBB-6B3B-450A-99A7-4DC9BD7BABE3}" type="presOf" srcId="{E7D35A0D-49BA-4EE3-9718-6A2DA1943954}" destId="{2207933F-C5A7-4AEC-A381-A0934B36F33C}" srcOrd="0" destOrd="0" presId="urn:microsoft.com/office/officeart/2005/8/layout/vList5"/>
    <dgm:cxn modelId="{E3420EBF-AC5C-49E2-95DC-A3F0309251AD}" srcId="{4D3F7A81-F602-40B5-933E-B18872D58757}" destId="{9BD58D6A-AA4F-4A04-A956-DFC905885291}" srcOrd="5" destOrd="0" parTransId="{E4B5310F-857C-49BD-BD7C-BAF641F4AE10}" sibTransId="{B6A76553-B197-45DC-AA43-93E77100F66C}"/>
    <dgm:cxn modelId="{9B8692E0-274C-4C8C-8C0B-D6BCB6F464D2}" srcId="{4D3F7A81-F602-40B5-933E-B18872D58757}" destId="{CEA15071-9FD3-4FA7-A006-42BBA0B00CED}" srcOrd="7" destOrd="0" parTransId="{8940110C-C2D2-497F-A577-001109F55759}" sibTransId="{C46BE1C2-7B7A-4716-947D-EFF235EF2C03}"/>
    <dgm:cxn modelId="{2785E53B-8ABF-4638-845A-7973319B816C}" type="presParOf" srcId="{ADBE2924-BDB3-4B19-B750-9F5085CEB293}" destId="{D7372BE8-11B2-4549-8BF1-11FDA07681F0}" srcOrd="0" destOrd="0" presId="urn:microsoft.com/office/officeart/2005/8/layout/vList5"/>
    <dgm:cxn modelId="{30F783DA-5206-4BB5-86CA-D1512BC02899}" type="presParOf" srcId="{D7372BE8-11B2-4549-8BF1-11FDA07681F0}" destId="{99BA4F29-3519-4E95-9D2D-2D08C5C829EA}" srcOrd="0" destOrd="0" presId="urn:microsoft.com/office/officeart/2005/8/layout/vList5"/>
    <dgm:cxn modelId="{6E77BE85-AB09-4417-8404-DE818182B692}" type="presParOf" srcId="{ADBE2924-BDB3-4B19-B750-9F5085CEB293}" destId="{B41B244D-9AC1-4971-B4E1-329CC4141ACA}" srcOrd="1" destOrd="0" presId="urn:microsoft.com/office/officeart/2005/8/layout/vList5"/>
    <dgm:cxn modelId="{60299A4D-DBEC-48F9-B424-65A7086F9CA2}" type="presParOf" srcId="{ADBE2924-BDB3-4B19-B750-9F5085CEB293}" destId="{B1380D65-9B9C-454A-9416-5EFBB6E6DE55}" srcOrd="2" destOrd="0" presId="urn:microsoft.com/office/officeart/2005/8/layout/vList5"/>
    <dgm:cxn modelId="{51766889-6E48-46AC-8A6D-EA57E505E399}" type="presParOf" srcId="{B1380D65-9B9C-454A-9416-5EFBB6E6DE55}" destId="{3A23E03E-3B25-4340-A188-34DEABC6EEDD}" srcOrd="0" destOrd="0" presId="urn:microsoft.com/office/officeart/2005/8/layout/vList5"/>
    <dgm:cxn modelId="{03B09EE1-1CA3-45C9-918E-8368BADB24BD}" type="presParOf" srcId="{ADBE2924-BDB3-4B19-B750-9F5085CEB293}" destId="{FA463C8F-FEFB-4881-8504-76ECE118580D}" srcOrd="3" destOrd="0" presId="urn:microsoft.com/office/officeart/2005/8/layout/vList5"/>
    <dgm:cxn modelId="{8989FCC4-89D5-49A0-BFFA-6713CB72A282}" type="presParOf" srcId="{ADBE2924-BDB3-4B19-B750-9F5085CEB293}" destId="{69DCA18A-A51D-41AB-A0D0-00C80122FEE5}" srcOrd="4" destOrd="0" presId="urn:microsoft.com/office/officeart/2005/8/layout/vList5"/>
    <dgm:cxn modelId="{0CA43B51-4585-403A-82F4-E84052E2143F}" type="presParOf" srcId="{69DCA18A-A51D-41AB-A0D0-00C80122FEE5}" destId="{1C2D4D79-06CF-46C7-8BC0-E5ECF913E0FE}" srcOrd="0" destOrd="0" presId="urn:microsoft.com/office/officeart/2005/8/layout/vList5"/>
    <dgm:cxn modelId="{1DFBA394-725E-49B0-9D0A-513164FB0602}" type="presParOf" srcId="{ADBE2924-BDB3-4B19-B750-9F5085CEB293}" destId="{670797FA-DFAA-4FAD-B17E-09F0DB73DF0A}" srcOrd="5" destOrd="0" presId="urn:microsoft.com/office/officeart/2005/8/layout/vList5"/>
    <dgm:cxn modelId="{E64E7078-2D12-4369-A117-24B95D5B802B}" type="presParOf" srcId="{ADBE2924-BDB3-4B19-B750-9F5085CEB293}" destId="{56B6F013-130B-47B8-BBAE-620849EADF84}" srcOrd="6" destOrd="0" presId="urn:microsoft.com/office/officeart/2005/8/layout/vList5"/>
    <dgm:cxn modelId="{AEBD2AED-52C7-4158-816B-CDE2047E3F24}" type="presParOf" srcId="{56B6F013-130B-47B8-BBAE-620849EADF84}" destId="{381ADBA5-CD1B-4E05-AA07-33D5597DF8DD}" srcOrd="0" destOrd="0" presId="urn:microsoft.com/office/officeart/2005/8/layout/vList5"/>
    <dgm:cxn modelId="{B14E9F0D-F932-4150-9979-F7C64E21FA41}" type="presParOf" srcId="{ADBE2924-BDB3-4B19-B750-9F5085CEB293}" destId="{30ECF115-5973-4050-B51C-D411749302F9}" srcOrd="7" destOrd="0" presId="urn:microsoft.com/office/officeart/2005/8/layout/vList5"/>
    <dgm:cxn modelId="{6EFD4AB0-FF40-49E3-98EE-9151A3E6C7F4}" type="presParOf" srcId="{ADBE2924-BDB3-4B19-B750-9F5085CEB293}" destId="{22D9C578-CF4C-405D-94B2-8DF5230C2309}" srcOrd="8" destOrd="0" presId="urn:microsoft.com/office/officeart/2005/8/layout/vList5"/>
    <dgm:cxn modelId="{8630038E-C156-48BA-BBB4-47F00BF6EE48}" type="presParOf" srcId="{22D9C578-CF4C-405D-94B2-8DF5230C2309}" destId="{E5F0457E-BE4A-4FAB-B4DA-39A81062E51D}" srcOrd="0" destOrd="0" presId="urn:microsoft.com/office/officeart/2005/8/layout/vList5"/>
    <dgm:cxn modelId="{26F7760A-D823-445A-BFC2-FD1B47885994}" type="presParOf" srcId="{ADBE2924-BDB3-4B19-B750-9F5085CEB293}" destId="{3E8CA0F8-34BD-40E5-8328-8EE4384FEFAD}" srcOrd="9" destOrd="0" presId="urn:microsoft.com/office/officeart/2005/8/layout/vList5"/>
    <dgm:cxn modelId="{0B99FDE2-2061-4A15-85B0-0AA236F60141}" type="presParOf" srcId="{ADBE2924-BDB3-4B19-B750-9F5085CEB293}" destId="{3090FC67-CA62-4FAD-9064-2E04C93EFEEE}" srcOrd="10" destOrd="0" presId="urn:microsoft.com/office/officeart/2005/8/layout/vList5"/>
    <dgm:cxn modelId="{C2F2FBAF-CF8C-46A6-B3F5-E630B0707A0A}" type="presParOf" srcId="{3090FC67-CA62-4FAD-9064-2E04C93EFEEE}" destId="{883FB9BB-17C9-4790-941F-090E6753F0B9}" srcOrd="0" destOrd="0" presId="urn:microsoft.com/office/officeart/2005/8/layout/vList5"/>
    <dgm:cxn modelId="{4E206750-9BE6-41D8-9F7A-6C48CB0E4622}" type="presParOf" srcId="{ADBE2924-BDB3-4B19-B750-9F5085CEB293}" destId="{3B768A39-AA9B-40C0-8194-396B4AF698CC}" srcOrd="11" destOrd="0" presId="urn:microsoft.com/office/officeart/2005/8/layout/vList5"/>
    <dgm:cxn modelId="{8FDF652F-5DC4-43A8-854D-A5B4FC151150}" type="presParOf" srcId="{ADBE2924-BDB3-4B19-B750-9F5085CEB293}" destId="{688E2208-A4F6-429A-8B9F-25465384E968}" srcOrd="12" destOrd="0" presId="urn:microsoft.com/office/officeart/2005/8/layout/vList5"/>
    <dgm:cxn modelId="{42738819-EE97-4E2A-97FC-D32938608A0E}" type="presParOf" srcId="{688E2208-A4F6-429A-8B9F-25465384E968}" destId="{2207933F-C5A7-4AEC-A381-A0934B36F33C}" srcOrd="0" destOrd="0" presId="urn:microsoft.com/office/officeart/2005/8/layout/vList5"/>
    <dgm:cxn modelId="{D817E5B4-2DB0-41F1-8256-E1552AF30C5B}" type="presParOf" srcId="{ADBE2924-BDB3-4B19-B750-9F5085CEB293}" destId="{49FE1F32-B85E-409B-9A3C-C5A18C486352}" srcOrd="13" destOrd="0" presId="urn:microsoft.com/office/officeart/2005/8/layout/vList5"/>
    <dgm:cxn modelId="{81D4B6E6-C201-41AB-BDAE-985968506A60}" type="presParOf" srcId="{ADBE2924-BDB3-4B19-B750-9F5085CEB293}" destId="{2C4D831A-1723-49D1-9466-1C2153CB4565}" srcOrd="14" destOrd="0" presId="urn:microsoft.com/office/officeart/2005/8/layout/vList5"/>
    <dgm:cxn modelId="{5F89849D-249F-466D-9C1B-C2665D8BE98D}" type="presParOf" srcId="{2C4D831A-1723-49D1-9466-1C2153CB4565}" destId="{F7B0B190-75DA-4032-8E6D-723FAE8E06F2}" srcOrd="0" destOrd="0" presId="urn:microsoft.com/office/officeart/2005/8/layout/vList5"/>
    <dgm:cxn modelId="{A9B37F54-6B18-4DA4-957B-6D87A25FC360}" type="presParOf" srcId="{ADBE2924-BDB3-4B19-B750-9F5085CEB293}" destId="{D9C62214-DF71-4E52-BCCD-B98519A5B1B3}" srcOrd="15" destOrd="0" presId="urn:microsoft.com/office/officeart/2005/8/layout/vList5"/>
    <dgm:cxn modelId="{2ECA49C1-5CDC-435D-8F98-17E0A27F6176}" type="presParOf" srcId="{ADBE2924-BDB3-4B19-B750-9F5085CEB293}" destId="{7DE3FCF4-D7A6-4CF1-AC96-1FA56C54CB76}" srcOrd="16" destOrd="0" presId="urn:microsoft.com/office/officeart/2005/8/layout/vList5"/>
    <dgm:cxn modelId="{7A84CFAF-C9C0-4413-B9BE-AE71744B1163}" type="presParOf" srcId="{7DE3FCF4-D7A6-4CF1-AC96-1FA56C54CB76}" destId="{BA417D11-0D57-49EB-BA68-FF0108648A4B}" srcOrd="0" destOrd="0" presId="urn:microsoft.com/office/officeart/2005/8/layout/vList5"/>
    <dgm:cxn modelId="{8AB5A62D-F685-46D9-866E-A6B8933312C6}" type="presParOf" srcId="{ADBE2924-BDB3-4B19-B750-9F5085CEB293}" destId="{DC1D74C7-4D5E-4651-970E-4AEB713FFCF8}" srcOrd="17" destOrd="0" presId="urn:microsoft.com/office/officeart/2005/8/layout/vList5"/>
    <dgm:cxn modelId="{CF7912F7-EC1D-4A98-910D-3B1E0A2DC0A9}" type="presParOf" srcId="{ADBE2924-BDB3-4B19-B750-9F5085CEB293}" destId="{A29708BE-0818-4454-B440-D83A0F3E5867}" srcOrd="18" destOrd="0" presId="urn:microsoft.com/office/officeart/2005/8/layout/vList5"/>
    <dgm:cxn modelId="{22B27A1B-A69C-4B47-BAAE-D9A3D3E667FA}" type="presParOf" srcId="{A29708BE-0818-4454-B440-D83A0F3E5867}" destId="{DFF3BAED-C077-4093-966A-FDF6AC6B8A5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a:effectLst/>
              <a:latin typeface="Hind Regular"/>
            </a:rPr>
            <a:t>3 300 </a:t>
          </a:r>
          <a:r>
            <a:rPr lang="cs-CZ" sz="2200" dirty="0">
              <a:effectLst/>
              <a:latin typeface="Hind Regular"/>
            </a:rPr>
            <a:t>Kč</a:t>
          </a:r>
        </a:p>
        <a:p>
          <a:pPr rtl="0"/>
          <a:r>
            <a:rPr lang="cs-CZ" sz="2200" dirty="0">
              <a:effectLst/>
              <a:latin typeface="Hind Regular"/>
            </a:rPr>
            <a:t>stupeň I</a:t>
          </a: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7BE770AC-D8A6-46CC-82DA-172CDF9D88D5}">
      <dgm:prSet custT="1"/>
      <dgm:spPr/>
      <dgm:t>
        <a:bodyPr/>
        <a:lstStyle/>
        <a:p>
          <a:pPr rtl="0"/>
          <a:r>
            <a:rPr lang="cs-CZ" sz="2200" b="1">
              <a:effectLst/>
              <a:latin typeface="Hind Regular"/>
            </a:rPr>
            <a:t>6 600 Kč</a:t>
          </a:r>
        </a:p>
        <a:p>
          <a:pPr rtl="0"/>
          <a:r>
            <a:rPr lang="cs-CZ" sz="2200">
              <a:effectLst/>
              <a:latin typeface="Hind Regular"/>
            </a:rPr>
            <a:t>stupeň II</a:t>
          </a:r>
          <a:endParaRPr lang="cs-CZ" sz="2200" dirty="0">
            <a:effectLst/>
            <a:latin typeface="Hind Regular"/>
          </a:endParaRPr>
        </a:p>
      </dgm:t>
    </dgm:pt>
    <dgm:pt modelId="{3A9DBA61-756B-4CAD-9763-B130203AB0E6}" type="parTrans" cxnId="{731A78A3-3122-47F2-9BA5-43D9EF3B2362}">
      <dgm:prSet/>
      <dgm:spPr/>
      <dgm:t>
        <a:bodyPr/>
        <a:lstStyle/>
        <a:p>
          <a:endParaRPr lang="cs-CZ" sz="2200">
            <a:effectLst/>
            <a:latin typeface="Hind Regular"/>
          </a:endParaRPr>
        </a:p>
      </dgm:t>
    </dgm:pt>
    <dgm:pt modelId="{8AED12DC-2BBC-4A34-BFE2-35D4919AE876}" type="sibTrans" cxnId="{731A78A3-3122-47F2-9BA5-43D9EF3B2362}">
      <dgm:prSet/>
      <dgm:spPr/>
      <dgm:t>
        <a:bodyPr/>
        <a:lstStyle/>
        <a:p>
          <a:endParaRPr lang="cs-CZ" sz="2200">
            <a:effectLst/>
            <a:latin typeface="Hind Regular"/>
          </a:endParaRPr>
        </a:p>
      </dgm:t>
    </dgm:pt>
    <dgm:pt modelId="{45DF42D5-A82F-4D14-ACCC-7C59CED7AA1C}">
      <dgm:prSet custT="1"/>
      <dgm:spPr/>
      <dgm:t>
        <a:bodyPr/>
        <a:lstStyle/>
        <a:p>
          <a:pPr rtl="0"/>
          <a:r>
            <a:rPr lang="cs-CZ" sz="2200" b="1" dirty="0">
              <a:effectLst/>
              <a:latin typeface="Hind Regular"/>
            </a:rPr>
            <a:t>13 900 </a:t>
          </a:r>
          <a:r>
            <a:rPr lang="cs-CZ" sz="2200" dirty="0">
              <a:effectLst/>
              <a:latin typeface="Hind Regular"/>
            </a:rPr>
            <a:t>Kč</a:t>
          </a:r>
        </a:p>
        <a:p>
          <a:pPr rtl="0"/>
          <a:r>
            <a:rPr lang="cs-CZ" sz="2200" dirty="0">
              <a:effectLst/>
              <a:latin typeface="Hind Regular"/>
            </a:rPr>
            <a:t>stupeň III</a:t>
          </a:r>
        </a:p>
      </dgm:t>
    </dgm:pt>
    <dgm:pt modelId="{50EBF4F4-3011-406C-9CE5-268B79C813F7}" type="parTrans" cxnId="{A825E3CD-539F-4A83-8691-13B42855522B}">
      <dgm:prSet/>
      <dgm:spPr/>
      <dgm:t>
        <a:bodyPr/>
        <a:lstStyle/>
        <a:p>
          <a:endParaRPr lang="cs-CZ" sz="2200">
            <a:effectLst/>
            <a:latin typeface="Hind Regular"/>
          </a:endParaRPr>
        </a:p>
      </dgm:t>
    </dgm:pt>
    <dgm:pt modelId="{5AF19C46-09A9-4C42-81B9-3B594C1EE49A}" type="sibTrans" cxnId="{A825E3CD-539F-4A83-8691-13B42855522B}">
      <dgm:prSet/>
      <dgm:spPr/>
      <dgm:t>
        <a:bodyPr/>
        <a:lstStyle/>
        <a:p>
          <a:endParaRPr lang="cs-CZ" sz="2200">
            <a:effectLst/>
            <a:latin typeface="Hind Regular"/>
          </a:endParaRPr>
        </a:p>
      </dgm:t>
    </dgm:pt>
    <dgm:pt modelId="{223B7427-1207-4F14-9841-E471C48FF893}">
      <dgm:prSet custT="1"/>
      <dgm:spPr/>
      <dgm:t>
        <a:bodyPr/>
        <a:lstStyle/>
        <a:p>
          <a:pPr rtl="0"/>
          <a:r>
            <a:rPr lang="cs-CZ" sz="2200" b="1" dirty="0">
              <a:effectLst/>
              <a:latin typeface="Hind Regular"/>
            </a:rPr>
            <a:t>19 200 </a:t>
          </a:r>
          <a:r>
            <a:rPr lang="cs-CZ" sz="2200" dirty="0">
              <a:effectLst/>
              <a:latin typeface="Hind Regular"/>
            </a:rPr>
            <a:t>Kč</a:t>
          </a:r>
        </a:p>
        <a:p>
          <a:pPr rtl="0"/>
          <a:r>
            <a:rPr lang="cs-CZ" sz="2200" dirty="0">
              <a:effectLst/>
              <a:latin typeface="Hind Regular"/>
            </a:rPr>
            <a:t> stupeň IV</a:t>
          </a:r>
        </a:p>
      </dgm:t>
    </dgm:pt>
    <dgm:pt modelId="{A3779294-CB10-4D51-85C6-F6EE47DC6730}" type="parTrans" cxnId="{E03E17AE-6D16-4C28-B1A8-890F751E6164}">
      <dgm:prSet/>
      <dgm:spPr/>
      <dgm:t>
        <a:bodyPr/>
        <a:lstStyle/>
        <a:p>
          <a:endParaRPr lang="cs-CZ" sz="2200">
            <a:effectLst/>
            <a:latin typeface="Hind Regular"/>
          </a:endParaRPr>
        </a:p>
      </dgm:t>
    </dgm:pt>
    <dgm:pt modelId="{FCB0ECFF-3908-4ACA-B0D3-D0E088B7F72B}" type="sibTrans" cxnId="{E03E17AE-6D16-4C28-B1A8-890F751E6164}">
      <dgm:prSet/>
      <dgm:spPr/>
      <dgm:t>
        <a:bodyPr/>
        <a:lstStyle/>
        <a:p>
          <a:endParaRPr lang="cs-CZ" sz="2200">
            <a:effectLst/>
            <a:latin typeface="Hind Regular"/>
          </a:endParaRPr>
        </a:p>
      </dgm:t>
    </dgm:pt>
    <dgm:pt modelId="{E5A814E5-271F-4C69-BE95-5D164A580FE8}" type="pres">
      <dgm:prSet presAssocID="{F670B0DA-7890-4BCD-A1C0-C5A8F94F0FFC}" presName="diagram" presStyleCnt="0">
        <dgm:presLayoutVars>
          <dgm:dir/>
          <dgm:resizeHandles val="exact"/>
        </dgm:presLayoutVars>
      </dgm:prSet>
      <dgm:spPr/>
    </dgm:pt>
    <dgm:pt modelId="{F06BD308-9199-4569-9431-F1973DA42858}" type="pres">
      <dgm:prSet presAssocID="{4EA96F0F-7E68-4FD8-A030-85C3ECC254F3}" presName="node" presStyleLbl="node1" presStyleIdx="0" presStyleCnt="4">
        <dgm:presLayoutVars>
          <dgm:bulletEnabled val="1"/>
        </dgm:presLayoutVars>
      </dgm:prSet>
      <dgm:spPr/>
    </dgm:pt>
    <dgm:pt modelId="{F9E27344-BA77-4BE6-80F8-B6FC88C5F243}" type="pres">
      <dgm:prSet presAssocID="{0339C61E-3B46-42AB-8E55-2D6FCE9B1C01}" presName="sibTrans" presStyleCnt="0"/>
      <dgm:spPr/>
    </dgm:pt>
    <dgm:pt modelId="{E9102D72-F035-4333-A000-BD839D8479E3}" type="pres">
      <dgm:prSet presAssocID="{7BE770AC-D8A6-46CC-82DA-172CDF9D88D5}" presName="node" presStyleLbl="node1" presStyleIdx="1" presStyleCnt="4">
        <dgm:presLayoutVars>
          <dgm:bulletEnabled val="1"/>
        </dgm:presLayoutVars>
      </dgm:prSet>
      <dgm:spPr/>
    </dgm:pt>
    <dgm:pt modelId="{D2C43DDF-E521-418B-8F85-A18BC5EF44BC}" type="pres">
      <dgm:prSet presAssocID="{8AED12DC-2BBC-4A34-BFE2-35D4919AE876}" presName="sibTrans" presStyleCnt="0"/>
      <dgm:spPr/>
    </dgm:pt>
    <dgm:pt modelId="{F99E433F-C50A-41A5-8520-BD40AD7C90B5}" type="pres">
      <dgm:prSet presAssocID="{45DF42D5-A82F-4D14-ACCC-7C59CED7AA1C}" presName="node" presStyleLbl="node1" presStyleIdx="2" presStyleCnt="4" custScaleX="99164">
        <dgm:presLayoutVars>
          <dgm:bulletEnabled val="1"/>
        </dgm:presLayoutVars>
      </dgm:prSet>
      <dgm:spPr/>
    </dgm:pt>
    <dgm:pt modelId="{95B854B3-5793-44CC-9C30-94EDFC35343D}" type="pres">
      <dgm:prSet presAssocID="{5AF19C46-09A9-4C42-81B9-3B594C1EE49A}" presName="sibTrans" presStyleCnt="0"/>
      <dgm:spPr/>
    </dgm:pt>
    <dgm:pt modelId="{E13D6B16-E74A-4585-8D47-BF4B04204C40}" type="pres">
      <dgm:prSet presAssocID="{223B7427-1207-4F14-9841-E471C48FF893}" presName="node" presStyleLbl="node1" presStyleIdx="3" presStyleCnt="4">
        <dgm:presLayoutVars>
          <dgm:bulletEnabled val="1"/>
        </dgm:presLayoutVars>
      </dgm:prSet>
      <dgm:spPr/>
    </dgm:pt>
  </dgm:ptLst>
  <dgm:cxnLst>
    <dgm:cxn modelId="{4BF0141F-A391-4588-819E-967CAC0987B2}" type="presOf" srcId="{F670B0DA-7890-4BCD-A1C0-C5A8F94F0FFC}" destId="{E5A814E5-271F-4C69-BE95-5D164A580FE8}" srcOrd="0" destOrd="0" presId="urn:microsoft.com/office/officeart/2005/8/layout/default#1"/>
    <dgm:cxn modelId="{A453216F-470D-489D-9AC4-490178B75C54}" type="presOf" srcId="{45DF42D5-A82F-4D14-ACCC-7C59CED7AA1C}" destId="{F99E433F-C50A-41A5-8520-BD40AD7C90B5}" srcOrd="0" destOrd="0" presId="urn:microsoft.com/office/officeart/2005/8/layout/default#1"/>
    <dgm:cxn modelId="{7B615B8B-254C-4DD5-A2FA-1ABF1959E907}" type="presOf" srcId="{7BE770AC-D8A6-46CC-82DA-172CDF9D88D5}" destId="{E9102D72-F035-4333-A000-BD839D8479E3}" srcOrd="0" destOrd="0" presId="urn:microsoft.com/office/officeart/2005/8/layout/default#1"/>
    <dgm:cxn modelId="{026F4898-1B8E-45AD-943E-61D4D3144820}" type="presOf" srcId="{223B7427-1207-4F14-9841-E471C48FF893}" destId="{E13D6B16-E74A-4585-8D47-BF4B04204C40}" srcOrd="0" destOrd="0" presId="urn:microsoft.com/office/officeart/2005/8/layout/default#1"/>
    <dgm:cxn modelId="{731A78A3-3122-47F2-9BA5-43D9EF3B2362}" srcId="{F670B0DA-7890-4BCD-A1C0-C5A8F94F0FFC}" destId="{7BE770AC-D8A6-46CC-82DA-172CDF9D88D5}" srcOrd="1" destOrd="0" parTransId="{3A9DBA61-756B-4CAD-9763-B130203AB0E6}" sibTransId="{8AED12DC-2BBC-4A34-BFE2-35D4919AE876}"/>
    <dgm:cxn modelId="{E03E17AE-6D16-4C28-B1A8-890F751E6164}" srcId="{F670B0DA-7890-4BCD-A1C0-C5A8F94F0FFC}" destId="{223B7427-1207-4F14-9841-E471C48FF893}" srcOrd="3" destOrd="0" parTransId="{A3779294-CB10-4D51-85C6-F6EE47DC6730}" sibTransId="{FCB0ECFF-3908-4ACA-B0D3-D0E088B7F72B}"/>
    <dgm:cxn modelId="{A825E3CD-539F-4A83-8691-13B42855522B}" srcId="{F670B0DA-7890-4BCD-A1C0-C5A8F94F0FFC}" destId="{45DF42D5-A82F-4D14-ACCC-7C59CED7AA1C}" srcOrd="2" destOrd="0" parTransId="{50EBF4F4-3011-406C-9CE5-268B79C813F7}" sibTransId="{5AF19C46-09A9-4C42-81B9-3B594C1EE49A}"/>
    <dgm:cxn modelId="{1B4573F3-1A72-493A-8D27-B5EEFF0603EF}" srcId="{F670B0DA-7890-4BCD-A1C0-C5A8F94F0FFC}" destId="{4EA96F0F-7E68-4FD8-A030-85C3ECC254F3}" srcOrd="0" destOrd="0" parTransId="{351D2328-D810-415C-A59E-EA097D36BC86}" sibTransId="{0339C61E-3B46-42AB-8E55-2D6FCE9B1C01}"/>
    <dgm:cxn modelId="{5C13AFF7-E3D5-4943-952D-E59AF2448838}" type="presOf" srcId="{4EA96F0F-7E68-4FD8-A030-85C3ECC254F3}" destId="{F06BD308-9199-4569-9431-F1973DA42858}" srcOrd="0" destOrd="0" presId="urn:microsoft.com/office/officeart/2005/8/layout/default#1"/>
    <dgm:cxn modelId="{6B8CEA02-4BC1-4240-8B4D-0A8B09B7118E}" type="presParOf" srcId="{E5A814E5-271F-4C69-BE95-5D164A580FE8}" destId="{F06BD308-9199-4569-9431-F1973DA42858}" srcOrd="0" destOrd="0" presId="urn:microsoft.com/office/officeart/2005/8/layout/default#1"/>
    <dgm:cxn modelId="{8F930260-B5E7-4A3A-8CD9-CCEB95D1E14A}" type="presParOf" srcId="{E5A814E5-271F-4C69-BE95-5D164A580FE8}" destId="{F9E27344-BA77-4BE6-80F8-B6FC88C5F243}" srcOrd="1" destOrd="0" presId="urn:microsoft.com/office/officeart/2005/8/layout/default#1"/>
    <dgm:cxn modelId="{A933092A-84F3-4258-BC56-D5BB92ED5AB7}" type="presParOf" srcId="{E5A814E5-271F-4C69-BE95-5D164A580FE8}" destId="{E9102D72-F035-4333-A000-BD839D8479E3}" srcOrd="2" destOrd="0" presId="urn:microsoft.com/office/officeart/2005/8/layout/default#1"/>
    <dgm:cxn modelId="{95C3B202-984B-46D3-9362-8B73301F7D0D}" type="presParOf" srcId="{E5A814E5-271F-4C69-BE95-5D164A580FE8}" destId="{D2C43DDF-E521-418B-8F85-A18BC5EF44BC}" srcOrd="3" destOrd="0" presId="urn:microsoft.com/office/officeart/2005/8/layout/default#1"/>
    <dgm:cxn modelId="{4099C712-0043-43FD-A263-6B6D5811A6AE}" type="presParOf" srcId="{E5A814E5-271F-4C69-BE95-5D164A580FE8}" destId="{F99E433F-C50A-41A5-8520-BD40AD7C90B5}" srcOrd="4" destOrd="0" presId="urn:microsoft.com/office/officeart/2005/8/layout/default#1"/>
    <dgm:cxn modelId="{D2896BF5-2F06-49D1-B0CB-579515995669}" type="presParOf" srcId="{E5A814E5-271F-4C69-BE95-5D164A580FE8}" destId="{95B854B3-5793-44CC-9C30-94EDFC35343D}" srcOrd="5" destOrd="0" presId="urn:microsoft.com/office/officeart/2005/8/layout/default#1"/>
    <dgm:cxn modelId="{3817DA2A-AA9E-4421-A258-3CB96C71FB21}" type="presParOf" srcId="{E5A814E5-271F-4C69-BE95-5D164A580FE8}" destId="{E13D6B16-E74A-4585-8D47-BF4B04204C40}"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a:effectLst/>
              <a:latin typeface="Hind Regular"/>
            </a:rPr>
            <a:t>880 </a:t>
          </a:r>
          <a:r>
            <a:rPr lang="cs-CZ" sz="2200" dirty="0">
              <a:effectLst/>
              <a:latin typeface="Hind Regular"/>
            </a:rPr>
            <a:t>Kč</a:t>
          </a:r>
        </a:p>
        <a:p>
          <a:pPr rtl="0"/>
          <a:r>
            <a:rPr lang="cs-CZ" sz="2200" dirty="0">
              <a:effectLst/>
              <a:latin typeface="Hind Regular"/>
            </a:rPr>
            <a:t>stupeň I</a:t>
          </a: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7BE770AC-D8A6-46CC-82DA-172CDF9D88D5}">
      <dgm:prSet custT="1"/>
      <dgm:spPr/>
      <dgm:t>
        <a:bodyPr/>
        <a:lstStyle/>
        <a:p>
          <a:pPr rtl="0"/>
          <a:r>
            <a:rPr lang="cs-CZ" sz="2200" b="1" dirty="0">
              <a:effectLst/>
              <a:latin typeface="Hind Regular"/>
            </a:rPr>
            <a:t>4 400 Kč</a:t>
          </a:r>
        </a:p>
        <a:p>
          <a:pPr rtl="0"/>
          <a:r>
            <a:rPr lang="cs-CZ" sz="2200" dirty="0">
              <a:effectLst/>
              <a:latin typeface="Hind Regular"/>
            </a:rPr>
            <a:t>stupeň II</a:t>
          </a:r>
        </a:p>
      </dgm:t>
    </dgm:pt>
    <dgm:pt modelId="{3A9DBA61-756B-4CAD-9763-B130203AB0E6}" type="parTrans" cxnId="{731A78A3-3122-47F2-9BA5-43D9EF3B2362}">
      <dgm:prSet/>
      <dgm:spPr/>
      <dgm:t>
        <a:bodyPr/>
        <a:lstStyle/>
        <a:p>
          <a:endParaRPr lang="cs-CZ" sz="2200">
            <a:effectLst/>
            <a:latin typeface="Hind Regular"/>
          </a:endParaRPr>
        </a:p>
      </dgm:t>
    </dgm:pt>
    <dgm:pt modelId="{8AED12DC-2BBC-4A34-BFE2-35D4919AE876}" type="sibTrans" cxnId="{731A78A3-3122-47F2-9BA5-43D9EF3B2362}">
      <dgm:prSet/>
      <dgm:spPr/>
      <dgm:t>
        <a:bodyPr/>
        <a:lstStyle/>
        <a:p>
          <a:endParaRPr lang="cs-CZ" sz="2200">
            <a:effectLst/>
            <a:latin typeface="Hind Regular"/>
          </a:endParaRPr>
        </a:p>
      </dgm:t>
    </dgm:pt>
    <dgm:pt modelId="{45DF42D5-A82F-4D14-ACCC-7C59CED7AA1C}">
      <dgm:prSet custT="1"/>
      <dgm:spPr/>
      <dgm:t>
        <a:bodyPr/>
        <a:lstStyle/>
        <a:p>
          <a:pPr rtl="0"/>
          <a:r>
            <a:rPr lang="cs-CZ" sz="2200" b="1" dirty="0">
              <a:effectLst/>
              <a:latin typeface="Hind Regular"/>
            </a:rPr>
            <a:t>12 800 </a:t>
          </a:r>
          <a:r>
            <a:rPr lang="cs-CZ" sz="2200" dirty="0">
              <a:effectLst/>
              <a:latin typeface="Hind Regular"/>
            </a:rPr>
            <a:t>Kč</a:t>
          </a:r>
        </a:p>
        <a:p>
          <a:pPr rtl="0"/>
          <a:r>
            <a:rPr lang="cs-CZ" sz="2200" dirty="0">
              <a:effectLst/>
              <a:latin typeface="Hind Regular"/>
            </a:rPr>
            <a:t>stupeň III</a:t>
          </a:r>
        </a:p>
      </dgm:t>
    </dgm:pt>
    <dgm:pt modelId="{50EBF4F4-3011-406C-9CE5-268B79C813F7}" type="parTrans" cxnId="{A825E3CD-539F-4A83-8691-13B42855522B}">
      <dgm:prSet/>
      <dgm:spPr/>
      <dgm:t>
        <a:bodyPr/>
        <a:lstStyle/>
        <a:p>
          <a:endParaRPr lang="cs-CZ" sz="2200">
            <a:effectLst/>
            <a:latin typeface="Hind Regular"/>
          </a:endParaRPr>
        </a:p>
      </dgm:t>
    </dgm:pt>
    <dgm:pt modelId="{5AF19C46-09A9-4C42-81B9-3B594C1EE49A}" type="sibTrans" cxnId="{A825E3CD-539F-4A83-8691-13B42855522B}">
      <dgm:prSet/>
      <dgm:spPr/>
      <dgm:t>
        <a:bodyPr/>
        <a:lstStyle/>
        <a:p>
          <a:endParaRPr lang="cs-CZ" sz="2200">
            <a:effectLst/>
            <a:latin typeface="Hind Regular"/>
          </a:endParaRPr>
        </a:p>
      </dgm:t>
    </dgm:pt>
    <dgm:pt modelId="{223B7427-1207-4F14-9841-E471C48FF893}">
      <dgm:prSet custT="1"/>
      <dgm:spPr/>
      <dgm:t>
        <a:bodyPr/>
        <a:lstStyle/>
        <a:p>
          <a:pPr rtl="0"/>
          <a:r>
            <a:rPr lang="cs-CZ" sz="2200" b="1" dirty="0">
              <a:effectLst/>
              <a:latin typeface="Hind Regular"/>
            </a:rPr>
            <a:t>19 200 </a:t>
          </a:r>
          <a:r>
            <a:rPr lang="cs-CZ" sz="2200" dirty="0">
              <a:effectLst/>
              <a:latin typeface="Hind Regular"/>
            </a:rPr>
            <a:t>Kč</a:t>
          </a:r>
        </a:p>
        <a:p>
          <a:pPr rtl="0"/>
          <a:r>
            <a:rPr lang="cs-CZ" sz="2200" dirty="0">
              <a:effectLst/>
              <a:latin typeface="Hind Regular"/>
            </a:rPr>
            <a:t> stupeň IV</a:t>
          </a:r>
        </a:p>
      </dgm:t>
    </dgm:pt>
    <dgm:pt modelId="{A3779294-CB10-4D51-85C6-F6EE47DC6730}" type="parTrans" cxnId="{E03E17AE-6D16-4C28-B1A8-890F751E6164}">
      <dgm:prSet/>
      <dgm:spPr/>
      <dgm:t>
        <a:bodyPr/>
        <a:lstStyle/>
        <a:p>
          <a:endParaRPr lang="cs-CZ" sz="2200">
            <a:effectLst/>
            <a:latin typeface="Hind Regular"/>
          </a:endParaRPr>
        </a:p>
      </dgm:t>
    </dgm:pt>
    <dgm:pt modelId="{FCB0ECFF-3908-4ACA-B0D3-D0E088B7F72B}" type="sibTrans" cxnId="{E03E17AE-6D16-4C28-B1A8-890F751E6164}">
      <dgm:prSet/>
      <dgm:spPr/>
      <dgm:t>
        <a:bodyPr/>
        <a:lstStyle/>
        <a:p>
          <a:endParaRPr lang="cs-CZ" sz="2200">
            <a:effectLst/>
            <a:latin typeface="Hind Regular"/>
          </a:endParaRPr>
        </a:p>
      </dgm:t>
    </dgm:pt>
    <dgm:pt modelId="{E5A814E5-271F-4C69-BE95-5D164A580FE8}" type="pres">
      <dgm:prSet presAssocID="{F670B0DA-7890-4BCD-A1C0-C5A8F94F0FFC}" presName="diagram" presStyleCnt="0">
        <dgm:presLayoutVars>
          <dgm:dir/>
          <dgm:resizeHandles val="exact"/>
        </dgm:presLayoutVars>
      </dgm:prSet>
      <dgm:spPr/>
    </dgm:pt>
    <dgm:pt modelId="{F06BD308-9199-4569-9431-F1973DA42858}" type="pres">
      <dgm:prSet presAssocID="{4EA96F0F-7E68-4FD8-A030-85C3ECC254F3}" presName="node" presStyleLbl="node1" presStyleIdx="0" presStyleCnt="4">
        <dgm:presLayoutVars>
          <dgm:bulletEnabled val="1"/>
        </dgm:presLayoutVars>
      </dgm:prSet>
      <dgm:spPr/>
    </dgm:pt>
    <dgm:pt modelId="{F9E27344-BA77-4BE6-80F8-B6FC88C5F243}" type="pres">
      <dgm:prSet presAssocID="{0339C61E-3B46-42AB-8E55-2D6FCE9B1C01}" presName="sibTrans" presStyleCnt="0"/>
      <dgm:spPr/>
    </dgm:pt>
    <dgm:pt modelId="{E9102D72-F035-4333-A000-BD839D8479E3}" type="pres">
      <dgm:prSet presAssocID="{7BE770AC-D8A6-46CC-82DA-172CDF9D88D5}" presName="node" presStyleLbl="node1" presStyleIdx="1" presStyleCnt="4">
        <dgm:presLayoutVars>
          <dgm:bulletEnabled val="1"/>
        </dgm:presLayoutVars>
      </dgm:prSet>
      <dgm:spPr/>
    </dgm:pt>
    <dgm:pt modelId="{D2C43DDF-E521-418B-8F85-A18BC5EF44BC}" type="pres">
      <dgm:prSet presAssocID="{8AED12DC-2BBC-4A34-BFE2-35D4919AE876}" presName="sibTrans" presStyleCnt="0"/>
      <dgm:spPr/>
    </dgm:pt>
    <dgm:pt modelId="{F99E433F-C50A-41A5-8520-BD40AD7C90B5}" type="pres">
      <dgm:prSet presAssocID="{45DF42D5-A82F-4D14-ACCC-7C59CED7AA1C}" presName="node" presStyleLbl="node1" presStyleIdx="2" presStyleCnt="4" custScaleX="99164">
        <dgm:presLayoutVars>
          <dgm:bulletEnabled val="1"/>
        </dgm:presLayoutVars>
      </dgm:prSet>
      <dgm:spPr/>
    </dgm:pt>
    <dgm:pt modelId="{95B854B3-5793-44CC-9C30-94EDFC35343D}" type="pres">
      <dgm:prSet presAssocID="{5AF19C46-09A9-4C42-81B9-3B594C1EE49A}" presName="sibTrans" presStyleCnt="0"/>
      <dgm:spPr/>
    </dgm:pt>
    <dgm:pt modelId="{E13D6B16-E74A-4585-8D47-BF4B04204C40}" type="pres">
      <dgm:prSet presAssocID="{223B7427-1207-4F14-9841-E471C48FF893}" presName="node" presStyleLbl="node1" presStyleIdx="3" presStyleCnt="4">
        <dgm:presLayoutVars>
          <dgm:bulletEnabled val="1"/>
        </dgm:presLayoutVars>
      </dgm:prSet>
      <dgm:spPr/>
    </dgm:pt>
  </dgm:ptLst>
  <dgm:cxnLst>
    <dgm:cxn modelId="{4BF0141F-A391-4588-819E-967CAC0987B2}" type="presOf" srcId="{F670B0DA-7890-4BCD-A1C0-C5A8F94F0FFC}" destId="{E5A814E5-271F-4C69-BE95-5D164A580FE8}" srcOrd="0" destOrd="0" presId="urn:microsoft.com/office/officeart/2005/8/layout/default#1"/>
    <dgm:cxn modelId="{A453216F-470D-489D-9AC4-490178B75C54}" type="presOf" srcId="{45DF42D5-A82F-4D14-ACCC-7C59CED7AA1C}" destId="{F99E433F-C50A-41A5-8520-BD40AD7C90B5}" srcOrd="0" destOrd="0" presId="urn:microsoft.com/office/officeart/2005/8/layout/default#1"/>
    <dgm:cxn modelId="{7B615B8B-254C-4DD5-A2FA-1ABF1959E907}" type="presOf" srcId="{7BE770AC-D8A6-46CC-82DA-172CDF9D88D5}" destId="{E9102D72-F035-4333-A000-BD839D8479E3}" srcOrd="0" destOrd="0" presId="urn:microsoft.com/office/officeart/2005/8/layout/default#1"/>
    <dgm:cxn modelId="{026F4898-1B8E-45AD-943E-61D4D3144820}" type="presOf" srcId="{223B7427-1207-4F14-9841-E471C48FF893}" destId="{E13D6B16-E74A-4585-8D47-BF4B04204C40}" srcOrd="0" destOrd="0" presId="urn:microsoft.com/office/officeart/2005/8/layout/default#1"/>
    <dgm:cxn modelId="{731A78A3-3122-47F2-9BA5-43D9EF3B2362}" srcId="{F670B0DA-7890-4BCD-A1C0-C5A8F94F0FFC}" destId="{7BE770AC-D8A6-46CC-82DA-172CDF9D88D5}" srcOrd="1" destOrd="0" parTransId="{3A9DBA61-756B-4CAD-9763-B130203AB0E6}" sibTransId="{8AED12DC-2BBC-4A34-BFE2-35D4919AE876}"/>
    <dgm:cxn modelId="{E03E17AE-6D16-4C28-B1A8-890F751E6164}" srcId="{F670B0DA-7890-4BCD-A1C0-C5A8F94F0FFC}" destId="{223B7427-1207-4F14-9841-E471C48FF893}" srcOrd="3" destOrd="0" parTransId="{A3779294-CB10-4D51-85C6-F6EE47DC6730}" sibTransId="{FCB0ECFF-3908-4ACA-B0D3-D0E088B7F72B}"/>
    <dgm:cxn modelId="{A825E3CD-539F-4A83-8691-13B42855522B}" srcId="{F670B0DA-7890-4BCD-A1C0-C5A8F94F0FFC}" destId="{45DF42D5-A82F-4D14-ACCC-7C59CED7AA1C}" srcOrd="2" destOrd="0" parTransId="{50EBF4F4-3011-406C-9CE5-268B79C813F7}" sibTransId="{5AF19C46-09A9-4C42-81B9-3B594C1EE49A}"/>
    <dgm:cxn modelId="{1B4573F3-1A72-493A-8D27-B5EEFF0603EF}" srcId="{F670B0DA-7890-4BCD-A1C0-C5A8F94F0FFC}" destId="{4EA96F0F-7E68-4FD8-A030-85C3ECC254F3}" srcOrd="0" destOrd="0" parTransId="{351D2328-D810-415C-A59E-EA097D36BC86}" sibTransId="{0339C61E-3B46-42AB-8E55-2D6FCE9B1C01}"/>
    <dgm:cxn modelId="{5C13AFF7-E3D5-4943-952D-E59AF2448838}" type="presOf" srcId="{4EA96F0F-7E68-4FD8-A030-85C3ECC254F3}" destId="{F06BD308-9199-4569-9431-F1973DA42858}" srcOrd="0" destOrd="0" presId="urn:microsoft.com/office/officeart/2005/8/layout/default#1"/>
    <dgm:cxn modelId="{6B8CEA02-4BC1-4240-8B4D-0A8B09B7118E}" type="presParOf" srcId="{E5A814E5-271F-4C69-BE95-5D164A580FE8}" destId="{F06BD308-9199-4569-9431-F1973DA42858}" srcOrd="0" destOrd="0" presId="urn:microsoft.com/office/officeart/2005/8/layout/default#1"/>
    <dgm:cxn modelId="{8F930260-B5E7-4A3A-8CD9-CCEB95D1E14A}" type="presParOf" srcId="{E5A814E5-271F-4C69-BE95-5D164A580FE8}" destId="{F9E27344-BA77-4BE6-80F8-B6FC88C5F243}" srcOrd="1" destOrd="0" presId="urn:microsoft.com/office/officeart/2005/8/layout/default#1"/>
    <dgm:cxn modelId="{A933092A-84F3-4258-BC56-D5BB92ED5AB7}" type="presParOf" srcId="{E5A814E5-271F-4C69-BE95-5D164A580FE8}" destId="{E9102D72-F035-4333-A000-BD839D8479E3}" srcOrd="2" destOrd="0" presId="urn:microsoft.com/office/officeart/2005/8/layout/default#1"/>
    <dgm:cxn modelId="{95C3B202-984B-46D3-9362-8B73301F7D0D}" type="presParOf" srcId="{E5A814E5-271F-4C69-BE95-5D164A580FE8}" destId="{D2C43DDF-E521-418B-8F85-A18BC5EF44BC}" srcOrd="3" destOrd="0" presId="urn:microsoft.com/office/officeart/2005/8/layout/default#1"/>
    <dgm:cxn modelId="{4099C712-0043-43FD-A263-6B6D5811A6AE}" type="presParOf" srcId="{E5A814E5-271F-4C69-BE95-5D164A580FE8}" destId="{F99E433F-C50A-41A5-8520-BD40AD7C90B5}" srcOrd="4" destOrd="0" presId="urn:microsoft.com/office/officeart/2005/8/layout/default#1"/>
    <dgm:cxn modelId="{D2896BF5-2F06-49D1-B0CB-579515995669}" type="presParOf" srcId="{E5A814E5-271F-4C69-BE95-5D164A580FE8}" destId="{95B854B3-5793-44CC-9C30-94EDFC35343D}" srcOrd="5" destOrd="0" presId="urn:microsoft.com/office/officeart/2005/8/layout/default#1"/>
    <dgm:cxn modelId="{3817DA2A-AA9E-4421-A258-3CB96C71FB21}" type="presParOf" srcId="{E5A814E5-271F-4C69-BE95-5D164A580FE8}" destId="{E13D6B16-E74A-4585-8D47-BF4B04204C40}"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a:effectLst/>
              <a:latin typeface="Hind Regular"/>
            </a:rPr>
            <a:t>19 200 Kč</a:t>
          </a:r>
          <a:endParaRPr lang="cs-CZ" sz="2200" dirty="0">
            <a:effectLst/>
            <a:latin typeface="Hind Regular"/>
          </a:endParaRPr>
        </a:p>
        <a:p>
          <a:pPr rtl="0"/>
          <a:r>
            <a:rPr lang="cs-CZ" sz="2200" dirty="0">
              <a:effectLst/>
              <a:latin typeface="Hind Regular"/>
            </a:rPr>
            <a:t>stupeň IV</a:t>
          </a:r>
        </a:p>
        <a:p>
          <a:pPr rtl="0"/>
          <a:r>
            <a:rPr lang="cs-CZ" sz="2200" dirty="0">
              <a:effectLst/>
              <a:latin typeface="Hind Regular"/>
            </a:rPr>
            <a:t>(od 1. 4. 2019)</a:t>
          </a: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3797F971-E671-41C7-BF00-798E3AEF7BD8}">
      <dgm:prSet custT="1"/>
      <dgm:spPr/>
      <dgm:t>
        <a:bodyPr/>
        <a:lstStyle/>
        <a:p>
          <a:r>
            <a:rPr lang="cs-CZ" sz="2200" b="1" dirty="0">
              <a:latin typeface="Hind Regular"/>
            </a:rPr>
            <a:t>13 900 Kč</a:t>
          </a:r>
        </a:p>
        <a:p>
          <a:r>
            <a:rPr lang="cs-CZ" sz="2200" b="0" dirty="0">
              <a:latin typeface="Hind Regular"/>
            </a:rPr>
            <a:t>stupeň III</a:t>
          </a:r>
        </a:p>
        <a:p>
          <a:r>
            <a:rPr lang="cs-CZ" sz="2200" b="0" dirty="0">
              <a:latin typeface="Hind Regular"/>
            </a:rPr>
            <a:t>(od 1. 7. 2019)</a:t>
          </a:r>
        </a:p>
      </dgm:t>
    </dgm:pt>
    <dgm:pt modelId="{B2EECD2C-01BD-4D26-882E-A37C0CF70279}" type="parTrans" cxnId="{E34802BA-9563-4903-A389-82405E91021E}">
      <dgm:prSet/>
      <dgm:spPr/>
      <dgm:t>
        <a:bodyPr/>
        <a:lstStyle/>
        <a:p>
          <a:endParaRPr lang="cs-CZ"/>
        </a:p>
      </dgm:t>
    </dgm:pt>
    <dgm:pt modelId="{20DAD5EB-1971-43C3-B672-070920A4DB6E}" type="sibTrans" cxnId="{E34802BA-9563-4903-A389-82405E91021E}">
      <dgm:prSet/>
      <dgm:spPr/>
      <dgm:t>
        <a:bodyPr/>
        <a:lstStyle/>
        <a:p>
          <a:endParaRPr lang="cs-CZ"/>
        </a:p>
      </dgm:t>
    </dgm:pt>
    <dgm:pt modelId="{43BA6BB9-27FC-4610-B5F9-49C339C7B0E2}">
      <dgm:prSet custT="1"/>
      <dgm:spPr/>
      <dgm:t>
        <a:bodyPr/>
        <a:lstStyle/>
        <a:p>
          <a:r>
            <a:rPr lang="cs-CZ" sz="2200" b="1" dirty="0">
              <a:latin typeface="Hind Regular"/>
            </a:rPr>
            <a:t>12 800 Kč</a:t>
          </a:r>
        </a:p>
        <a:p>
          <a:r>
            <a:rPr lang="cs-CZ" sz="2200" dirty="0">
              <a:latin typeface="Hind Regular"/>
            </a:rPr>
            <a:t>Stupeň II</a:t>
          </a:r>
        </a:p>
        <a:p>
          <a:r>
            <a:rPr lang="cs-CZ" sz="2200" dirty="0">
              <a:latin typeface="Hind Regular"/>
            </a:rPr>
            <a:t>(od 1. 7. 2019)</a:t>
          </a:r>
        </a:p>
      </dgm:t>
    </dgm:pt>
    <dgm:pt modelId="{0D53616E-CB60-4D2F-81E0-668E9C266E73}" type="parTrans" cxnId="{E4E0B5F4-ECFA-4816-B9A9-E90A3918C63C}">
      <dgm:prSet/>
      <dgm:spPr/>
      <dgm:t>
        <a:bodyPr/>
        <a:lstStyle/>
        <a:p>
          <a:endParaRPr lang="cs-CZ"/>
        </a:p>
      </dgm:t>
    </dgm:pt>
    <dgm:pt modelId="{57685112-6458-41E9-93C9-07C153187D55}" type="sibTrans" cxnId="{E4E0B5F4-ECFA-4816-B9A9-E90A3918C63C}">
      <dgm:prSet/>
      <dgm:spPr/>
      <dgm:t>
        <a:bodyPr/>
        <a:lstStyle/>
        <a:p>
          <a:endParaRPr lang="cs-CZ"/>
        </a:p>
      </dgm:t>
    </dgm:pt>
    <dgm:pt modelId="{E5A814E5-271F-4C69-BE95-5D164A580FE8}" type="pres">
      <dgm:prSet presAssocID="{F670B0DA-7890-4BCD-A1C0-C5A8F94F0FFC}" presName="diagram" presStyleCnt="0">
        <dgm:presLayoutVars>
          <dgm:dir/>
          <dgm:resizeHandles val="exact"/>
        </dgm:presLayoutVars>
      </dgm:prSet>
      <dgm:spPr/>
    </dgm:pt>
    <dgm:pt modelId="{F06BD308-9199-4569-9431-F1973DA42858}" type="pres">
      <dgm:prSet presAssocID="{4EA96F0F-7E68-4FD8-A030-85C3ECC254F3}" presName="node" presStyleLbl="node1" presStyleIdx="0" presStyleCnt="3">
        <dgm:presLayoutVars>
          <dgm:bulletEnabled val="1"/>
        </dgm:presLayoutVars>
      </dgm:prSet>
      <dgm:spPr/>
    </dgm:pt>
    <dgm:pt modelId="{F9E27344-BA77-4BE6-80F8-B6FC88C5F243}" type="pres">
      <dgm:prSet presAssocID="{0339C61E-3B46-42AB-8E55-2D6FCE9B1C01}" presName="sibTrans" presStyleCnt="0"/>
      <dgm:spPr/>
    </dgm:pt>
    <dgm:pt modelId="{262DC7C3-5142-4674-AE22-FE1795332C1B}" type="pres">
      <dgm:prSet presAssocID="{3797F971-E671-41C7-BF00-798E3AEF7BD8}" presName="node" presStyleLbl="node1" presStyleIdx="1" presStyleCnt="3">
        <dgm:presLayoutVars>
          <dgm:bulletEnabled val="1"/>
        </dgm:presLayoutVars>
      </dgm:prSet>
      <dgm:spPr/>
    </dgm:pt>
    <dgm:pt modelId="{C511B953-C222-473D-8ADD-F36E8317C965}" type="pres">
      <dgm:prSet presAssocID="{20DAD5EB-1971-43C3-B672-070920A4DB6E}" presName="sibTrans" presStyleCnt="0"/>
      <dgm:spPr/>
    </dgm:pt>
    <dgm:pt modelId="{6BD5AA23-9871-4F8A-B38C-C23B2A482B3C}" type="pres">
      <dgm:prSet presAssocID="{43BA6BB9-27FC-4610-B5F9-49C339C7B0E2}" presName="node" presStyleLbl="node1" presStyleIdx="2" presStyleCnt="3">
        <dgm:presLayoutVars>
          <dgm:bulletEnabled val="1"/>
        </dgm:presLayoutVars>
      </dgm:prSet>
      <dgm:spPr/>
    </dgm:pt>
  </dgm:ptLst>
  <dgm:cxnLst>
    <dgm:cxn modelId="{4BF0141F-A391-4588-819E-967CAC0987B2}" type="presOf" srcId="{F670B0DA-7890-4BCD-A1C0-C5A8F94F0FFC}" destId="{E5A814E5-271F-4C69-BE95-5D164A580FE8}" srcOrd="0" destOrd="0" presId="urn:microsoft.com/office/officeart/2005/8/layout/default#1"/>
    <dgm:cxn modelId="{C72DF888-288D-4ED8-91EA-DB31671C13F4}" type="presOf" srcId="{3797F971-E671-41C7-BF00-798E3AEF7BD8}" destId="{262DC7C3-5142-4674-AE22-FE1795332C1B}" srcOrd="0" destOrd="0" presId="urn:microsoft.com/office/officeart/2005/8/layout/default#1"/>
    <dgm:cxn modelId="{90534D96-60C6-4789-9A7C-1AD31032B7ED}" type="presOf" srcId="{43BA6BB9-27FC-4610-B5F9-49C339C7B0E2}" destId="{6BD5AA23-9871-4F8A-B38C-C23B2A482B3C}" srcOrd="0" destOrd="0" presId="urn:microsoft.com/office/officeart/2005/8/layout/default#1"/>
    <dgm:cxn modelId="{E34802BA-9563-4903-A389-82405E91021E}" srcId="{F670B0DA-7890-4BCD-A1C0-C5A8F94F0FFC}" destId="{3797F971-E671-41C7-BF00-798E3AEF7BD8}" srcOrd="1" destOrd="0" parTransId="{B2EECD2C-01BD-4D26-882E-A37C0CF70279}" sibTransId="{20DAD5EB-1971-43C3-B672-070920A4DB6E}"/>
    <dgm:cxn modelId="{1B4573F3-1A72-493A-8D27-B5EEFF0603EF}" srcId="{F670B0DA-7890-4BCD-A1C0-C5A8F94F0FFC}" destId="{4EA96F0F-7E68-4FD8-A030-85C3ECC254F3}" srcOrd="0" destOrd="0" parTransId="{351D2328-D810-415C-A59E-EA097D36BC86}" sibTransId="{0339C61E-3B46-42AB-8E55-2D6FCE9B1C01}"/>
    <dgm:cxn modelId="{E4E0B5F4-ECFA-4816-B9A9-E90A3918C63C}" srcId="{F670B0DA-7890-4BCD-A1C0-C5A8F94F0FFC}" destId="{43BA6BB9-27FC-4610-B5F9-49C339C7B0E2}" srcOrd="2" destOrd="0" parTransId="{0D53616E-CB60-4D2F-81E0-668E9C266E73}" sibTransId="{57685112-6458-41E9-93C9-07C153187D55}"/>
    <dgm:cxn modelId="{5C13AFF7-E3D5-4943-952D-E59AF2448838}" type="presOf" srcId="{4EA96F0F-7E68-4FD8-A030-85C3ECC254F3}" destId="{F06BD308-9199-4569-9431-F1973DA42858}" srcOrd="0" destOrd="0" presId="urn:microsoft.com/office/officeart/2005/8/layout/default#1"/>
    <dgm:cxn modelId="{6B8CEA02-4BC1-4240-8B4D-0A8B09B7118E}" type="presParOf" srcId="{E5A814E5-271F-4C69-BE95-5D164A580FE8}" destId="{F06BD308-9199-4569-9431-F1973DA42858}" srcOrd="0" destOrd="0" presId="urn:microsoft.com/office/officeart/2005/8/layout/default#1"/>
    <dgm:cxn modelId="{684AB071-CFD4-4735-BBD2-E293B856B688}" type="presParOf" srcId="{E5A814E5-271F-4C69-BE95-5D164A580FE8}" destId="{F9E27344-BA77-4BE6-80F8-B6FC88C5F243}" srcOrd="1" destOrd="0" presId="urn:microsoft.com/office/officeart/2005/8/layout/default#1"/>
    <dgm:cxn modelId="{9C7604C7-7EEE-4539-A83E-80A1AA15ECD4}" type="presParOf" srcId="{E5A814E5-271F-4C69-BE95-5D164A580FE8}" destId="{262DC7C3-5142-4674-AE22-FE1795332C1B}" srcOrd="2" destOrd="0" presId="urn:microsoft.com/office/officeart/2005/8/layout/default#1"/>
    <dgm:cxn modelId="{F13E5956-9E30-409F-86D7-E9A77CA5B227}" type="presParOf" srcId="{E5A814E5-271F-4C69-BE95-5D164A580FE8}" destId="{C511B953-C222-473D-8ADD-F36E8317C965}" srcOrd="3" destOrd="0" presId="urn:microsoft.com/office/officeart/2005/8/layout/default#1"/>
    <dgm:cxn modelId="{3A26635C-ADCD-4126-A1AA-473EEA62B482}" type="presParOf" srcId="{E5A814E5-271F-4C69-BE95-5D164A580FE8}" destId="{6BD5AA23-9871-4F8A-B38C-C23B2A482B3C}"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A47F8E-3A25-493B-A04D-D7673517481A}">
      <dsp:nvSpPr>
        <dsp:cNvPr id="0" name=""/>
        <dsp:cNvSpPr/>
      </dsp:nvSpPr>
      <dsp:spPr>
        <a:xfrm>
          <a:off x="0" y="5869"/>
          <a:ext cx="8373110" cy="1088557"/>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 (lehká závislost)</a:t>
          </a:r>
          <a:r>
            <a:rPr lang="cs-CZ" sz="1800" kern="1200" dirty="0">
              <a:latin typeface="Hind Regular"/>
            </a:rPr>
            <a:t>, jestliže z důvodu dlouhodobě nepříznivého zdravotního stavu není schopna zvládat </a:t>
          </a:r>
          <a:r>
            <a:rPr lang="cs-CZ" sz="1800" b="1" u="sng" kern="1200" dirty="0">
              <a:latin typeface="Hind Regular"/>
            </a:rPr>
            <a:t>3 základní životní potřeby</a:t>
          </a:r>
          <a:r>
            <a:rPr lang="cs-CZ" sz="1800" kern="1200" dirty="0">
              <a:latin typeface="Hind Regular"/>
            </a:rPr>
            <a:t>,  </a:t>
          </a:r>
        </a:p>
      </dsp:txBody>
      <dsp:txXfrm>
        <a:off x="53139" y="59008"/>
        <a:ext cx="8266832" cy="982279"/>
      </dsp:txXfrm>
    </dsp:sp>
    <dsp:sp modelId="{42DD6782-277C-407F-9EAD-D125D6FD2578}">
      <dsp:nvSpPr>
        <dsp:cNvPr id="0" name=""/>
        <dsp:cNvSpPr/>
      </dsp:nvSpPr>
      <dsp:spPr>
        <a:xfrm>
          <a:off x="0" y="1209626"/>
          <a:ext cx="8373110" cy="100620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II (středně těžká závislost)</a:t>
          </a:r>
          <a:r>
            <a:rPr lang="cs-CZ" sz="1800" kern="1200" dirty="0">
              <a:latin typeface="Hind Regular"/>
            </a:rPr>
            <a:t>, jestliže z důvodu dlouhodobě nepříznivého zdravotního stavu není schopna zvládat </a:t>
          </a:r>
          <a:r>
            <a:rPr lang="cs-CZ" sz="1800" b="1" u="sng" kern="1200" dirty="0">
              <a:latin typeface="Hind Regular"/>
            </a:rPr>
            <a:t>4 nebo 5 základních životních potřeb</a:t>
          </a:r>
          <a:r>
            <a:rPr lang="cs-CZ" sz="1800" kern="1200" dirty="0">
              <a:latin typeface="Hind Regular"/>
            </a:rPr>
            <a:t>,</a:t>
          </a:r>
        </a:p>
      </dsp:txBody>
      <dsp:txXfrm>
        <a:off x="49119" y="1258745"/>
        <a:ext cx="8274872" cy="907962"/>
      </dsp:txXfrm>
    </dsp:sp>
    <dsp:sp modelId="{CEFD97B3-B872-42E5-AB19-0B72B0B9368E}">
      <dsp:nvSpPr>
        <dsp:cNvPr id="0" name=""/>
        <dsp:cNvSpPr/>
      </dsp:nvSpPr>
      <dsp:spPr>
        <a:xfrm>
          <a:off x="0" y="2331026"/>
          <a:ext cx="8373110" cy="100620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III (těžká závislost)</a:t>
          </a:r>
          <a:r>
            <a:rPr lang="cs-CZ" sz="1800" kern="1200" dirty="0">
              <a:latin typeface="Hind Regular"/>
            </a:rPr>
            <a:t>, jestliže z důvodu dlouhodobě nepříznivého zdravotního stavu není schopna zvládat </a:t>
          </a:r>
          <a:r>
            <a:rPr lang="cs-CZ" sz="1800" b="1" u="sng" kern="1200" dirty="0">
              <a:latin typeface="Hind Regular"/>
            </a:rPr>
            <a:t>6 nebo 7 základních životních potřeb</a:t>
          </a:r>
          <a:r>
            <a:rPr lang="cs-CZ" sz="1800" kern="1200" dirty="0">
              <a:latin typeface="Hind Regular"/>
            </a:rPr>
            <a:t>,</a:t>
          </a:r>
        </a:p>
      </dsp:txBody>
      <dsp:txXfrm>
        <a:off x="49119" y="2380145"/>
        <a:ext cx="8274872" cy="907962"/>
      </dsp:txXfrm>
    </dsp:sp>
    <dsp:sp modelId="{A9C12BF2-224F-41BD-A146-EDD7F86957BF}">
      <dsp:nvSpPr>
        <dsp:cNvPr id="0" name=""/>
        <dsp:cNvSpPr/>
      </dsp:nvSpPr>
      <dsp:spPr>
        <a:xfrm>
          <a:off x="0" y="3452426"/>
          <a:ext cx="8373110" cy="100620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IV (úplná závislost)</a:t>
          </a:r>
          <a:r>
            <a:rPr lang="cs-CZ" sz="1800" kern="1200" dirty="0">
              <a:latin typeface="Hind Regular"/>
            </a:rPr>
            <a:t>, jestliže z důvodu dlouhodobě nepříznivého zdravotního stavu není schopna zvládat </a:t>
          </a:r>
          <a:r>
            <a:rPr lang="cs-CZ" sz="1800" b="1" u="sng" kern="1200" dirty="0">
              <a:latin typeface="Hind Regular"/>
            </a:rPr>
            <a:t>8 nebo 9 základních životních potřeb</a:t>
          </a:r>
          <a:r>
            <a:rPr lang="cs-CZ" sz="1800" kern="1200" dirty="0">
              <a:latin typeface="Hind Regular"/>
            </a:rPr>
            <a:t>, a </a:t>
          </a:r>
          <a:r>
            <a:rPr lang="cs-CZ" sz="1800" b="1" kern="1200" dirty="0">
              <a:latin typeface="Hind Regular"/>
            </a:rPr>
            <a:t>vyžaduje každodenní mimořádnou péči</a:t>
          </a:r>
          <a:r>
            <a:rPr lang="cs-CZ" sz="1800" kern="1200" dirty="0">
              <a:latin typeface="Hind Regular"/>
            </a:rPr>
            <a:t> jiné fyzické osoby.</a:t>
          </a:r>
        </a:p>
      </dsp:txBody>
      <dsp:txXfrm>
        <a:off x="49119" y="3501545"/>
        <a:ext cx="8274872" cy="9079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9B269-0A09-4836-B974-0C802A685587}">
      <dsp:nvSpPr>
        <dsp:cNvPr id="0" name=""/>
        <dsp:cNvSpPr/>
      </dsp:nvSpPr>
      <dsp:spPr>
        <a:xfrm>
          <a:off x="0" y="13211"/>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 (lehká závislost)</a:t>
          </a:r>
          <a:r>
            <a:rPr lang="cs-CZ" sz="1800" kern="1200" dirty="0">
              <a:latin typeface="Hind Regular"/>
            </a:rPr>
            <a:t>,</a:t>
          </a:r>
          <a:r>
            <a:rPr lang="cs-CZ" sz="1800" b="1" kern="1200" dirty="0">
              <a:latin typeface="Hind Regular"/>
            </a:rPr>
            <a:t> </a:t>
          </a:r>
          <a:r>
            <a:rPr lang="cs-CZ" sz="1800" kern="1200" dirty="0">
              <a:latin typeface="Hind Regular"/>
            </a:rPr>
            <a:t>jestliže z důvodu dlouhodobě nepříznivého zdravotního stavu není schopna zvládat </a:t>
          </a:r>
          <a:r>
            <a:rPr lang="cs-CZ" sz="1800" b="1" u="sng" kern="1200" dirty="0">
              <a:latin typeface="Hind Regular"/>
            </a:rPr>
            <a:t>3 nebo 4 základní životní potřeby</a:t>
          </a:r>
          <a:r>
            <a:rPr lang="cs-CZ" sz="1800" kern="1200" dirty="0">
              <a:latin typeface="Hind Regular"/>
            </a:rPr>
            <a:t>,  </a:t>
          </a:r>
        </a:p>
      </dsp:txBody>
      <dsp:txXfrm>
        <a:off x="49347" y="62558"/>
        <a:ext cx="8382457" cy="912186"/>
      </dsp:txXfrm>
    </dsp:sp>
    <dsp:sp modelId="{D1137AE1-3FAF-4398-8AB0-68D9B4C1CF51}">
      <dsp:nvSpPr>
        <dsp:cNvPr id="0" name=""/>
        <dsp:cNvSpPr/>
      </dsp:nvSpPr>
      <dsp:spPr>
        <a:xfrm>
          <a:off x="0" y="1179611"/>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II (středně těžká závislost)</a:t>
          </a:r>
          <a:r>
            <a:rPr lang="cs-CZ" sz="1800" kern="1200" dirty="0">
              <a:latin typeface="Hind Regular"/>
            </a:rPr>
            <a:t>,</a:t>
          </a:r>
          <a:r>
            <a:rPr lang="cs-CZ" sz="1800" b="1" kern="1200" dirty="0">
              <a:latin typeface="Hind Regular"/>
            </a:rPr>
            <a:t> </a:t>
          </a:r>
          <a:r>
            <a:rPr lang="cs-CZ" sz="1800" kern="1200" dirty="0">
              <a:latin typeface="Hind Regular"/>
            </a:rPr>
            <a:t>jestliže z důvodu dlouhodobě nepříznivého zdravotního stavu není schopna zvládat </a:t>
          </a:r>
          <a:r>
            <a:rPr lang="cs-CZ" sz="1800" b="1" u="sng" kern="1200" dirty="0">
              <a:latin typeface="Hind Regular"/>
            </a:rPr>
            <a:t>5 nebo 6 základních životních potřeb</a:t>
          </a:r>
          <a:r>
            <a:rPr lang="cs-CZ" sz="1800" kern="1200" dirty="0">
              <a:latin typeface="Hind Regular"/>
            </a:rPr>
            <a:t>,</a:t>
          </a:r>
        </a:p>
      </dsp:txBody>
      <dsp:txXfrm>
        <a:off x="49347" y="1228958"/>
        <a:ext cx="8382457" cy="912186"/>
      </dsp:txXfrm>
    </dsp:sp>
    <dsp:sp modelId="{37893B49-0D53-4823-B6B3-D8842E424208}">
      <dsp:nvSpPr>
        <dsp:cNvPr id="0" name=""/>
        <dsp:cNvSpPr/>
      </dsp:nvSpPr>
      <dsp:spPr>
        <a:xfrm>
          <a:off x="0" y="2346012"/>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III (těžká závislost)</a:t>
          </a:r>
          <a:r>
            <a:rPr lang="cs-CZ" sz="1800" kern="1200" dirty="0">
              <a:latin typeface="Hind Regular"/>
            </a:rPr>
            <a:t>,</a:t>
          </a:r>
          <a:r>
            <a:rPr lang="cs-CZ" sz="1800" b="1" kern="1200" dirty="0">
              <a:latin typeface="Hind Regular"/>
            </a:rPr>
            <a:t> </a:t>
          </a:r>
          <a:r>
            <a:rPr lang="cs-CZ" sz="1800" kern="1200" dirty="0">
              <a:latin typeface="Hind Regular"/>
            </a:rPr>
            <a:t>jestliže z důvodu dlouhodobě nepříznivého zdravotního stavu není schopna zvládat </a:t>
          </a:r>
          <a:r>
            <a:rPr lang="cs-CZ" sz="1800" b="1" u="sng" kern="1200" dirty="0">
              <a:latin typeface="Hind Regular"/>
            </a:rPr>
            <a:t>7 nebo 8 základních životních potřeb</a:t>
          </a:r>
          <a:r>
            <a:rPr lang="cs-CZ" sz="1800" kern="1200" dirty="0">
              <a:latin typeface="Hind Regular"/>
            </a:rPr>
            <a:t>,</a:t>
          </a:r>
        </a:p>
      </dsp:txBody>
      <dsp:txXfrm>
        <a:off x="49347" y="2395359"/>
        <a:ext cx="8382457" cy="912186"/>
      </dsp:txXfrm>
    </dsp:sp>
    <dsp:sp modelId="{2F0D9B24-866E-4CD9-B5DF-7CD6112DBCA8}">
      <dsp:nvSpPr>
        <dsp:cNvPr id="0" name=""/>
        <dsp:cNvSpPr/>
      </dsp:nvSpPr>
      <dsp:spPr>
        <a:xfrm>
          <a:off x="0" y="3512412"/>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rtl="0">
            <a:lnSpc>
              <a:spcPct val="90000"/>
            </a:lnSpc>
            <a:spcBef>
              <a:spcPct val="0"/>
            </a:spcBef>
            <a:spcAft>
              <a:spcPct val="35000"/>
            </a:spcAft>
            <a:buNone/>
          </a:pPr>
          <a:r>
            <a:rPr lang="cs-CZ" sz="1800" b="1" kern="1200" dirty="0">
              <a:latin typeface="Hind Regular"/>
            </a:rPr>
            <a:t>stupni IV (úplná závislost)</a:t>
          </a:r>
          <a:r>
            <a:rPr lang="cs-CZ" sz="1800" kern="1200" dirty="0">
              <a:latin typeface="Hind Regular"/>
            </a:rPr>
            <a:t>, jestliže z důvodu dlouhodobě nepříznivého zdravotního stavu není schopna zvládat </a:t>
          </a:r>
          <a:r>
            <a:rPr lang="cs-CZ" sz="1800" b="1" u="sng" kern="1200" dirty="0">
              <a:latin typeface="Hind Regular"/>
            </a:rPr>
            <a:t>9 nebo 10 základních životních potřeb</a:t>
          </a:r>
          <a:r>
            <a:rPr lang="cs-CZ" sz="1800" kern="1200" dirty="0">
              <a:latin typeface="Hind Regular"/>
            </a:rPr>
            <a:t>, a vyžaduje </a:t>
          </a:r>
          <a:r>
            <a:rPr lang="cs-CZ" sz="1800" b="1" kern="1200" dirty="0">
              <a:latin typeface="Hind Regular"/>
            </a:rPr>
            <a:t>každodenní pomoc, dohled nebo péči jiné fyzické osoby</a:t>
          </a:r>
          <a:r>
            <a:rPr lang="cs-CZ" sz="1800" kern="1200" dirty="0">
              <a:latin typeface="Hind Regular"/>
            </a:rPr>
            <a:t>.</a:t>
          </a:r>
        </a:p>
      </dsp:txBody>
      <dsp:txXfrm>
        <a:off x="49347" y="3561759"/>
        <a:ext cx="8382457" cy="91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BA4F29-3519-4E95-9D2D-2D08C5C829EA}">
      <dsp:nvSpPr>
        <dsp:cNvPr id="0" name=""/>
        <dsp:cNvSpPr/>
      </dsp:nvSpPr>
      <dsp:spPr>
        <a:xfrm>
          <a:off x="2783113" y="2587"/>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1. mobilita,</a:t>
          </a:r>
          <a:endParaRPr lang="cs-CZ" sz="1600" b="1" kern="1200" dirty="0">
            <a:solidFill>
              <a:schemeClr val="tx1"/>
            </a:solidFill>
            <a:latin typeface="Hind Regular"/>
          </a:endParaRPr>
        </a:p>
      </dsp:txBody>
      <dsp:txXfrm>
        <a:off x="2803608" y="23082"/>
        <a:ext cx="3090013" cy="378848"/>
      </dsp:txXfrm>
    </dsp:sp>
    <dsp:sp modelId="{3A23E03E-3B25-4340-A188-34DEABC6EEDD}">
      <dsp:nvSpPr>
        <dsp:cNvPr id="0" name=""/>
        <dsp:cNvSpPr/>
      </dsp:nvSpPr>
      <dsp:spPr>
        <a:xfrm>
          <a:off x="2783113" y="443417"/>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2. orientace,</a:t>
          </a:r>
          <a:endParaRPr lang="cs-CZ" sz="1600" b="1" kern="1200" dirty="0">
            <a:solidFill>
              <a:schemeClr val="tx1"/>
            </a:solidFill>
            <a:latin typeface="Hind Regular"/>
          </a:endParaRPr>
        </a:p>
      </dsp:txBody>
      <dsp:txXfrm>
        <a:off x="2803608" y="463912"/>
        <a:ext cx="3090013" cy="378848"/>
      </dsp:txXfrm>
    </dsp:sp>
    <dsp:sp modelId="{1C2D4D79-06CF-46C7-8BC0-E5ECF913E0FE}">
      <dsp:nvSpPr>
        <dsp:cNvPr id="0" name=""/>
        <dsp:cNvSpPr/>
      </dsp:nvSpPr>
      <dsp:spPr>
        <a:xfrm>
          <a:off x="2783113" y="884248"/>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3. komunikace,</a:t>
          </a:r>
          <a:endParaRPr lang="cs-CZ" sz="1600" b="1" kern="1200" dirty="0">
            <a:solidFill>
              <a:schemeClr val="tx1"/>
            </a:solidFill>
            <a:latin typeface="Hind Regular"/>
          </a:endParaRPr>
        </a:p>
      </dsp:txBody>
      <dsp:txXfrm>
        <a:off x="2803608" y="904743"/>
        <a:ext cx="3090013" cy="378848"/>
      </dsp:txXfrm>
    </dsp:sp>
    <dsp:sp modelId="{381ADBA5-CD1B-4E05-AA07-33D5597DF8DD}">
      <dsp:nvSpPr>
        <dsp:cNvPr id="0" name=""/>
        <dsp:cNvSpPr/>
      </dsp:nvSpPr>
      <dsp:spPr>
        <a:xfrm>
          <a:off x="2783113" y="1325078"/>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4. stravování,</a:t>
          </a:r>
          <a:endParaRPr lang="cs-CZ" sz="1600" b="1" kern="1200" dirty="0">
            <a:solidFill>
              <a:schemeClr val="tx1"/>
            </a:solidFill>
            <a:latin typeface="Hind Regular"/>
          </a:endParaRPr>
        </a:p>
      </dsp:txBody>
      <dsp:txXfrm>
        <a:off x="2803608" y="1345573"/>
        <a:ext cx="3090013" cy="378848"/>
      </dsp:txXfrm>
    </dsp:sp>
    <dsp:sp modelId="{E5F0457E-BE4A-4FAB-B4DA-39A81062E51D}">
      <dsp:nvSpPr>
        <dsp:cNvPr id="0" name=""/>
        <dsp:cNvSpPr/>
      </dsp:nvSpPr>
      <dsp:spPr>
        <a:xfrm>
          <a:off x="2783113" y="1765909"/>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5. oblékání a obouvání,</a:t>
          </a:r>
          <a:endParaRPr lang="cs-CZ" sz="1600" b="1" kern="1200" dirty="0">
            <a:solidFill>
              <a:schemeClr val="tx1"/>
            </a:solidFill>
            <a:latin typeface="Hind Regular"/>
          </a:endParaRPr>
        </a:p>
      </dsp:txBody>
      <dsp:txXfrm>
        <a:off x="2803608" y="1786404"/>
        <a:ext cx="3090013" cy="378848"/>
      </dsp:txXfrm>
    </dsp:sp>
    <dsp:sp modelId="{883FB9BB-17C9-4790-941F-090E6753F0B9}">
      <dsp:nvSpPr>
        <dsp:cNvPr id="0" name=""/>
        <dsp:cNvSpPr/>
      </dsp:nvSpPr>
      <dsp:spPr>
        <a:xfrm>
          <a:off x="2783113" y="2206739"/>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6. tělesná hygiena,</a:t>
          </a:r>
          <a:endParaRPr lang="cs-CZ" sz="1600" b="1" kern="1200" dirty="0">
            <a:solidFill>
              <a:schemeClr val="tx1"/>
            </a:solidFill>
            <a:latin typeface="Hind Regular"/>
          </a:endParaRPr>
        </a:p>
      </dsp:txBody>
      <dsp:txXfrm>
        <a:off x="2803608" y="2227234"/>
        <a:ext cx="3090013" cy="378848"/>
      </dsp:txXfrm>
    </dsp:sp>
    <dsp:sp modelId="{2207933F-C5A7-4AEC-A381-A0934B36F33C}">
      <dsp:nvSpPr>
        <dsp:cNvPr id="0" name=""/>
        <dsp:cNvSpPr/>
      </dsp:nvSpPr>
      <dsp:spPr>
        <a:xfrm>
          <a:off x="2783113" y="2647570"/>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7. výkon fyziologické potřeby,</a:t>
          </a:r>
          <a:endParaRPr lang="cs-CZ" sz="1600" b="1" kern="1200" dirty="0">
            <a:solidFill>
              <a:schemeClr val="tx1"/>
            </a:solidFill>
            <a:latin typeface="Hind Regular"/>
          </a:endParaRPr>
        </a:p>
      </dsp:txBody>
      <dsp:txXfrm>
        <a:off x="2803608" y="2668065"/>
        <a:ext cx="3090013" cy="378848"/>
      </dsp:txXfrm>
    </dsp:sp>
    <dsp:sp modelId="{F7B0B190-75DA-4032-8E6D-723FAE8E06F2}">
      <dsp:nvSpPr>
        <dsp:cNvPr id="0" name=""/>
        <dsp:cNvSpPr/>
      </dsp:nvSpPr>
      <dsp:spPr>
        <a:xfrm>
          <a:off x="2783113" y="3088401"/>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8. péče o zdraví,</a:t>
          </a:r>
          <a:endParaRPr lang="cs-CZ" sz="1600" b="1" kern="1200" dirty="0">
            <a:solidFill>
              <a:schemeClr val="tx1"/>
            </a:solidFill>
            <a:latin typeface="Hind Regular"/>
          </a:endParaRPr>
        </a:p>
      </dsp:txBody>
      <dsp:txXfrm>
        <a:off x="2803608" y="3108896"/>
        <a:ext cx="3090013" cy="378848"/>
      </dsp:txXfrm>
    </dsp:sp>
    <dsp:sp modelId="{BA417D11-0D57-49EB-BA68-FF0108648A4B}">
      <dsp:nvSpPr>
        <dsp:cNvPr id="0" name=""/>
        <dsp:cNvSpPr/>
      </dsp:nvSpPr>
      <dsp:spPr>
        <a:xfrm>
          <a:off x="2783113" y="3529231"/>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9. osobní aktivity,</a:t>
          </a:r>
          <a:endParaRPr lang="cs-CZ" sz="1600" b="1" kern="1200" dirty="0">
            <a:solidFill>
              <a:schemeClr val="tx1"/>
            </a:solidFill>
            <a:latin typeface="Hind Regular"/>
          </a:endParaRPr>
        </a:p>
      </dsp:txBody>
      <dsp:txXfrm>
        <a:off x="2803608" y="3549726"/>
        <a:ext cx="3090013" cy="378848"/>
      </dsp:txXfrm>
    </dsp:sp>
    <dsp:sp modelId="{DFF3BAED-C077-4093-966A-FDF6AC6B8A53}">
      <dsp:nvSpPr>
        <dsp:cNvPr id="0" name=""/>
        <dsp:cNvSpPr/>
      </dsp:nvSpPr>
      <dsp:spPr>
        <a:xfrm>
          <a:off x="2783113" y="3970062"/>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cs-CZ" sz="1600" b="1" kern="1200">
              <a:solidFill>
                <a:schemeClr val="tx1"/>
              </a:solidFill>
              <a:latin typeface="Hind Regular"/>
            </a:rPr>
            <a:t>10. péče o domácnost.</a:t>
          </a:r>
          <a:endParaRPr lang="cs-CZ" sz="1600" b="1" kern="1200" dirty="0">
            <a:solidFill>
              <a:schemeClr val="tx1"/>
            </a:solidFill>
            <a:latin typeface="Hind Regular"/>
          </a:endParaRPr>
        </a:p>
      </dsp:txBody>
      <dsp:txXfrm>
        <a:off x="2803608" y="3990557"/>
        <a:ext cx="3090013" cy="3788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1216114"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3 300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stupeň I</a:t>
          </a:r>
        </a:p>
      </dsp:txBody>
      <dsp:txXfrm>
        <a:off x="1216114" y="177"/>
        <a:ext cx="2990828" cy="1794497"/>
      </dsp:txXfrm>
    </dsp:sp>
    <dsp:sp modelId="{E9102D72-F035-4333-A000-BD839D8479E3}">
      <dsp:nvSpPr>
        <dsp:cNvPr id="0" name=""/>
        <dsp:cNvSpPr/>
      </dsp:nvSpPr>
      <dsp:spPr>
        <a:xfrm>
          <a:off x="4506025"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a:effectLst/>
              <a:latin typeface="Hind Regular"/>
            </a:rPr>
            <a:t>6 600 Kč</a:t>
          </a:r>
        </a:p>
        <a:p>
          <a:pPr marL="0" lvl="0" indent="0" algn="ctr" defTabSz="977900" rtl="0">
            <a:lnSpc>
              <a:spcPct val="90000"/>
            </a:lnSpc>
            <a:spcBef>
              <a:spcPct val="0"/>
            </a:spcBef>
            <a:spcAft>
              <a:spcPct val="35000"/>
            </a:spcAft>
            <a:buNone/>
          </a:pPr>
          <a:r>
            <a:rPr lang="cs-CZ" sz="2200" kern="1200">
              <a:effectLst/>
              <a:latin typeface="Hind Regular"/>
            </a:rPr>
            <a:t>stupeň II</a:t>
          </a:r>
          <a:endParaRPr lang="cs-CZ" sz="2200" kern="1200" dirty="0">
            <a:effectLst/>
            <a:latin typeface="Hind Regular"/>
          </a:endParaRPr>
        </a:p>
      </dsp:txBody>
      <dsp:txXfrm>
        <a:off x="4506025" y="177"/>
        <a:ext cx="2990828" cy="1794497"/>
      </dsp:txXfrm>
    </dsp:sp>
    <dsp:sp modelId="{F99E433F-C50A-41A5-8520-BD40AD7C90B5}">
      <dsp:nvSpPr>
        <dsp:cNvPr id="0" name=""/>
        <dsp:cNvSpPr/>
      </dsp:nvSpPr>
      <dsp:spPr>
        <a:xfrm>
          <a:off x="1228615" y="2093757"/>
          <a:ext cx="2965825"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13 900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stupeň III</a:t>
          </a:r>
        </a:p>
      </dsp:txBody>
      <dsp:txXfrm>
        <a:off x="1228615" y="2093757"/>
        <a:ext cx="2965825" cy="1794497"/>
      </dsp:txXfrm>
    </dsp:sp>
    <dsp:sp modelId="{E13D6B16-E74A-4585-8D47-BF4B04204C40}">
      <dsp:nvSpPr>
        <dsp:cNvPr id="0" name=""/>
        <dsp:cNvSpPr/>
      </dsp:nvSpPr>
      <dsp:spPr>
        <a:xfrm>
          <a:off x="4493523" y="209375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19 200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 stupeň IV</a:t>
          </a:r>
        </a:p>
      </dsp:txBody>
      <dsp:txXfrm>
        <a:off x="4493523" y="2093757"/>
        <a:ext cx="2990828" cy="17944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1216114"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880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stupeň I</a:t>
          </a:r>
        </a:p>
      </dsp:txBody>
      <dsp:txXfrm>
        <a:off x="1216114" y="177"/>
        <a:ext cx="2990828" cy="1794497"/>
      </dsp:txXfrm>
    </dsp:sp>
    <dsp:sp modelId="{E9102D72-F035-4333-A000-BD839D8479E3}">
      <dsp:nvSpPr>
        <dsp:cNvPr id="0" name=""/>
        <dsp:cNvSpPr/>
      </dsp:nvSpPr>
      <dsp:spPr>
        <a:xfrm>
          <a:off x="4506025"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4 400 Kč</a:t>
          </a:r>
        </a:p>
        <a:p>
          <a:pPr marL="0" lvl="0" indent="0" algn="ctr" defTabSz="977900" rtl="0">
            <a:lnSpc>
              <a:spcPct val="90000"/>
            </a:lnSpc>
            <a:spcBef>
              <a:spcPct val="0"/>
            </a:spcBef>
            <a:spcAft>
              <a:spcPct val="35000"/>
            </a:spcAft>
            <a:buNone/>
          </a:pPr>
          <a:r>
            <a:rPr lang="cs-CZ" sz="2200" kern="1200" dirty="0">
              <a:effectLst/>
              <a:latin typeface="Hind Regular"/>
            </a:rPr>
            <a:t>stupeň II</a:t>
          </a:r>
        </a:p>
      </dsp:txBody>
      <dsp:txXfrm>
        <a:off x="4506025" y="177"/>
        <a:ext cx="2990828" cy="1794497"/>
      </dsp:txXfrm>
    </dsp:sp>
    <dsp:sp modelId="{F99E433F-C50A-41A5-8520-BD40AD7C90B5}">
      <dsp:nvSpPr>
        <dsp:cNvPr id="0" name=""/>
        <dsp:cNvSpPr/>
      </dsp:nvSpPr>
      <dsp:spPr>
        <a:xfrm>
          <a:off x="1228615" y="2093757"/>
          <a:ext cx="2965825"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12 800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stupeň III</a:t>
          </a:r>
        </a:p>
      </dsp:txBody>
      <dsp:txXfrm>
        <a:off x="1228615" y="2093757"/>
        <a:ext cx="2965825" cy="1794497"/>
      </dsp:txXfrm>
    </dsp:sp>
    <dsp:sp modelId="{E13D6B16-E74A-4585-8D47-BF4B04204C40}">
      <dsp:nvSpPr>
        <dsp:cNvPr id="0" name=""/>
        <dsp:cNvSpPr/>
      </dsp:nvSpPr>
      <dsp:spPr>
        <a:xfrm>
          <a:off x="4493523" y="209375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19 200 </a:t>
          </a:r>
          <a:r>
            <a:rPr lang="cs-CZ" sz="2200" kern="1200" dirty="0">
              <a:effectLst/>
              <a:latin typeface="Hind Regular"/>
            </a:rPr>
            <a:t>Kč</a:t>
          </a:r>
        </a:p>
        <a:p>
          <a:pPr marL="0" lvl="0" indent="0" algn="ctr" defTabSz="977900" rtl="0">
            <a:lnSpc>
              <a:spcPct val="90000"/>
            </a:lnSpc>
            <a:spcBef>
              <a:spcPct val="0"/>
            </a:spcBef>
            <a:spcAft>
              <a:spcPct val="35000"/>
            </a:spcAft>
            <a:buNone/>
          </a:pPr>
          <a:r>
            <a:rPr lang="cs-CZ" sz="2200" kern="1200" dirty="0">
              <a:effectLst/>
              <a:latin typeface="Hind Regular"/>
            </a:rPr>
            <a:t> stupeň IV</a:t>
          </a:r>
        </a:p>
      </dsp:txBody>
      <dsp:txXfrm>
        <a:off x="4493523" y="2093757"/>
        <a:ext cx="2990828" cy="17944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0"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cs-CZ" sz="2200" b="1" kern="1200" dirty="0">
              <a:effectLst/>
              <a:latin typeface="Hind Regular"/>
            </a:rPr>
            <a:t>19 200 Kč</a:t>
          </a:r>
          <a:endParaRPr lang="cs-CZ" sz="2200" kern="1200" dirty="0">
            <a:effectLst/>
            <a:latin typeface="Hind Regular"/>
          </a:endParaRPr>
        </a:p>
        <a:p>
          <a:pPr marL="0" lvl="0" indent="0" algn="ctr" defTabSz="977900" rtl="0">
            <a:lnSpc>
              <a:spcPct val="90000"/>
            </a:lnSpc>
            <a:spcBef>
              <a:spcPct val="0"/>
            </a:spcBef>
            <a:spcAft>
              <a:spcPct val="35000"/>
            </a:spcAft>
            <a:buNone/>
          </a:pPr>
          <a:r>
            <a:rPr lang="cs-CZ" sz="2200" kern="1200" dirty="0">
              <a:effectLst/>
              <a:latin typeface="Hind Regular"/>
            </a:rPr>
            <a:t>stupeň IV</a:t>
          </a:r>
        </a:p>
        <a:p>
          <a:pPr marL="0" lvl="0" indent="0" algn="ctr" defTabSz="977900" rtl="0">
            <a:lnSpc>
              <a:spcPct val="90000"/>
            </a:lnSpc>
            <a:spcBef>
              <a:spcPct val="0"/>
            </a:spcBef>
            <a:spcAft>
              <a:spcPct val="35000"/>
            </a:spcAft>
            <a:buNone/>
          </a:pPr>
          <a:r>
            <a:rPr lang="cs-CZ" sz="2200" kern="1200" dirty="0">
              <a:effectLst/>
              <a:latin typeface="Hind Regular"/>
            </a:rPr>
            <a:t>(od 1. 4. 2019)</a:t>
          </a:r>
        </a:p>
      </dsp:txBody>
      <dsp:txXfrm>
        <a:off x="0" y="551311"/>
        <a:ext cx="2722802" cy="1633681"/>
      </dsp:txXfrm>
    </dsp:sp>
    <dsp:sp modelId="{262DC7C3-5142-4674-AE22-FE1795332C1B}">
      <dsp:nvSpPr>
        <dsp:cNvPr id="0" name=""/>
        <dsp:cNvSpPr/>
      </dsp:nvSpPr>
      <dsp:spPr>
        <a:xfrm>
          <a:off x="2995082"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b="1" kern="1200" dirty="0">
              <a:latin typeface="Hind Regular"/>
            </a:rPr>
            <a:t>13 900 Kč</a:t>
          </a:r>
        </a:p>
        <a:p>
          <a:pPr marL="0" lvl="0" indent="0" algn="ctr" defTabSz="977900">
            <a:lnSpc>
              <a:spcPct val="90000"/>
            </a:lnSpc>
            <a:spcBef>
              <a:spcPct val="0"/>
            </a:spcBef>
            <a:spcAft>
              <a:spcPct val="35000"/>
            </a:spcAft>
            <a:buNone/>
          </a:pPr>
          <a:r>
            <a:rPr lang="cs-CZ" sz="2200" b="0" kern="1200" dirty="0">
              <a:latin typeface="Hind Regular"/>
            </a:rPr>
            <a:t>stupeň III</a:t>
          </a:r>
        </a:p>
        <a:p>
          <a:pPr marL="0" lvl="0" indent="0" algn="ctr" defTabSz="977900">
            <a:lnSpc>
              <a:spcPct val="90000"/>
            </a:lnSpc>
            <a:spcBef>
              <a:spcPct val="0"/>
            </a:spcBef>
            <a:spcAft>
              <a:spcPct val="35000"/>
            </a:spcAft>
            <a:buNone/>
          </a:pPr>
          <a:r>
            <a:rPr lang="cs-CZ" sz="2200" b="0" kern="1200" dirty="0">
              <a:latin typeface="Hind Regular"/>
            </a:rPr>
            <a:t>(od 1. 7. 2019)</a:t>
          </a:r>
        </a:p>
      </dsp:txBody>
      <dsp:txXfrm>
        <a:off x="2995082" y="551311"/>
        <a:ext cx="2722802" cy="1633681"/>
      </dsp:txXfrm>
    </dsp:sp>
    <dsp:sp modelId="{6BD5AA23-9871-4F8A-B38C-C23B2A482B3C}">
      <dsp:nvSpPr>
        <dsp:cNvPr id="0" name=""/>
        <dsp:cNvSpPr/>
      </dsp:nvSpPr>
      <dsp:spPr>
        <a:xfrm>
          <a:off x="5990165"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b="1" kern="1200" dirty="0">
              <a:latin typeface="Hind Regular"/>
            </a:rPr>
            <a:t>12 800 Kč</a:t>
          </a:r>
        </a:p>
        <a:p>
          <a:pPr marL="0" lvl="0" indent="0" algn="ctr" defTabSz="977900">
            <a:lnSpc>
              <a:spcPct val="90000"/>
            </a:lnSpc>
            <a:spcBef>
              <a:spcPct val="0"/>
            </a:spcBef>
            <a:spcAft>
              <a:spcPct val="35000"/>
            </a:spcAft>
            <a:buNone/>
          </a:pPr>
          <a:r>
            <a:rPr lang="cs-CZ" sz="2200" kern="1200" dirty="0">
              <a:latin typeface="Hind Regular"/>
            </a:rPr>
            <a:t>Stupeň II</a:t>
          </a:r>
        </a:p>
        <a:p>
          <a:pPr marL="0" lvl="0" indent="0" algn="ctr" defTabSz="977900">
            <a:lnSpc>
              <a:spcPct val="90000"/>
            </a:lnSpc>
            <a:spcBef>
              <a:spcPct val="0"/>
            </a:spcBef>
            <a:spcAft>
              <a:spcPct val="35000"/>
            </a:spcAft>
            <a:buNone/>
          </a:pPr>
          <a:r>
            <a:rPr lang="cs-CZ" sz="2200" kern="1200" dirty="0">
              <a:latin typeface="Hind Regular"/>
            </a:rPr>
            <a:t>(od 1. 7. 2019)</a:t>
          </a:r>
        </a:p>
      </dsp:txBody>
      <dsp:txXfrm>
        <a:off x="5990165" y="551311"/>
        <a:ext cx="2722802" cy="16336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18.11.2022</a:t>
            </a:fld>
            <a:endParaRPr lang="cs-CZ"/>
          </a:p>
        </p:txBody>
      </p:sp>
      <p:sp>
        <p:nvSpPr>
          <p:cNvPr id="4" name="Zástupný symbol pro zápatí 3">
            <a:extLst>
              <a:ext uri="{FF2B5EF4-FFF2-40B4-BE49-F238E27FC236}">
                <a16:creationId xmlns:a16="http://schemas.microsoft.com/office/drawing/2014/main"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18.11.2022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2839501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a16="http://schemas.microsoft.com/office/drawing/2014/main"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a16="http://schemas.microsoft.com/office/drawing/2014/main"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4143703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18.11.2022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18.11.2022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18.11.2022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18.11.2022</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uradprace.cz/web/cz/prispevek-na-peci" TargetMode="External"/><Relationship Id="rId2" Type="http://schemas.openxmlformats.org/officeDocument/2006/relationships/hyperlink" Target="https://www.mpsv.cz/web/cz/-/prispevek-na-pec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9. Příspěvek na péči</a:t>
            </a:r>
            <a:endParaRPr lang="cs-CZ" dirty="0"/>
          </a:p>
        </p:txBody>
      </p:sp>
      <p:sp>
        <p:nvSpPr>
          <p:cNvPr id="3" name="Podnadpis 2"/>
          <p:cNvSpPr>
            <a:spLocks noGrp="1"/>
          </p:cNvSpPr>
          <p:nvPr>
            <p:ph type="subTitle" idx="1"/>
          </p:nvPr>
        </p:nvSpPr>
        <p:spPr/>
        <p:txBody>
          <a:bodyPr/>
          <a:lstStyle/>
          <a:p>
            <a:r>
              <a:rPr lang="cs-CZ" dirty="0"/>
              <a:t>Sociální politika 2</a:t>
            </a:r>
          </a:p>
          <a:p>
            <a:endParaRPr lang="cs-CZ" dirty="0"/>
          </a:p>
          <a:p>
            <a:r>
              <a:rPr lang="cs-CZ" sz="2400" dirty="0"/>
              <a:t>Mgr. Jan Matěj Bejček</a:t>
            </a:r>
          </a:p>
        </p:txBody>
      </p:sp>
      <p:pic>
        <p:nvPicPr>
          <p:cNvPr id="4" name="Obrázek 3">
            <a:extLst>
              <a:ext uri="{FF2B5EF4-FFF2-40B4-BE49-F238E27FC236}">
                <a16:creationId xmlns:a16="http://schemas.microsoft.com/office/drawing/2014/main" id="{C4566E1C-67A8-4FCF-85C7-157F13081D45}"/>
              </a:ext>
            </a:extLst>
          </p:cNvPr>
          <p:cNvPicPr>
            <a:picLocks noChangeAspect="1"/>
          </p:cNvPicPr>
          <p:nvPr/>
        </p:nvPicPr>
        <p:blipFill>
          <a:blip r:embed="rId3" cstate="print"/>
          <a:stretch>
            <a:fillRect/>
          </a:stretch>
        </p:blipFill>
        <p:spPr>
          <a:xfrm>
            <a:off x="6151600" y="5852138"/>
            <a:ext cx="2880320" cy="870995"/>
          </a:xfrm>
          <a:prstGeom prst="rect">
            <a:avLst/>
          </a:prstGeom>
        </p:spPr>
      </p:pic>
      <p:pic>
        <p:nvPicPr>
          <p:cNvPr id="6" name="Obrázek 5">
            <a:extLst>
              <a:ext uri="{FF2B5EF4-FFF2-40B4-BE49-F238E27FC236}">
                <a16:creationId xmlns:a16="http://schemas.microsoft.com/office/drawing/2014/main" id="{6F156362-A53D-44EC-BE5A-EC2DE35A4A90}"/>
              </a:ext>
            </a:extLst>
          </p:cNvPr>
          <p:cNvPicPr>
            <a:picLocks noChangeAspect="1"/>
          </p:cNvPicPr>
          <p:nvPr/>
        </p:nvPicPr>
        <p:blipFill>
          <a:blip r:embed="rId4" cstate="print"/>
          <a:stretch>
            <a:fillRect/>
          </a:stretch>
        </p:blipFill>
        <p:spPr>
          <a:xfrm>
            <a:off x="1835696" y="5661248"/>
            <a:ext cx="4488359" cy="9961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Výše příspěvku na péči pro osoby </a:t>
            </a:r>
            <a:br>
              <a:rPr lang="cs-CZ" b="1" dirty="0"/>
            </a:br>
            <a:r>
              <a:rPr lang="cs-CZ" b="1" dirty="0"/>
              <a:t>do 18 let</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3081016091"/>
              </p:ext>
            </p:extLst>
          </p:nvPr>
        </p:nvGraphicFramePr>
        <p:xfrm>
          <a:off x="179512" y="1916832"/>
          <a:ext cx="87129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122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Výše příspěvku na péči pro osoby </a:t>
            </a:r>
            <a:br>
              <a:rPr lang="cs-CZ" b="1" dirty="0"/>
            </a:br>
            <a:r>
              <a:rPr lang="cs-CZ" b="1" dirty="0"/>
              <a:t>starší 18 let</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2054796150"/>
              </p:ext>
            </p:extLst>
          </p:nvPr>
        </p:nvGraphicFramePr>
        <p:xfrm>
          <a:off x="179512" y="1916832"/>
          <a:ext cx="87129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387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Změny v roce 2019:</a:t>
            </a:r>
          </a:p>
        </p:txBody>
      </p:sp>
      <p:graphicFrame>
        <p:nvGraphicFramePr>
          <p:cNvPr id="5" name="Zástupný symbol pro obsah 4"/>
          <p:cNvGraphicFramePr>
            <a:graphicFrameLocks noGrp="1"/>
          </p:cNvGraphicFramePr>
          <p:nvPr>
            <p:ph idx="1"/>
            <p:extLst/>
          </p:nvPr>
        </p:nvGraphicFramePr>
        <p:xfrm>
          <a:off x="107504" y="1412776"/>
          <a:ext cx="8712968"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ovéPole 2"/>
          <p:cNvSpPr txBox="1"/>
          <p:nvPr/>
        </p:nvSpPr>
        <p:spPr>
          <a:xfrm>
            <a:off x="179512" y="4077072"/>
            <a:ext cx="8712968" cy="1107996"/>
          </a:xfrm>
          <a:prstGeom prst="rect">
            <a:avLst/>
          </a:prstGeom>
          <a:noFill/>
        </p:spPr>
        <p:txBody>
          <a:bodyPr wrap="square" rtlCol="0">
            <a:spAutoFit/>
          </a:bodyPr>
          <a:lstStyle/>
          <a:p>
            <a:pPr algn="just"/>
            <a:r>
              <a:rPr lang="cs-CZ" sz="2200" dirty="0">
                <a:latin typeface="Hind Regular"/>
              </a:rPr>
              <a:t>Uvedené navýšení platí pro děti i dospělé, kteří nepobývají v pobytových sociálních službách a je jim poskytována péče v domácím prostředí.</a:t>
            </a:r>
          </a:p>
        </p:txBody>
      </p:sp>
    </p:spTree>
    <p:extLst>
      <p:ext uri="{BB962C8B-B14F-4D97-AF65-F5344CB8AC3E}">
        <p14:creationId xmlns:p14="http://schemas.microsoft.com/office/powerpoint/2010/main" val="2785639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Řízení o příspěvku na péči</a:t>
            </a:r>
          </a:p>
        </p:txBody>
      </p:sp>
      <p:sp>
        <p:nvSpPr>
          <p:cNvPr id="3" name="TextovéPole 2"/>
          <p:cNvSpPr txBox="1"/>
          <p:nvPr/>
        </p:nvSpPr>
        <p:spPr>
          <a:xfrm>
            <a:off x="179512" y="1628800"/>
            <a:ext cx="8712968" cy="2800767"/>
          </a:xfrm>
          <a:prstGeom prst="rect">
            <a:avLst/>
          </a:prstGeom>
          <a:noFill/>
        </p:spPr>
        <p:txBody>
          <a:bodyPr wrap="square" rtlCol="0">
            <a:spAutoFit/>
          </a:bodyPr>
          <a:lstStyle/>
          <a:p>
            <a:pPr marL="342900" lvl="0" indent="-342900" algn="just">
              <a:buFont typeface="Arial" panose="020B0604020202020204" pitchFamily="34" charset="0"/>
              <a:buChar char="•"/>
            </a:pPr>
            <a:r>
              <a:rPr lang="cs-CZ" sz="2200" dirty="0">
                <a:latin typeface="Hind Regular"/>
              </a:rPr>
              <a:t>Krajská pobočka úřadu práce zašle příslušné okresní správě sociálního zabezpečení  žádost o posouzení stupně závislosti osoby; součástí této žádosti je písemný záznam o sociálním šetření a kopie žádosti osoby o příspěvek.</a:t>
            </a:r>
          </a:p>
          <a:p>
            <a:pPr marL="342900" lvl="0" indent="-342900" algn="just">
              <a:buFont typeface="Arial" panose="020B0604020202020204" pitchFamily="34" charset="0"/>
              <a:buChar char="•"/>
            </a:pPr>
            <a:endParaRPr lang="cs-CZ" sz="2200" dirty="0">
              <a:latin typeface="Hind Regular"/>
            </a:endParaRPr>
          </a:p>
          <a:p>
            <a:pPr marL="342900" lvl="0" indent="-342900" algn="just">
              <a:buFont typeface="Arial" panose="020B0604020202020204" pitchFamily="34" charset="0"/>
              <a:buChar char="•"/>
            </a:pPr>
            <a:r>
              <a:rPr lang="cs-CZ" sz="2200" dirty="0">
                <a:latin typeface="Hind Regular"/>
              </a:rPr>
              <a:t>Krajská pobočka úřadu práce přeruší řízení o příspěvku na dobu, po kterou okresní správa sociálního zabezpečení posuzuje stupeň závislosti osoby.  </a:t>
            </a:r>
          </a:p>
        </p:txBody>
      </p:sp>
    </p:spTree>
    <p:extLst>
      <p:ext uri="{BB962C8B-B14F-4D97-AF65-F5344CB8AC3E}">
        <p14:creationId xmlns:p14="http://schemas.microsoft.com/office/powerpoint/2010/main" val="241415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Řízení o příspěvku na péči</a:t>
            </a:r>
          </a:p>
        </p:txBody>
      </p:sp>
      <p:sp>
        <p:nvSpPr>
          <p:cNvPr id="3" name="TextovéPole 2"/>
          <p:cNvSpPr txBox="1"/>
          <p:nvPr/>
        </p:nvSpPr>
        <p:spPr>
          <a:xfrm>
            <a:off x="179512" y="1484784"/>
            <a:ext cx="8712968" cy="5632311"/>
          </a:xfrm>
          <a:prstGeom prst="rect">
            <a:avLst/>
          </a:prstGeom>
          <a:noFill/>
        </p:spPr>
        <p:txBody>
          <a:bodyPr wrap="square" rtlCol="0">
            <a:spAutoFit/>
          </a:bodyPr>
          <a:lstStyle/>
          <a:p>
            <a:pPr marL="342900" lvl="0" indent="-342900" algn="just">
              <a:buFont typeface="Arial" panose="020B0604020202020204" pitchFamily="34" charset="0"/>
              <a:buChar char="•"/>
            </a:pPr>
            <a:r>
              <a:rPr lang="cs-CZ" sz="2000" dirty="0">
                <a:latin typeface="Hind Regular"/>
              </a:rPr>
              <a:t>Při posuzování stupně závislosti osoby vychází lékař okresní správy sociálního zabezpečení ze zdravotního stavu osoby doloženého nálezem ošetřujícího lékaře, z výsledku sociálního šetření a zjištění potřeb osoby, popřípadě z výsledků funkčních vyšetření a z výsledku vlastního vyšetření posuzujícího lékaře.</a:t>
            </a:r>
          </a:p>
          <a:p>
            <a:pPr marL="342900" indent="-342900" algn="just">
              <a:buFont typeface="Arial" panose="020B0604020202020204" pitchFamily="34" charset="0"/>
              <a:buChar char="•"/>
            </a:pPr>
            <a:r>
              <a:rPr lang="cs-CZ" sz="2000" dirty="0">
                <a:latin typeface="Hind Regular"/>
              </a:rPr>
              <a:t>Okresní správa sociálního zabezpečení zašle příslušné krajské pobočce úřadu práce stejnopis posudku s uvedením základních životních potřeb, které osoba není schopna zvládat.</a:t>
            </a:r>
          </a:p>
          <a:p>
            <a:pPr marL="342900" lvl="0" indent="-342900" algn="just">
              <a:buFont typeface="Arial" panose="020B0604020202020204" pitchFamily="34" charset="0"/>
              <a:buChar char="•"/>
            </a:pPr>
            <a:r>
              <a:rPr lang="cs-CZ" sz="2000" dirty="0">
                <a:latin typeface="Hind Regular"/>
              </a:rPr>
              <a:t>Toto posouzení je součástí rozhodnutí o přiznání či zamítnutí příspěvku, které obdrží žadatel.</a:t>
            </a:r>
          </a:p>
          <a:p>
            <a:pPr marL="342900" indent="-342900" algn="just">
              <a:buFont typeface="Arial" panose="020B0604020202020204" pitchFamily="34" charset="0"/>
              <a:buChar char="•"/>
            </a:pPr>
            <a:r>
              <a:rPr lang="cs-CZ" sz="2000" dirty="0">
                <a:latin typeface="Hind Regular"/>
              </a:rPr>
              <a:t>Lhůta pro vydání posudku činí 45 dní (pro OSSZ) a 60 dní (pro úřad práce) nestanoví-li orgán, který o posouzení požádal, lhůtu delší. Pokud posudkový lékař nemůže dodržet tuto lhůtu, sdělí tyto důvody úřadu práce a lhůta může být prodloužena ze závažných důvodů o dalších 30 dnů.   </a:t>
            </a:r>
          </a:p>
          <a:p>
            <a:pPr marL="342900" lvl="0" indent="-342900" algn="just">
              <a:buFont typeface="Arial" panose="020B0604020202020204" pitchFamily="34" charset="0"/>
              <a:buChar char="•"/>
            </a:pPr>
            <a:endParaRPr lang="cs-CZ" sz="2000" dirty="0">
              <a:latin typeface="Hind Regular"/>
            </a:endParaRPr>
          </a:p>
          <a:p>
            <a:pPr marL="342900" indent="-342900" algn="just">
              <a:buFont typeface="Arial" panose="020B0604020202020204" pitchFamily="34" charset="0"/>
              <a:buChar char="•"/>
            </a:pPr>
            <a:endParaRPr lang="cs-CZ" sz="2000" dirty="0">
              <a:latin typeface="Hind Regular"/>
            </a:endParaRPr>
          </a:p>
          <a:p>
            <a:pPr marL="342900" lvl="0" indent="-342900" algn="just">
              <a:buFont typeface="Arial" panose="020B0604020202020204" pitchFamily="34" charset="0"/>
              <a:buChar char="•"/>
            </a:pPr>
            <a:endParaRPr lang="cs-CZ" sz="2000" dirty="0">
              <a:latin typeface="Hind Regular"/>
            </a:endParaRPr>
          </a:p>
        </p:txBody>
      </p:sp>
    </p:spTree>
    <p:extLst>
      <p:ext uri="{BB962C8B-B14F-4D97-AF65-F5344CB8AC3E}">
        <p14:creationId xmlns:p14="http://schemas.microsoft.com/office/powerpoint/2010/main" val="1703762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Zdroje:</a:t>
            </a:r>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a:t>Zákon č. 108/2006 Sb., o sociálních službách, ve znění pozdějších předpisů</a:t>
            </a:r>
          </a:p>
          <a:p>
            <a:r>
              <a:rPr lang="cs-CZ" sz="2200" dirty="0"/>
              <a:t>Vyhláška č. 505/2006 Sb., kterou se provádí některá ustanovení zákona o sociálních službách, ve znění pozdějších předpisů</a:t>
            </a:r>
          </a:p>
          <a:p>
            <a:pPr marL="0" indent="0">
              <a:buNone/>
            </a:pPr>
            <a:endParaRPr lang="cs-CZ" sz="2200" dirty="0"/>
          </a:p>
          <a:p>
            <a:r>
              <a:rPr lang="cs-CZ" sz="2200" dirty="0">
                <a:hlinkClick r:id="rId2"/>
              </a:rPr>
              <a:t>https://www.mpsv.cz/web/cz/-/prispevek-na-peci</a:t>
            </a:r>
            <a:endParaRPr lang="cs-CZ" sz="2200" dirty="0"/>
          </a:p>
          <a:p>
            <a:r>
              <a:rPr lang="cs-CZ" sz="2200" dirty="0">
                <a:hlinkClick r:id="rId3"/>
              </a:rPr>
              <a:t>https://www.uradprace.cz/web/cz/prispevek-na-peci</a:t>
            </a:r>
            <a:endParaRPr lang="cs-CZ" sz="2200" dirty="0"/>
          </a:p>
        </p:txBody>
      </p:sp>
    </p:spTree>
    <p:extLst>
      <p:ext uri="{BB962C8B-B14F-4D97-AF65-F5344CB8AC3E}">
        <p14:creationId xmlns:p14="http://schemas.microsoft.com/office/powerpoint/2010/main" val="428735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Struktura prezentace:</a:t>
            </a:r>
          </a:p>
        </p:txBody>
      </p:sp>
      <p:sp>
        <p:nvSpPr>
          <p:cNvPr id="3" name="Zástupný symbol pro obsah 2"/>
          <p:cNvSpPr>
            <a:spLocks noGrp="1"/>
          </p:cNvSpPr>
          <p:nvPr>
            <p:ph idx="1"/>
          </p:nvPr>
        </p:nvSpPr>
        <p:spPr>
          <a:xfrm>
            <a:off x="251520" y="1556792"/>
            <a:ext cx="8640960" cy="4425355"/>
          </a:xfrm>
        </p:spPr>
        <p:txBody>
          <a:bodyPr>
            <a:normAutofit/>
          </a:bodyPr>
          <a:lstStyle/>
          <a:p>
            <a:pPr algn="just"/>
            <a:r>
              <a:rPr lang="cs-CZ" sz="2200" dirty="0"/>
              <a:t>Příspěvek na péči – stručná charakteristika, podmínky pro výplatu, výše dávky</a:t>
            </a:r>
            <a:endParaRPr lang="cs-CZ" dirty="0"/>
          </a:p>
        </p:txBody>
      </p:sp>
    </p:spTree>
    <p:extLst>
      <p:ext uri="{BB962C8B-B14F-4D97-AF65-F5344CB8AC3E}">
        <p14:creationId xmlns:p14="http://schemas.microsoft.com/office/powerpoint/2010/main" val="2913462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Příspěvek na péči</a:t>
            </a:r>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u="sng" dirty="0">
                <a:latin typeface="Hind Regular"/>
              </a:rPr>
              <a:t>Příspěvek na péči</a:t>
            </a:r>
            <a:r>
              <a:rPr lang="cs-CZ" sz="2200" dirty="0">
                <a:latin typeface="Hind Regular"/>
              </a:rPr>
              <a:t> je upraven v zákoně č. 108/2006 Sb., o sociálních službách, a poskytuje se osobám závislým na pomoci jiné fyzické osoby. Tímto příspěvkem se stát podílí na zajištění sociálních služeb nebo jiných forem pomoci podle tohoto zákona při zvládání základních životních potřeb osob.  </a:t>
            </a:r>
          </a:p>
          <a:p>
            <a:pPr lvl="0" algn="just"/>
            <a:r>
              <a:rPr lang="cs-CZ" sz="2200" u="sng" dirty="0">
                <a:latin typeface="Hind Regular"/>
              </a:rPr>
              <a:t>Nárok na příspěvek</a:t>
            </a:r>
            <a:r>
              <a:rPr lang="cs-CZ" sz="2200" dirty="0">
                <a:latin typeface="Hind Regular"/>
              </a:rPr>
              <a:t> má osoba, která z důvodu </a:t>
            </a:r>
            <a:r>
              <a:rPr lang="cs-CZ" sz="2200" i="1" dirty="0">
                <a:latin typeface="Hind Regular"/>
              </a:rPr>
              <a:t>dlouhodobě nepříznivého zdravotního stavu</a:t>
            </a:r>
            <a:r>
              <a:rPr lang="cs-CZ" sz="2200" dirty="0">
                <a:latin typeface="Hind Regular"/>
              </a:rPr>
              <a:t> potřebuje pomoc jiné fyzické osoby  při zvládání základních životních potřeb v rozsahu stanoveném stupněm závislosti, pokud ji tuto pomoc poskytuje  osoba blízká nebo asistent sociální péče nebo poskytovatel sociálních služeb.</a:t>
            </a:r>
          </a:p>
          <a:p>
            <a:pPr lvl="0" algn="just"/>
            <a:r>
              <a:rPr lang="cs-CZ" sz="2200" u="sng" dirty="0">
                <a:latin typeface="Hind Regular"/>
              </a:rPr>
              <a:t>Nárok</a:t>
            </a:r>
            <a:r>
              <a:rPr lang="cs-CZ" sz="2200" dirty="0">
                <a:latin typeface="Hind Regular"/>
              </a:rPr>
              <a:t> na příspěvek </a:t>
            </a:r>
            <a:r>
              <a:rPr lang="cs-CZ" sz="2200" u="sng" dirty="0">
                <a:latin typeface="Hind Regular"/>
              </a:rPr>
              <a:t>nemá dítě mladší jednoho roku</a:t>
            </a:r>
            <a:r>
              <a:rPr lang="cs-CZ" sz="2200" dirty="0">
                <a:latin typeface="Hind Regular"/>
              </a:rPr>
              <a:t>.</a:t>
            </a:r>
          </a:p>
        </p:txBody>
      </p:sp>
    </p:spTree>
    <p:extLst>
      <p:ext uri="{BB962C8B-B14F-4D97-AF65-F5344CB8AC3E}">
        <p14:creationId xmlns:p14="http://schemas.microsoft.com/office/powerpoint/2010/main" val="3807782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Dlouhodobě nepříznivý zdravotní stav</a:t>
            </a:r>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a:t>Dlouhodobě nepříznivým zdravotním stavem se rozumí pro účely tohoto zákona zdravotní stav, který podle poznatků lékařské vědy trvá nebo má trvat déle než jeden rok a který </a:t>
            </a:r>
            <a:r>
              <a:rPr lang="cs-CZ" sz="2200" u="sng" dirty="0"/>
              <a:t>omezuje funkční schopnosti nutné pro zvládání základních životních potřeb.</a:t>
            </a:r>
            <a:endParaRPr lang="cs-CZ" sz="2200" dirty="0"/>
          </a:p>
        </p:txBody>
      </p:sp>
    </p:spTree>
    <p:extLst>
      <p:ext uri="{BB962C8B-B14F-4D97-AF65-F5344CB8AC3E}">
        <p14:creationId xmlns:p14="http://schemas.microsoft.com/office/powerpoint/2010/main" val="35157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Principy posuzování stupně závislosti</a:t>
            </a:r>
          </a:p>
        </p:txBody>
      </p:sp>
      <p:sp>
        <p:nvSpPr>
          <p:cNvPr id="3" name="Zástupný symbol pro obsah 2"/>
          <p:cNvSpPr>
            <a:spLocks noGrp="1"/>
          </p:cNvSpPr>
          <p:nvPr>
            <p:ph idx="1"/>
          </p:nvPr>
        </p:nvSpPr>
        <p:spPr>
          <a:xfrm>
            <a:off x="251520" y="1556792"/>
            <a:ext cx="8640960" cy="4425355"/>
          </a:xfrm>
        </p:spPr>
        <p:txBody>
          <a:bodyPr>
            <a:normAutofit/>
          </a:bodyPr>
          <a:lstStyle/>
          <a:p>
            <a:pPr algn="just" defTabSz="800313">
              <a:lnSpc>
                <a:spcPct val="90000"/>
              </a:lnSpc>
              <a:spcBef>
                <a:spcPct val="0"/>
              </a:spcBef>
              <a:spcAft>
                <a:spcPct val="35000"/>
              </a:spcAft>
            </a:pPr>
            <a:r>
              <a:rPr lang="cs-CZ" sz="2200" dirty="0"/>
              <a:t>Způsob posuzování stupně závislosti umožňuje také víceúčelové využití posudku – </a:t>
            </a:r>
            <a:r>
              <a:rPr lang="cs-CZ" sz="2200" u="sng" dirty="0"/>
              <a:t>pro účely příspěvku na péči</a:t>
            </a:r>
            <a:r>
              <a:rPr lang="cs-CZ" sz="2200" dirty="0"/>
              <a:t>, </a:t>
            </a:r>
            <a:r>
              <a:rPr lang="cs-CZ" sz="2200" u="sng" dirty="0"/>
              <a:t>nároku na dávku mobility</a:t>
            </a:r>
            <a:r>
              <a:rPr lang="cs-CZ" sz="2200" dirty="0"/>
              <a:t> anebo </a:t>
            </a:r>
            <a:r>
              <a:rPr lang="cs-CZ" sz="2200" u="sng" dirty="0"/>
              <a:t>průkazu osoby se zdravotním postižením</a:t>
            </a:r>
            <a:r>
              <a:rPr lang="cs-CZ" sz="2200" dirty="0"/>
              <a:t>. </a:t>
            </a:r>
          </a:p>
        </p:txBody>
      </p:sp>
    </p:spTree>
    <p:extLst>
      <p:ext uri="{BB962C8B-B14F-4D97-AF65-F5344CB8AC3E}">
        <p14:creationId xmlns:p14="http://schemas.microsoft.com/office/powerpoint/2010/main" val="2336505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Osoba do 18 let se považuje za závislou ve:</a:t>
            </a:r>
          </a:p>
        </p:txBody>
      </p:sp>
      <p:graphicFrame>
        <p:nvGraphicFramePr>
          <p:cNvPr id="5" name="Zástupný symbol pro obsah 3"/>
          <p:cNvGraphicFramePr>
            <a:graphicFrameLocks/>
          </p:cNvGraphicFramePr>
          <p:nvPr>
            <p:extLst/>
          </p:nvPr>
        </p:nvGraphicFramePr>
        <p:xfrm>
          <a:off x="358435" y="1556792"/>
          <a:ext cx="837311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1807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Osoba starší 18 let se považuje za závislou ve:</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68763208"/>
              </p:ext>
            </p:extLst>
          </p:nvPr>
        </p:nvGraphicFramePr>
        <p:xfrm>
          <a:off x="304414" y="1484784"/>
          <a:ext cx="8481151"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0045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sz="3000" b="1" dirty="0"/>
              <a:t>Při posuzování stupně závislosti se hodnotí schopnost zvládat tyto základní lidské potřeby:</a:t>
            </a:r>
          </a:p>
        </p:txBody>
      </p:sp>
      <p:graphicFrame>
        <p:nvGraphicFramePr>
          <p:cNvPr id="5" name="Zástupný symbol pro obsah 5"/>
          <p:cNvGraphicFramePr>
            <a:graphicFrameLocks noGrp="1"/>
          </p:cNvGraphicFramePr>
          <p:nvPr>
            <p:ph idx="1"/>
            <p:extLst/>
          </p:nvPr>
        </p:nvGraphicFramePr>
        <p:xfrm>
          <a:off x="250395" y="1628800"/>
          <a:ext cx="8697231"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0340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a:t>Principy hodnocení</a:t>
            </a:r>
          </a:p>
        </p:txBody>
      </p:sp>
      <p:sp>
        <p:nvSpPr>
          <p:cNvPr id="4" name="Zástupný symbol pro obsah 3"/>
          <p:cNvSpPr>
            <a:spLocks noGrp="1"/>
          </p:cNvSpPr>
          <p:nvPr>
            <p:ph idx="1"/>
          </p:nvPr>
        </p:nvSpPr>
        <p:spPr>
          <a:xfrm>
            <a:off x="323528" y="1556792"/>
            <a:ext cx="8363272" cy="4425355"/>
          </a:xfrm>
        </p:spPr>
        <p:txBody>
          <a:bodyPr>
            <a:normAutofit/>
          </a:bodyPr>
          <a:lstStyle/>
          <a:p>
            <a:pPr lvl="0" algn="just" rtl="0"/>
            <a:r>
              <a:rPr lang="cs-CZ" sz="2200" dirty="0"/>
              <a:t>Schopnost zvládat základní životní potřebu uvedenou v bodě č. 8 – </a:t>
            </a:r>
            <a:r>
              <a:rPr lang="cs-CZ" sz="2200" b="1" u="sng" dirty="0"/>
              <a:t>péče o zdraví</a:t>
            </a:r>
            <a:r>
              <a:rPr lang="cs-CZ" sz="2200" dirty="0"/>
              <a:t> - se hodnotí ve vztahu ke konkrétnímu zdravotnímu postižení a režimu stanovenému ošetřujícím lékařem.</a:t>
            </a:r>
          </a:p>
          <a:p>
            <a:pPr lvl="0" algn="just" rtl="0"/>
            <a:r>
              <a:rPr lang="cs-CZ" sz="2200" dirty="0"/>
              <a:t>Schopnost zvládat základní životní potřebu uvedenou v bodě 10 –</a:t>
            </a:r>
            <a:r>
              <a:rPr lang="cs-CZ" sz="2200" b="1" dirty="0"/>
              <a:t> </a:t>
            </a:r>
            <a:r>
              <a:rPr lang="cs-CZ" sz="2200" b="1" u="sng" dirty="0"/>
              <a:t>péče o domácnost</a:t>
            </a:r>
            <a:r>
              <a:rPr lang="cs-CZ" sz="2200" b="1" dirty="0"/>
              <a:t> </a:t>
            </a:r>
            <a:r>
              <a:rPr lang="cs-CZ" sz="2200" dirty="0"/>
              <a:t>- se nehodnotí u osob do 18 let věku.</a:t>
            </a:r>
          </a:p>
        </p:txBody>
      </p:sp>
    </p:spTree>
    <p:extLst>
      <p:ext uri="{BB962C8B-B14F-4D97-AF65-F5344CB8AC3E}">
        <p14:creationId xmlns:p14="http://schemas.microsoft.com/office/powerpoint/2010/main" val="314279066"/>
      </p:ext>
    </p:extLst>
  </p:cSld>
  <p:clrMapOvr>
    <a:masterClrMapping/>
  </p:clrMapOvr>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37</TotalTime>
  <Words>957</Words>
  <Application>Microsoft Macintosh PowerPoint</Application>
  <PresentationFormat>Předvádění na obrazovce (4:3)</PresentationFormat>
  <Paragraphs>84</Paragraphs>
  <Slides>15</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15</vt:i4>
      </vt:variant>
    </vt:vector>
  </HeadingPairs>
  <TitlesOfParts>
    <vt:vector size="20" baseType="lpstr">
      <vt:lpstr>Arial</vt:lpstr>
      <vt:lpstr>Calibri</vt:lpstr>
      <vt:lpstr>Hind Bold</vt:lpstr>
      <vt:lpstr>Hind Regular</vt:lpstr>
      <vt:lpstr>Prezentace01</vt:lpstr>
      <vt:lpstr>9. Příspěvek na péči</vt:lpstr>
      <vt:lpstr>Struktura prezentace:</vt:lpstr>
      <vt:lpstr>Příspěvek na péči</vt:lpstr>
      <vt:lpstr>Dlouhodobě nepříznivý zdravotní stav</vt:lpstr>
      <vt:lpstr>Principy posuzování stupně závislosti</vt:lpstr>
      <vt:lpstr>Osoba do 18 let se považuje za závislou ve:</vt:lpstr>
      <vt:lpstr>Osoba starší 18 let se považuje za závislou ve:</vt:lpstr>
      <vt:lpstr>Při posuzování stupně závislosti se hodnotí schopnost zvládat tyto základní lidské potřeby:</vt:lpstr>
      <vt:lpstr>Principy hodnocení</vt:lpstr>
      <vt:lpstr>Výše příspěvku na péči pro osoby  do 18 let</vt:lpstr>
      <vt:lpstr>Výše příspěvku na péči pro osoby  starší 18 let</vt:lpstr>
      <vt:lpstr>Změny v roce 2019:</vt:lpstr>
      <vt:lpstr>Řízení o příspěvku na péči</vt:lpstr>
      <vt:lpstr>Řízení o příspěvku na péči</vt:lpstr>
      <vt:lpstr>Zdroje: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Microsoft Office User</cp:lastModifiedBy>
  <cp:revision>11</cp:revision>
  <dcterms:created xsi:type="dcterms:W3CDTF">2019-01-27T17:04:57Z</dcterms:created>
  <dcterms:modified xsi:type="dcterms:W3CDTF">2022-11-18T08:09:12Z</dcterms:modified>
</cp:coreProperties>
</file>