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3" r:id="rId3"/>
    <p:sldId id="284" r:id="rId4"/>
    <p:sldId id="258" r:id="rId5"/>
    <p:sldId id="276" r:id="rId6"/>
    <p:sldId id="259" r:id="rId7"/>
    <p:sldId id="277" r:id="rId8"/>
    <p:sldId id="278" r:id="rId9"/>
    <p:sldId id="279" r:id="rId10"/>
    <p:sldId id="260" r:id="rId11"/>
    <p:sldId id="261" r:id="rId12"/>
    <p:sldId id="285" r:id="rId13"/>
    <p:sldId id="291" r:id="rId14"/>
    <p:sldId id="281" r:id="rId15"/>
    <p:sldId id="272" r:id="rId16"/>
    <p:sldId id="262" r:id="rId17"/>
    <p:sldId id="264" r:id="rId18"/>
    <p:sldId id="266" r:id="rId19"/>
    <p:sldId id="282" r:id="rId20"/>
    <p:sldId id="286" r:id="rId21"/>
    <p:sldId id="269" r:id="rId22"/>
    <p:sldId id="290" r:id="rId23"/>
    <p:sldId id="288" r:id="rId24"/>
    <p:sldId id="287" r:id="rId25"/>
    <p:sldId id="270" r:id="rId26"/>
    <p:sldId id="28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24" autoAdjust="0"/>
  </p:normalViewPr>
  <p:slideViewPr>
    <p:cSldViewPr>
      <p:cViewPr varScale="1">
        <p:scale>
          <a:sx n="81" d="100"/>
          <a:sy n="81" d="100"/>
        </p:scale>
        <p:origin x="16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8BF36-84B1-4760-AE18-A5C2F0A2BB2A}" type="doc">
      <dgm:prSet loTypeId="urn:microsoft.com/office/officeart/2005/8/layout/target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FBC7E68-41E6-4B23-A77D-D867C9FED455}">
      <dgm:prSet phldrT="[Text]"/>
      <dgm:spPr/>
      <dgm:t>
        <a:bodyPr/>
        <a:lstStyle/>
        <a:p>
          <a:r>
            <a:rPr lang="cs-CZ" dirty="0"/>
            <a:t>Češka</a:t>
          </a:r>
          <a:endParaRPr lang="en-US" dirty="0"/>
        </a:p>
      </dgm:t>
    </dgm:pt>
    <dgm:pt modelId="{B70A899B-2570-438B-B46D-071A3A8931B5}" type="sibTrans" cxnId="{CA355E23-B3A7-417F-95D3-10BF2E42DE98}">
      <dgm:prSet/>
      <dgm:spPr/>
      <dgm:t>
        <a:bodyPr/>
        <a:lstStyle/>
        <a:p>
          <a:endParaRPr lang="en-US"/>
        </a:p>
      </dgm:t>
    </dgm:pt>
    <dgm:pt modelId="{8A26B043-EA5B-4757-B2B8-D2064C52D2FA}" type="parTrans" cxnId="{CA355E23-B3A7-417F-95D3-10BF2E42DE98}">
      <dgm:prSet/>
      <dgm:spPr/>
      <dgm:t>
        <a:bodyPr/>
        <a:lstStyle/>
        <a:p>
          <a:endParaRPr lang="en-US"/>
        </a:p>
      </dgm:t>
    </dgm:pt>
    <dgm:pt modelId="{EDB2C229-A273-4853-9403-AAF8BD6606E8}">
      <dgm:prSet phldrT="[Text]"/>
      <dgm:spPr/>
      <dgm:t>
        <a:bodyPr/>
        <a:lstStyle/>
        <a:p>
          <a:r>
            <a:rPr lang="cs-CZ" dirty="0"/>
            <a:t>konzervativní volička</a:t>
          </a:r>
          <a:endParaRPr lang="en-US" dirty="0"/>
        </a:p>
      </dgm:t>
    </dgm:pt>
    <dgm:pt modelId="{AADCD54E-5410-4942-82D3-4906C47CC42F}" type="sibTrans" cxnId="{9E4AD088-8404-44A8-84FD-E185DFF7B00F}">
      <dgm:prSet/>
      <dgm:spPr/>
      <dgm:t>
        <a:bodyPr/>
        <a:lstStyle/>
        <a:p>
          <a:endParaRPr lang="en-US"/>
        </a:p>
      </dgm:t>
    </dgm:pt>
    <dgm:pt modelId="{553D69F6-8AF3-4ECE-AC96-654744D79BF7}" type="parTrans" cxnId="{9E4AD088-8404-44A8-84FD-E185DFF7B00F}">
      <dgm:prSet/>
      <dgm:spPr/>
      <dgm:t>
        <a:bodyPr/>
        <a:lstStyle/>
        <a:p>
          <a:endParaRPr lang="en-US"/>
        </a:p>
      </dgm:t>
    </dgm:pt>
    <dgm:pt modelId="{DD6CB0B0-AD9B-4412-8A8E-0C7D756A85B7}">
      <dgm:prSet phldrT="[Text]"/>
      <dgm:spPr/>
      <dgm:t>
        <a:bodyPr/>
        <a:lstStyle/>
        <a:p>
          <a:r>
            <a:rPr lang="cs-CZ" dirty="0"/>
            <a:t>člověk </a:t>
          </a:r>
          <a:endParaRPr lang="en-US" dirty="0"/>
        </a:p>
      </dgm:t>
    </dgm:pt>
    <dgm:pt modelId="{4CF05787-38C0-469F-91C1-13B6EC84708D}" type="sibTrans" cxnId="{85A557A2-B56B-40EF-8B0A-18282F5385E5}">
      <dgm:prSet/>
      <dgm:spPr/>
      <dgm:t>
        <a:bodyPr/>
        <a:lstStyle/>
        <a:p>
          <a:endParaRPr lang="en-US"/>
        </a:p>
      </dgm:t>
    </dgm:pt>
    <dgm:pt modelId="{DDF8EED5-3A1B-4BFA-882B-BB643288F356}" type="parTrans" cxnId="{85A557A2-B56B-40EF-8B0A-18282F5385E5}">
      <dgm:prSet/>
      <dgm:spPr/>
      <dgm:t>
        <a:bodyPr/>
        <a:lstStyle/>
        <a:p>
          <a:endParaRPr lang="en-US"/>
        </a:p>
      </dgm:t>
    </dgm:pt>
    <dgm:pt modelId="{AC1742C3-EACB-4DE6-813F-497B757C8FC8}">
      <dgm:prSet/>
      <dgm:spPr/>
      <dgm:t>
        <a:bodyPr/>
        <a:lstStyle/>
        <a:p>
          <a:r>
            <a:rPr lang="cs-CZ" dirty="0"/>
            <a:t>křesťanka</a:t>
          </a:r>
          <a:endParaRPr lang="en-US" dirty="0"/>
        </a:p>
      </dgm:t>
    </dgm:pt>
    <dgm:pt modelId="{67AF8D3B-0E3D-4D56-85E3-C1B394F6A816}" type="parTrans" cxnId="{76804C0B-7756-4998-AA7A-6263F68EEBD4}">
      <dgm:prSet/>
      <dgm:spPr/>
      <dgm:t>
        <a:bodyPr/>
        <a:lstStyle/>
        <a:p>
          <a:endParaRPr lang="en-US"/>
        </a:p>
      </dgm:t>
    </dgm:pt>
    <dgm:pt modelId="{E5F6D3D7-6143-4ADB-9A9B-F85C337451DD}" type="sibTrans" cxnId="{76804C0B-7756-4998-AA7A-6263F68EEBD4}">
      <dgm:prSet/>
      <dgm:spPr/>
      <dgm:t>
        <a:bodyPr/>
        <a:lstStyle/>
        <a:p>
          <a:endParaRPr lang="en-US"/>
        </a:p>
      </dgm:t>
    </dgm:pt>
    <dgm:pt modelId="{AE09C7D1-5D3D-4612-8204-FC28E33BFD2A}">
      <dgm:prSet/>
      <dgm:spPr/>
      <dgm:t>
        <a:bodyPr/>
        <a:lstStyle/>
        <a:p>
          <a:r>
            <a:rPr lang="cs-CZ" dirty="0"/>
            <a:t>matka </a:t>
          </a:r>
          <a:endParaRPr lang="en-US" dirty="0"/>
        </a:p>
      </dgm:t>
    </dgm:pt>
    <dgm:pt modelId="{CF772DA5-94C6-429D-9019-A210CA2B5DA5}" type="parTrans" cxnId="{68DE4999-C47D-4F01-9910-89DFCE4CC25A}">
      <dgm:prSet/>
      <dgm:spPr/>
      <dgm:t>
        <a:bodyPr/>
        <a:lstStyle/>
        <a:p>
          <a:endParaRPr lang="en-US"/>
        </a:p>
      </dgm:t>
    </dgm:pt>
    <dgm:pt modelId="{7F37D3C2-DADD-45FE-BAD4-E523D9B6BDC9}" type="sibTrans" cxnId="{68DE4999-C47D-4F01-9910-89DFCE4CC25A}">
      <dgm:prSet/>
      <dgm:spPr/>
      <dgm:t>
        <a:bodyPr/>
        <a:lstStyle/>
        <a:p>
          <a:endParaRPr lang="en-US"/>
        </a:p>
      </dgm:t>
    </dgm:pt>
    <dgm:pt modelId="{91748A5F-733B-41A6-8E42-8DEEFCEBB60F}" type="pres">
      <dgm:prSet presAssocID="{A358BF36-84B1-4760-AE18-A5C2F0A2BB2A}" presName="composite" presStyleCnt="0">
        <dgm:presLayoutVars>
          <dgm:chMax val="5"/>
          <dgm:dir/>
          <dgm:resizeHandles val="exact"/>
        </dgm:presLayoutVars>
      </dgm:prSet>
      <dgm:spPr/>
    </dgm:pt>
    <dgm:pt modelId="{36DBB635-CA15-499A-BE63-2AEDDF8A4C11}" type="pres">
      <dgm:prSet presAssocID="{DD6CB0B0-AD9B-4412-8A8E-0C7D756A85B7}" presName="circle1" presStyleLbl="lnNode1" presStyleIdx="0" presStyleCnt="5"/>
      <dgm:spPr/>
    </dgm:pt>
    <dgm:pt modelId="{69D7C48A-F2CA-4007-B717-7CB51DA76AF4}" type="pres">
      <dgm:prSet presAssocID="{DD6CB0B0-AD9B-4412-8A8E-0C7D756A85B7}" presName="text1" presStyleLbl="revTx" presStyleIdx="0" presStyleCnt="5">
        <dgm:presLayoutVars>
          <dgm:bulletEnabled val="1"/>
        </dgm:presLayoutVars>
      </dgm:prSet>
      <dgm:spPr/>
    </dgm:pt>
    <dgm:pt modelId="{1B91A9FE-89C1-4210-B52D-D12DA1195497}" type="pres">
      <dgm:prSet presAssocID="{DD6CB0B0-AD9B-4412-8A8E-0C7D756A85B7}" presName="line1" presStyleLbl="callout" presStyleIdx="0" presStyleCnt="10"/>
      <dgm:spPr/>
    </dgm:pt>
    <dgm:pt modelId="{782D706A-4D94-4C6F-BC58-1F9070DD0556}" type="pres">
      <dgm:prSet presAssocID="{DD6CB0B0-AD9B-4412-8A8E-0C7D756A85B7}" presName="d1" presStyleLbl="callout" presStyleIdx="1" presStyleCnt="10"/>
      <dgm:spPr/>
    </dgm:pt>
    <dgm:pt modelId="{CE614E89-00CE-410F-B7F3-435157E0B325}" type="pres">
      <dgm:prSet presAssocID="{AC1742C3-EACB-4DE6-813F-497B757C8FC8}" presName="circle2" presStyleLbl="lnNode1" presStyleIdx="1" presStyleCnt="5"/>
      <dgm:spPr/>
    </dgm:pt>
    <dgm:pt modelId="{86F074A2-C1B9-4589-945C-2B1104D28C25}" type="pres">
      <dgm:prSet presAssocID="{AC1742C3-EACB-4DE6-813F-497B757C8FC8}" presName="text2" presStyleLbl="revTx" presStyleIdx="1" presStyleCnt="5">
        <dgm:presLayoutVars>
          <dgm:bulletEnabled val="1"/>
        </dgm:presLayoutVars>
      </dgm:prSet>
      <dgm:spPr/>
    </dgm:pt>
    <dgm:pt modelId="{20E0C373-B800-4007-9C57-CA311DE1879D}" type="pres">
      <dgm:prSet presAssocID="{AC1742C3-EACB-4DE6-813F-497B757C8FC8}" presName="line2" presStyleLbl="callout" presStyleIdx="2" presStyleCnt="10"/>
      <dgm:spPr/>
    </dgm:pt>
    <dgm:pt modelId="{92E10BBD-F860-4217-822A-5B26BC5851EC}" type="pres">
      <dgm:prSet presAssocID="{AC1742C3-EACB-4DE6-813F-497B757C8FC8}" presName="d2" presStyleLbl="callout" presStyleIdx="3" presStyleCnt="10"/>
      <dgm:spPr/>
    </dgm:pt>
    <dgm:pt modelId="{052C9554-6AB7-4125-B9F2-311F74EC8113}" type="pres">
      <dgm:prSet presAssocID="{AE09C7D1-5D3D-4612-8204-FC28E33BFD2A}" presName="circle3" presStyleLbl="lnNode1" presStyleIdx="2" presStyleCnt="5"/>
      <dgm:spPr/>
    </dgm:pt>
    <dgm:pt modelId="{57BC8575-6144-496C-9B43-254DB5EB6193}" type="pres">
      <dgm:prSet presAssocID="{AE09C7D1-5D3D-4612-8204-FC28E33BFD2A}" presName="text3" presStyleLbl="revTx" presStyleIdx="2" presStyleCnt="5">
        <dgm:presLayoutVars>
          <dgm:bulletEnabled val="1"/>
        </dgm:presLayoutVars>
      </dgm:prSet>
      <dgm:spPr/>
    </dgm:pt>
    <dgm:pt modelId="{E7ED6865-225D-4103-BB82-B3FCDD6B6991}" type="pres">
      <dgm:prSet presAssocID="{AE09C7D1-5D3D-4612-8204-FC28E33BFD2A}" presName="line3" presStyleLbl="callout" presStyleIdx="4" presStyleCnt="10"/>
      <dgm:spPr/>
    </dgm:pt>
    <dgm:pt modelId="{56B6459E-C90C-4492-8CBA-5CD6E5176A62}" type="pres">
      <dgm:prSet presAssocID="{AE09C7D1-5D3D-4612-8204-FC28E33BFD2A}" presName="d3" presStyleLbl="callout" presStyleIdx="5" presStyleCnt="10"/>
      <dgm:spPr/>
    </dgm:pt>
    <dgm:pt modelId="{D17BC344-6253-4688-ADCD-180C0FF678DE}" type="pres">
      <dgm:prSet presAssocID="{EDB2C229-A273-4853-9403-AAF8BD6606E8}" presName="circle4" presStyleLbl="lnNode1" presStyleIdx="3" presStyleCnt="5"/>
      <dgm:spPr/>
    </dgm:pt>
    <dgm:pt modelId="{006A314A-2E1A-4CBB-B3DD-B5AF5FC3AC42}" type="pres">
      <dgm:prSet presAssocID="{EDB2C229-A273-4853-9403-AAF8BD6606E8}" presName="text4" presStyleLbl="revTx" presStyleIdx="3" presStyleCnt="5">
        <dgm:presLayoutVars>
          <dgm:bulletEnabled val="1"/>
        </dgm:presLayoutVars>
      </dgm:prSet>
      <dgm:spPr/>
    </dgm:pt>
    <dgm:pt modelId="{119D15D4-2155-4ED0-AD27-22E6CD6B24A4}" type="pres">
      <dgm:prSet presAssocID="{EDB2C229-A273-4853-9403-AAF8BD6606E8}" presName="line4" presStyleLbl="callout" presStyleIdx="6" presStyleCnt="10"/>
      <dgm:spPr/>
    </dgm:pt>
    <dgm:pt modelId="{C30377FC-B4D4-41C0-BBC8-8D5FBD0B1B98}" type="pres">
      <dgm:prSet presAssocID="{EDB2C229-A273-4853-9403-AAF8BD6606E8}" presName="d4" presStyleLbl="callout" presStyleIdx="7" presStyleCnt="10"/>
      <dgm:spPr/>
    </dgm:pt>
    <dgm:pt modelId="{B8139F08-005D-4BFE-9B23-A0F62570757B}" type="pres">
      <dgm:prSet presAssocID="{AFBC7E68-41E6-4B23-A77D-D867C9FED455}" presName="circle5" presStyleLbl="lnNode1" presStyleIdx="4" presStyleCnt="5"/>
      <dgm:spPr/>
    </dgm:pt>
    <dgm:pt modelId="{E62C881E-A212-485A-880A-05A3753144DB}" type="pres">
      <dgm:prSet presAssocID="{AFBC7E68-41E6-4B23-A77D-D867C9FED455}" presName="text5" presStyleLbl="revTx" presStyleIdx="4" presStyleCnt="5">
        <dgm:presLayoutVars>
          <dgm:bulletEnabled val="1"/>
        </dgm:presLayoutVars>
      </dgm:prSet>
      <dgm:spPr/>
    </dgm:pt>
    <dgm:pt modelId="{704D5CC5-A098-4D99-BBBD-1EA9E2918F29}" type="pres">
      <dgm:prSet presAssocID="{AFBC7E68-41E6-4B23-A77D-D867C9FED455}" presName="line5" presStyleLbl="callout" presStyleIdx="8" presStyleCnt="10"/>
      <dgm:spPr/>
    </dgm:pt>
    <dgm:pt modelId="{C395D7B9-13A2-4666-A7A4-18D846A8499E}" type="pres">
      <dgm:prSet presAssocID="{AFBC7E68-41E6-4B23-A77D-D867C9FED455}" presName="d5" presStyleLbl="callout" presStyleIdx="9" presStyleCnt="10"/>
      <dgm:spPr/>
    </dgm:pt>
  </dgm:ptLst>
  <dgm:cxnLst>
    <dgm:cxn modelId="{76804C0B-7756-4998-AA7A-6263F68EEBD4}" srcId="{A358BF36-84B1-4760-AE18-A5C2F0A2BB2A}" destId="{AC1742C3-EACB-4DE6-813F-497B757C8FC8}" srcOrd="1" destOrd="0" parTransId="{67AF8D3B-0E3D-4D56-85E3-C1B394F6A816}" sibTransId="{E5F6D3D7-6143-4ADB-9A9B-F85C337451DD}"/>
    <dgm:cxn modelId="{CA355E23-B3A7-417F-95D3-10BF2E42DE98}" srcId="{A358BF36-84B1-4760-AE18-A5C2F0A2BB2A}" destId="{AFBC7E68-41E6-4B23-A77D-D867C9FED455}" srcOrd="4" destOrd="0" parTransId="{8A26B043-EA5B-4757-B2B8-D2064C52D2FA}" sibTransId="{B70A899B-2570-438B-B46D-071A3A8931B5}"/>
    <dgm:cxn modelId="{6E760D2F-AAB2-4949-9CE4-20492EAF6FBD}" type="presOf" srcId="{EDB2C229-A273-4853-9403-AAF8BD6606E8}" destId="{006A314A-2E1A-4CBB-B3DD-B5AF5FC3AC42}" srcOrd="0" destOrd="0" presId="urn:microsoft.com/office/officeart/2005/8/layout/target1"/>
    <dgm:cxn modelId="{0DB6CD53-42A1-4B94-91C7-136474B5F675}" type="presOf" srcId="{AE09C7D1-5D3D-4612-8204-FC28E33BFD2A}" destId="{57BC8575-6144-496C-9B43-254DB5EB6193}" srcOrd="0" destOrd="0" presId="urn:microsoft.com/office/officeart/2005/8/layout/target1"/>
    <dgm:cxn modelId="{9E4AD088-8404-44A8-84FD-E185DFF7B00F}" srcId="{A358BF36-84B1-4760-AE18-A5C2F0A2BB2A}" destId="{EDB2C229-A273-4853-9403-AAF8BD6606E8}" srcOrd="3" destOrd="0" parTransId="{553D69F6-8AF3-4ECE-AC96-654744D79BF7}" sibTransId="{AADCD54E-5410-4942-82D3-4906C47CC42F}"/>
    <dgm:cxn modelId="{68176F8A-709E-4182-8951-1D1D4E282E70}" type="presOf" srcId="{AC1742C3-EACB-4DE6-813F-497B757C8FC8}" destId="{86F074A2-C1B9-4589-945C-2B1104D28C25}" srcOrd="0" destOrd="0" presId="urn:microsoft.com/office/officeart/2005/8/layout/target1"/>
    <dgm:cxn modelId="{68DE4999-C47D-4F01-9910-89DFCE4CC25A}" srcId="{A358BF36-84B1-4760-AE18-A5C2F0A2BB2A}" destId="{AE09C7D1-5D3D-4612-8204-FC28E33BFD2A}" srcOrd="2" destOrd="0" parTransId="{CF772DA5-94C6-429D-9019-A210CA2B5DA5}" sibTransId="{7F37D3C2-DADD-45FE-BAD4-E523D9B6BDC9}"/>
    <dgm:cxn modelId="{F134AF99-93F3-4D39-9094-DC45ADB29439}" type="presOf" srcId="{A358BF36-84B1-4760-AE18-A5C2F0A2BB2A}" destId="{91748A5F-733B-41A6-8E42-8DEEFCEBB60F}" srcOrd="0" destOrd="0" presId="urn:microsoft.com/office/officeart/2005/8/layout/target1"/>
    <dgm:cxn modelId="{85A557A2-B56B-40EF-8B0A-18282F5385E5}" srcId="{A358BF36-84B1-4760-AE18-A5C2F0A2BB2A}" destId="{DD6CB0B0-AD9B-4412-8A8E-0C7D756A85B7}" srcOrd="0" destOrd="0" parTransId="{DDF8EED5-3A1B-4BFA-882B-BB643288F356}" sibTransId="{4CF05787-38C0-469F-91C1-13B6EC84708D}"/>
    <dgm:cxn modelId="{40048CA3-84AE-4AB6-8002-FF867DB52FFB}" type="presOf" srcId="{AFBC7E68-41E6-4B23-A77D-D867C9FED455}" destId="{E62C881E-A212-485A-880A-05A3753144DB}" srcOrd="0" destOrd="0" presId="urn:microsoft.com/office/officeart/2005/8/layout/target1"/>
    <dgm:cxn modelId="{7B0E55D5-868D-4FB2-9006-C322B42AA213}" type="presOf" srcId="{DD6CB0B0-AD9B-4412-8A8E-0C7D756A85B7}" destId="{69D7C48A-F2CA-4007-B717-7CB51DA76AF4}" srcOrd="0" destOrd="0" presId="urn:microsoft.com/office/officeart/2005/8/layout/target1"/>
    <dgm:cxn modelId="{14E97D2A-D072-4D35-8104-26CF9525E87D}" type="presParOf" srcId="{91748A5F-733B-41A6-8E42-8DEEFCEBB60F}" destId="{36DBB635-CA15-499A-BE63-2AEDDF8A4C11}" srcOrd="0" destOrd="0" presId="urn:microsoft.com/office/officeart/2005/8/layout/target1"/>
    <dgm:cxn modelId="{1C60DC33-1626-4C3A-BFE5-54875699A891}" type="presParOf" srcId="{91748A5F-733B-41A6-8E42-8DEEFCEBB60F}" destId="{69D7C48A-F2CA-4007-B717-7CB51DA76AF4}" srcOrd="1" destOrd="0" presId="urn:microsoft.com/office/officeart/2005/8/layout/target1"/>
    <dgm:cxn modelId="{8ABF18B4-3795-4E1E-8EEA-DC8830ABD9EC}" type="presParOf" srcId="{91748A5F-733B-41A6-8E42-8DEEFCEBB60F}" destId="{1B91A9FE-89C1-4210-B52D-D12DA1195497}" srcOrd="2" destOrd="0" presId="urn:microsoft.com/office/officeart/2005/8/layout/target1"/>
    <dgm:cxn modelId="{FA9B7DA3-48D8-4E4A-87F9-65944DEDB2F4}" type="presParOf" srcId="{91748A5F-733B-41A6-8E42-8DEEFCEBB60F}" destId="{782D706A-4D94-4C6F-BC58-1F9070DD0556}" srcOrd="3" destOrd="0" presId="urn:microsoft.com/office/officeart/2005/8/layout/target1"/>
    <dgm:cxn modelId="{E2AD7B7D-EB06-4C7E-BF9D-73D481304F81}" type="presParOf" srcId="{91748A5F-733B-41A6-8E42-8DEEFCEBB60F}" destId="{CE614E89-00CE-410F-B7F3-435157E0B325}" srcOrd="4" destOrd="0" presId="urn:microsoft.com/office/officeart/2005/8/layout/target1"/>
    <dgm:cxn modelId="{70F615B3-513E-4AE2-95CD-A38FE467FF9E}" type="presParOf" srcId="{91748A5F-733B-41A6-8E42-8DEEFCEBB60F}" destId="{86F074A2-C1B9-4589-945C-2B1104D28C25}" srcOrd="5" destOrd="0" presId="urn:microsoft.com/office/officeart/2005/8/layout/target1"/>
    <dgm:cxn modelId="{88433BE0-944D-4A1E-B35C-329A52CD7276}" type="presParOf" srcId="{91748A5F-733B-41A6-8E42-8DEEFCEBB60F}" destId="{20E0C373-B800-4007-9C57-CA311DE1879D}" srcOrd="6" destOrd="0" presId="urn:microsoft.com/office/officeart/2005/8/layout/target1"/>
    <dgm:cxn modelId="{312885A5-90B9-44E9-A0BA-6504B1A88C45}" type="presParOf" srcId="{91748A5F-733B-41A6-8E42-8DEEFCEBB60F}" destId="{92E10BBD-F860-4217-822A-5B26BC5851EC}" srcOrd="7" destOrd="0" presId="urn:microsoft.com/office/officeart/2005/8/layout/target1"/>
    <dgm:cxn modelId="{69B68F77-5C31-4FEE-BCEF-4869F8C6E002}" type="presParOf" srcId="{91748A5F-733B-41A6-8E42-8DEEFCEBB60F}" destId="{052C9554-6AB7-4125-B9F2-311F74EC8113}" srcOrd="8" destOrd="0" presId="urn:microsoft.com/office/officeart/2005/8/layout/target1"/>
    <dgm:cxn modelId="{824D4DB8-E619-4A99-AFA7-A79072FB6D7B}" type="presParOf" srcId="{91748A5F-733B-41A6-8E42-8DEEFCEBB60F}" destId="{57BC8575-6144-496C-9B43-254DB5EB6193}" srcOrd="9" destOrd="0" presId="urn:microsoft.com/office/officeart/2005/8/layout/target1"/>
    <dgm:cxn modelId="{440F1DCE-0A86-499B-B7FC-12909D911B2C}" type="presParOf" srcId="{91748A5F-733B-41A6-8E42-8DEEFCEBB60F}" destId="{E7ED6865-225D-4103-BB82-B3FCDD6B6991}" srcOrd="10" destOrd="0" presId="urn:microsoft.com/office/officeart/2005/8/layout/target1"/>
    <dgm:cxn modelId="{AE481C37-039F-4E69-9C8C-2AAB5BAC0A4D}" type="presParOf" srcId="{91748A5F-733B-41A6-8E42-8DEEFCEBB60F}" destId="{56B6459E-C90C-4492-8CBA-5CD6E5176A62}" srcOrd="11" destOrd="0" presId="urn:microsoft.com/office/officeart/2005/8/layout/target1"/>
    <dgm:cxn modelId="{3BE40476-9360-4C11-A0A6-ACDC6DC5D636}" type="presParOf" srcId="{91748A5F-733B-41A6-8E42-8DEEFCEBB60F}" destId="{D17BC344-6253-4688-ADCD-180C0FF678DE}" srcOrd="12" destOrd="0" presId="urn:microsoft.com/office/officeart/2005/8/layout/target1"/>
    <dgm:cxn modelId="{2E17D192-95A1-46A1-B33C-EFEFA79460DB}" type="presParOf" srcId="{91748A5F-733B-41A6-8E42-8DEEFCEBB60F}" destId="{006A314A-2E1A-4CBB-B3DD-B5AF5FC3AC42}" srcOrd="13" destOrd="0" presId="urn:microsoft.com/office/officeart/2005/8/layout/target1"/>
    <dgm:cxn modelId="{623C80A0-2402-4EB8-9EBD-5FB59FA466C1}" type="presParOf" srcId="{91748A5F-733B-41A6-8E42-8DEEFCEBB60F}" destId="{119D15D4-2155-4ED0-AD27-22E6CD6B24A4}" srcOrd="14" destOrd="0" presId="urn:microsoft.com/office/officeart/2005/8/layout/target1"/>
    <dgm:cxn modelId="{5BA630BB-2DC9-4B82-848A-DCD746F34EE0}" type="presParOf" srcId="{91748A5F-733B-41A6-8E42-8DEEFCEBB60F}" destId="{C30377FC-B4D4-41C0-BBC8-8D5FBD0B1B98}" srcOrd="15" destOrd="0" presId="urn:microsoft.com/office/officeart/2005/8/layout/target1"/>
    <dgm:cxn modelId="{92688AC2-D342-42A3-8536-D0DC6449B7F3}" type="presParOf" srcId="{91748A5F-733B-41A6-8E42-8DEEFCEBB60F}" destId="{B8139F08-005D-4BFE-9B23-A0F62570757B}" srcOrd="16" destOrd="0" presId="urn:microsoft.com/office/officeart/2005/8/layout/target1"/>
    <dgm:cxn modelId="{B0A7B0E3-C3BC-428A-A0F3-40F432461326}" type="presParOf" srcId="{91748A5F-733B-41A6-8E42-8DEEFCEBB60F}" destId="{E62C881E-A212-485A-880A-05A3753144DB}" srcOrd="17" destOrd="0" presId="urn:microsoft.com/office/officeart/2005/8/layout/target1"/>
    <dgm:cxn modelId="{E73EC9D3-AA1C-43A1-8058-ADAF9580C850}" type="presParOf" srcId="{91748A5F-733B-41A6-8E42-8DEEFCEBB60F}" destId="{704D5CC5-A098-4D99-BBBD-1EA9E2918F29}" srcOrd="18" destOrd="0" presId="urn:microsoft.com/office/officeart/2005/8/layout/target1"/>
    <dgm:cxn modelId="{61B8E51D-DEF2-49CA-BFB3-4C12CB953C6E}" type="presParOf" srcId="{91748A5F-733B-41A6-8E42-8DEEFCEBB60F}" destId="{C395D7B9-13A2-4666-A7A4-18D846A8499E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4630E-7FDE-460E-B8B1-4BF7BF8CDCA6}" type="doc">
      <dgm:prSet loTypeId="urn:microsoft.com/office/officeart/2005/8/layout/venn1" loCatId="relationship" qsTypeId="urn:microsoft.com/office/officeart/2005/8/quickstyle/simple1#4" qsCatId="simple" csTypeId="urn:microsoft.com/office/officeart/2005/8/colors/accent1_2#4" csCatId="accent1" phldr="1"/>
      <dgm:spPr/>
    </dgm:pt>
    <dgm:pt modelId="{163B4684-55E4-4AFB-9C1B-11A86C3E8A1D}">
      <dgm:prSet phldrT="[Text]"/>
      <dgm:spPr/>
      <dgm:t>
        <a:bodyPr/>
        <a:lstStyle/>
        <a:p>
          <a:r>
            <a:rPr lang="cs-CZ" dirty="0"/>
            <a:t>národ</a:t>
          </a:r>
          <a:endParaRPr lang="en-US" dirty="0"/>
        </a:p>
      </dgm:t>
    </dgm:pt>
    <dgm:pt modelId="{9945226A-A6B1-488E-BA89-B02555438F58}" type="parTrans" cxnId="{2DF339A9-07C0-4328-91EF-6981508E8B83}">
      <dgm:prSet/>
      <dgm:spPr/>
      <dgm:t>
        <a:bodyPr/>
        <a:lstStyle/>
        <a:p>
          <a:endParaRPr lang="en-US"/>
        </a:p>
      </dgm:t>
    </dgm:pt>
    <dgm:pt modelId="{7629FB6B-0140-4AAE-9D5D-1A154A39BFC9}" type="sibTrans" cxnId="{2DF339A9-07C0-4328-91EF-6981508E8B83}">
      <dgm:prSet/>
      <dgm:spPr/>
      <dgm:t>
        <a:bodyPr/>
        <a:lstStyle/>
        <a:p>
          <a:endParaRPr lang="en-US"/>
        </a:p>
      </dgm:t>
    </dgm:pt>
    <dgm:pt modelId="{EDFE5AE4-0A60-4034-9C32-6F5D60671F76}">
      <dgm:prSet phldrT="[Text]"/>
      <dgm:spPr/>
      <dgm:t>
        <a:bodyPr/>
        <a:lstStyle/>
        <a:p>
          <a:r>
            <a:rPr lang="cs-CZ" dirty="0"/>
            <a:t>náboženství</a:t>
          </a:r>
          <a:endParaRPr lang="en-US" dirty="0"/>
        </a:p>
      </dgm:t>
    </dgm:pt>
    <dgm:pt modelId="{F2C8EC45-2830-4C9F-8323-EB829E72F04F}" type="parTrans" cxnId="{4D64DBF4-C1A3-4C2D-972F-C3894F94981E}">
      <dgm:prSet/>
      <dgm:spPr/>
      <dgm:t>
        <a:bodyPr/>
        <a:lstStyle/>
        <a:p>
          <a:endParaRPr lang="en-US"/>
        </a:p>
      </dgm:t>
    </dgm:pt>
    <dgm:pt modelId="{1FDA1969-85B6-404B-9C7A-FF6ED3D11499}" type="sibTrans" cxnId="{4D64DBF4-C1A3-4C2D-972F-C3894F94981E}">
      <dgm:prSet/>
      <dgm:spPr/>
      <dgm:t>
        <a:bodyPr/>
        <a:lstStyle/>
        <a:p>
          <a:endParaRPr lang="en-US"/>
        </a:p>
      </dgm:t>
    </dgm:pt>
    <dgm:pt modelId="{C33E7C2F-10F9-4705-91D4-F0CBB9A02A5E}">
      <dgm:prSet phldrT="[Text]"/>
      <dgm:spPr/>
      <dgm:t>
        <a:bodyPr/>
        <a:lstStyle/>
        <a:p>
          <a:r>
            <a:rPr lang="cs-CZ" dirty="0"/>
            <a:t>zájmové skupiny</a:t>
          </a:r>
          <a:endParaRPr lang="en-US" dirty="0"/>
        </a:p>
      </dgm:t>
    </dgm:pt>
    <dgm:pt modelId="{8F313B1F-D70F-4AB1-B9D4-74C8C54C8511}" type="sibTrans" cxnId="{59A56A03-826B-4FDC-BC48-17A3F6FD9906}">
      <dgm:prSet/>
      <dgm:spPr/>
      <dgm:t>
        <a:bodyPr/>
        <a:lstStyle/>
        <a:p>
          <a:endParaRPr lang="en-US"/>
        </a:p>
      </dgm:t>
    </dgm:pt>
    <dgm:pt modelId="{7743CBFA-1A5D-4D7A-B197-420EE595BAFF}" type="parTrans" cxnId="{59A56A03-826B-4FDC-BC48-17A3F6FD9906}">
      <dgm:prSet/>
      <dgm:spPr/>
      <dgm:t>
        <a:bodyPr/>
        <a:lstStyle/>
        <a:p>
          <a:endParaRPr lang="en-US"/>
        </a:p>
      </dgm:t>
    </dgm:pt>
    <dgm:pt modelId="{4415C0F4-4399-4415-A514-D473416B1BA8}">
      <dgm:prSet phldrT="[Text]"/>
      <dgm:spPr/>
      <dgm:t>
        <a:bodyPr/>
        <a:lstStyle/>
        <a:p>
          <a:r>
            <a:rPr lang="cs-CZ" dirty="0"/>
            <a:t>sociální třída </a:t>
          </a:r>
          <a:endParaRPr lang="en-US" dirty="0"/>
        </a:p>
      </dgm:t>
    </dgm:pt>
    <dgm:pt modelId="{3D5F6799-0605-498C-82BA-289A060594C0}" type="parTrans" cxnId="{7F69AE7B-1CAB-456E-AB0D-160B56EC4DB7}">
      <dgm:prSet/>
      <dgm:spPr/>
      <dgm:t>
        <a:bodyPr/>
        <a:lstStyle/>
        <a:p>
          <a:endParaRPr lang="en-US"/>
        </a:p>
      </dgm:t>
    </dgm:pt>
    <dgm:pt modelId="{2D5CA84B-1781-4DDE-B286-F0DACD7EC3BC}" type="sibTrans" cxnId="{7F69AE7B-1CAB-456E-AB0D-160B56EC4DB7}">
      <dgm:prSet/>
      <dgm:spPr/>
      <dgm:t>
        <a:bodyPr/>
        <a:lstStyle/>
        <a:p>
          <a:endParaRPr lang="en-US"/>
        </a:p>
      </dgm:t>
    </dgm:pt>
    <dgm:pt modelId="{700F028C-50C9-4C39-A87D-BF88675AB946}" type="pres">
      <dgm:prSet presAssocID="{ADB4630E-7FDE-460E-B8B1-4BF7BF8CDCA6}" presName="compositeShape" presStyleCnt="0">
        <dgm:presLayoutVars>
          <dgm:chMax val="7"/>
          <dgm:dir/>
          <dgm:resizeHandles val="exact"/>
        </dgm:presLayoutVars>
      </dgm:prSet>
      <dgm:spPr/>
    </dgm:pt>
    <dgm:pt modelId="{B66F4C64-AEA6-4FE7-920F-6274A5A50004}" type="pres">
      <dgm:prSet presAssocID="{163B4684-55E4-4AFB-9C1B-11A86C3E8A1D}" presName="circ1" presStyleLbl="vennNode1" presStyleIdx="0" presStyleCnt="4"/>
      <dgm:spPr/>
    </dgm:pt>
    <dgm:pt modelId="{F412E86F-930D-4708-A62D-A025082104CE}" type="pres">
      <dgm:prSet presAssocID="{163B4684-55E4-4AFB-9C1B-11A86C3E8A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5EB354-5106-4600-8592-8108DC0E6529}" type="pres">
      <dgm:prSet presAssocID="{C33E7C2F-10F9-4705-91D4-F0CBB9A02A5E}" presName="circ2" presStyleLbl="vennNode1" presStyleIdx="1" presStyleCnt="4" custLinFactNeighborX="-4193" custLinFactNeighborY="-1991"/>
      <dgm:spPr/>
    </dgm:pt>
    <dgm:pt modelId="{C57298B7-EE3B-4D89-AC4D-E5B9DE3A40BC}" type="pres">
      <dgm:prSet presAssocID="{C33E7C2F-10F9-4705-91D4-F0CBB9A02A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5BFB5-E61C-40B5-9BB1-3FACCA101514}" type="pres">
      <dgm:prSet presAssocID="{EDFE5AE4-0A60-4034-9C32-6F5D60671F76}" presName="circ3" presStyleLbl="vennNode1" presStyleIdx="2" presStyleCnt="4"/>
      <dgm:spPr/>
    </dgm:pt>
    <dgm:pt modelId="{0A6FEF20-0F82-4206-8B9E-B5ACFB90BB3A}" type="pres">
      <dgm:prSet presAssocID="{EDFE5AE4-0A60-4034-9C32-6F5D60671F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9CECD6-758A-43EF-A629-8FA16018D1A5}" type="pres">
      <dgm:prSet presAssocID="{4415C0F4-4399-4415-A514-D473416B1BA8}" presName="circ4" presStyleLbl="vennNode1" presStyleIdx="3" presStyleCnt="4"/>
      <dgm:spPr/>
    </dgm:pt>
    <dgm:pt modelId="{D5F17ED6-70F4-4073-A7DA-E9E37CCCA737}" type="pres">
      <dgm:prSet presAssocID="{4415C0F4-4399-4415-A514-D473416B1BA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9A56A03-826B-4FDC-BC48-17A3F6FD9906}" srcId="{ADB4630E-7FDE-460E-B8B1-4BF7BF8CDCA6}" destId="{C33E7C2F-10F9-4705-91D4-F0CBB9A02A5E}" srcOrd="1" destOrd="0" parTransId="{7743CBFA-1A5D-4D7A-B197-420EE595BAFF}" sibTransId="{8F313B1F-D70F-4AB1-B9D4-74C8C54C8511}"/>
    <dgm:cxn modelId="{0294F124-216E-4DD5-9FBF-698976BDDA6D}" type="presOf" srcId="{4415C0F4-4399-4415-A514-D473416B1BA8}" destId="{D5F17ED6-70F4-4073-A7DA-E9E37CCCA737}" srcOrd="1" destOrd="0" presId="urn:microsoft.com/office/officeart/2005/8/layout/venn1"/>
    <dgm:cxn modelId="{C8B31337-4EBC-4137-AD48-527F9B1C5F4E}" type="presOf" srcId="{4415C0F4-4399-4415-A514-D473416B1BA8}" destId="{309CECD6-758A-43EF-A629-8FA16018D1A5}" srcOrd="0" destOrd="0" presId="urn:microsoft.com/office/officeart/2005/8/layout/venn1"/>
    <dgm:cxn modelId="{D427B377-C600-4840-BD80-F368BAB341C3}" type="presOf" srcId="{C33E7C2F-10F9-4705-91D4-F0CBB9A02A5E}" destId="{5B5EB354-5106-4600-8592-8108DC0E6529}" srcOrd="0" destOrd="0" presId="urn:microsoft.com/office/officeart/2005/8/layout/venn1"/>
    <dgm:cxn modelId="{7F69AE7B-1CAB-456E-AB0D-160B56EC4DB7}" srcId="{ADB4630E-7FDE-460E-B8B1-4BF7BF8CDCA6}" destId="{4415C0F4-4399-4415-A514-D473416B1BA8}" srcOrd="3" destOrd="0" parTransId="{3D5F6799-0605-498C-82BA-289A060594C0}" sibTransId="{2D5CA84B-1781-4DDE-B286-F0DACD7EC3BC}"/>
    <dgm:cxn modelId="{9D3BF28C-9D6F-406E-9905-7BE98486322F}" type="presOf" srcId="{163B4684-55E4-4AFB-9C1B-11A86C3E8A1D}" destId="{F412E86F-930D-4708-A62D-A025082104CE}" srcOrd="1" destOrd="0" presId="urn:microsoft.com/office/officeart/2005/8/layout/venn1"/>
    <dgm:cxn modelId="{D65AD8A2-CC62-4B12-B6FE-89B910960E6E}" type="presOf" srcId="{C33E7C2F-10F9-4705-91D4-F0CBB9A02A5E}" destId="{C57298B7-EE3B-4D89-AC4D-E5B9DE3A40BC}" srcOrd="1" destOrd="0" presId="urn:microsoft.com/office/officeart/2005/8/layout/venn1"/>
    <dgm:cxn modelId="{F54E56A6-154E-4EAF-8BFF-C95723211DB1}" type="presOf" srcId="{163B4684-55E4-4AFB-9C1B-11A86C3E8A1D}" destId="{B66F4C64-AEA6-4FE7-920F-6274A5A50004}" srcOrd="0" destOrd="0" presId="urn:microsoft.com/office/officeart/2005/8/layout/venn1"/>
    <dgm:cxn modelId="{2DF339A9-07C0-4328-91EF-6981508E8B83}" srcId="{ADB4630E-7FDE-460E-B8B1-4BF7BF8CDCA6}" destId="{163B4684-55E4-4AFB-9C1B-11A86C3E8A1D}" srcOrd="0" destOrd="0" parTransId="{9945226A-A6B1-488E-BA89-B02555438F58}" sibTransId="{7629FB6B-0140-4AAE-9D5D-1A154A39BFC9}"/>
    <dgm:cxn modelId="{8BF12DB8-9376-4473-8BAB-68ACFC90042F}" type="presOf" srcId="{EDFE5AE4-0A60-4034-9C32-6F5D60671F76}" destId="{0A6FEF20-0F82-4206-8B9E-B5ACFB90BB3A}" srcOrd="1" destOrd="0" presId="urn:microsoft.com/office/officeart/2005/8/layout/venn1"/>
    <dgm:cxn modelId="{B6E459CA-411F-446C-9DD7-BA96CA012940}" type="presOf" srcId="{ADB4630E-7FDE-460E-B8B1-4BF7BF8CDCA6}" destId="{700F028C-50C9-4C39-A87D-BF88675AB946}" srcOrd="0" destOrd="0" presId="urn:microsoft.com/office/officeart/2005/8/layout/venn1"/>
    <dgm:cxn modelId="{9D1D56DE-8D89-46D2-BBF6-37628E2AD9B5}" type="presOf" srcId="{EDFE5AE4-0A60-4034-9C32-6F5D60671F76}" destId="{DBF5BFB5-E61C-40B5-9BB1-3FACCA101514}" srcOrd="0" destOrd="0" presId="urn:microsoft.com/office/officeart/2005/8/layout/venn1"/>
    <dgm:cxn modelId="{4D64DBF4-C1A3-4C2D-972F-C3894F94981E}" srcId="{ADB4630E-7FDE-460E-B8B1-4BF7BF8CDCA6}" destId="{EDFE5AE4-0A60-4034-9C32-6F5D60671F76}" srcOrd="2" destOrd="0" parTransId="{F2C8EC45-2830-4C9F-8323-EB829E72F04F}" sibTransId="{1FDA1969-85B6-404B-9C7A-FF6ED3D11499}"/>
    <dgm:cxn modelId="{120FB4C4-41C1-4C4D-9C46-1DC41A95EFF5}" type="presParOf" srcId="{700F028C-50C9-4C39-A87D-BF88675AB946}" destId="{B66F4C64-AEA6-4FE7-920F-6274A5A50004}" srcOrd="0" destOrd="0" presId="urn:microsoft.com/office/officeart/2005/8/layout/venn1"/>
    <dgm:cxn modelId="{5486BE68-3356-4AB1-A8DD-FF61667F4F5E}" type="presParOf" srcId="{700F028C-50C9-4C39-A87D-BF88675AB946}" destId="{F412E86F-930D-4708-A62D-A025082104CE}" srcOrd="1" destOrd="0" presId="urn:microsoft.com/office/officeart/2005/8/layout/venn1"/>
    <dgm:cxn modelId="{B73E474C-09D9-4306-A06C-FEDE89D8C15E}" type="presParOf" srcId="{700F028C-50C9-4C39-A87D-BF88675AB946}" destId="{5B5EB354-5106-4600-8592-8108DC0E6529}" srcOrd="2" destOrd="0" presId="urn:microsoft.com/office/officeart/2005/8/layout/venn1"/>
    <dgm:cxn modelId="{F83E3B39-7149-4975-B08D-2521795D0FCD}" type="presParOf" srcId="{700F028C-50C9-4C39-A87D-BF88675AB946}" destId="{C57298B7-EE3B-4D89-AC4D-E5B9DE3A40BC}" srcOrd="3" destOrd="0" presId="urn:microsoft.com/office/officeart/2005/8/layout/venn1"/>
    <dgm:cxn modelId="{BEE98AB7-D0A4-42B9-80FD-1D6EEC9B4220}" type="presParOf" srcId="{700F028C-50C9-4C39-A87D-BF88675AB946}" destId="{DBF5BFB5-E61C-40B5-9BB1-3FACCA101514}" srcOrd="4" destOrd="0" presId="urn:microsoft.com/office/officeart/2005/8/layout/venn1"/>
    <dgm:cxn modelId="{23E6511A-1206-456E-AF5A-E89E75E8927A}" type="presParOf" srcId="{700F028C-50C9-4C39-A87D-BF88675AB946}" destId="{0A6FEF20-0F82-4206-8B9E-B5ACFB90BB3A}" srcOrd="5" destOrd="0" presId="urn:microsoft.com/office/officeart/2005/8/layout/venn1"/>
    <dgm:cxn modelId="{827BBB1D-D8EA-423E-81E6-50FB55BBF500}" type="presParOf" srcId="{700F028C-50C9-4C39-A87D-BF88675AB946}" destId="{309CECD6-758A-43EF-A629-8FA16018D1A5}" srcOrd="6" destOrd="0" presId="urn:microsoft.com/office/officeart/2005/8/layout/venn1"/>
    <dgm:cxn modelId="{C60C14D9-55F7-41DA-A767-C6A8CD1813DE}" type="presParOf" srcId="{700F028C-50C9-4C39-A87D-BF88675AB946}" destId="{D5F17ED6-70F4-4073-A7DA-E9E37CCCA73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39F08-005D-4BFE-9B23-A0F62570757B}">
      <dsp:nvSpPr>
        <dsp:cNvPr id="0" name=""/>
        <dsp:cNvSpPr/>
      </dsp:nvSpPr>
      <dsp:spPr>
        <a:xfrm>
          <a:off x="687784" y="1062937"/>
          <a:ext cx="3655218" cy="3655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BC344-6253-4688-ADCD-180C0FF678DE}">
      <dsp:nvSpPr>
        <dsp:cNvPr id="0" name=""/>
        <dsp:cNvSpPr/>
      </dsp:nvSpPr>
      <dsp:spPr>
        <a:xfrm>
          <a:off x="1093818" y="1468971"/>
          <a:ext cx="2843150" cy="2843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C9554-6AB7-4125-B9F2-311F74EC8113}">
      <dsp:nvSpPr>
        <dsp:cNvPr id="0" name=""/>
        <dsp:cNvSpPr/>
      </dsp:nvSpPr>
      <dsp:spPr>
        <a:xfrm>
          <a:off x="1499852" y="1875005"/>
          <a:ext cx="2031083" cy="2031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14E89-00CE-410F-B7F3-435157E0B325}">
      <dsp:nvSpPr>
        <dsp:cNvPr id="0" name=""/>
        <dsp:cNvSpPr/>
      </dsp:nvSpPr>
      <dsp:spPr>
        <a:xfrm>
          <a:off x="1906190" y="2281343"/>
          <a:ext cx="1218406" cy="121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BB635-CA15-499A-BE63-2AEDDF8A4C11}">
      <dsp:nvSpPr>
        <dsp:cNvPr id="0" name=""/>
        <dsp:cNvSpPr/>
      </dsp:nvSpPr>
      <dsp:spPr>
        <a:xfrm>
          <a:off x="2312224" y="2687377"/>
          <a:ext cx="406338" cy="406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7C48A-F2CA-4007-B717-7CB51DA76AF4}">
      <dsp:nvSpPr>
        <dsp:cNvPr id="0" name=""/>
        <dsp:cNvSpPr/>
      </dsp:nvSpPr>
      <dsp:spPr>
        <a:xfrm>
          <a:off x="4952206" y="155468"/>
          <a:ext cx="1827609" cy="6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člověk </a:t>
          </a:r>
          <a:endParaRPr lang="en-US" sz="2000" kern="1200" dirty="0"/>
        </a:p>
      </dsp:txBody>
      <dsp:txXfrm>
        <a:off x="4952206" y="155468"/>
        <a:ext cx="1827609" cy="645267"/>
      </dsp:txXfrm>
    </dsp:sp>
    <dsp:sp modelId="{1B91A9FE-89C1-4210-B52D-D12DA1195497}">
      <dsp:nvSpPr>
        <dsp:cNvPr id="0" name=""/>
        <dsp:cNvSpPr/>
      </dsp:nvSpPr>
      <dsp:spPr>
        <a:xfrm>
          <a:off x="4495303" y="478102"/>
          <a:ext cx="456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D706A-4D94-4C6F-BC58-1F9070DD0556}">
      <dsp:nvSpPr>
        <dsp:cNvPr id="0" name=""/>
        <dsp:cNvSpPr/>
      </dsp:nvSpPr>
      <dsp:spPr>
        <a:xfrm rot="5400000">
          <a:off x="2297603" y="695892"/>
          <a:ext cx="2412444" cy="197686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074A2-C1B9-4589-945C-2B1104D28C25}">
      <dsp:nvSpPr>
        <dsp:cNvPr id="0" name=""/>
        <dsp:cNvSpPr/>
      </dsp:nvSpPr>
      <dsp:spPr>
        <a:xfrm>
          <a:off x="4952206" y="837776"/>
          <a:ext cx="1827609" cy="6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křesťanka</a:t>
          </a:r>
          <a:endParaRPr lang="en-US" sz="2000" kern="1200" dirty="0"/>
        </a:p>
      </dsp:txBody>
      <dsp:txXfrm>
        <a:off x="4952206" y="837776"/>
        <a:ext cx="1827609" cy="645267"/>
      </dsp:txXfrm>
    </dsp:sp>
    <dsp:sp modelId="{20E0C373-B800-4007-9C57-CA311DE1879D}">
      <dsp:nvSpPr>
        <dsp:cNvPr id="0" name=""/>
        <dsp:cNvSpPr/>
      </dsp:nvSpPr>
      <dsp:spPr>
        <a:xfrm>
          <a:off x="4495303" y="1160410"/>
          <a:ext cx="456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0BBD-F860-4217-822A-5B26BC5851EC}">
      <dsp:nvSpPr>
        <dsp:cNvPr id="0" name=""/>
        <dsp:cNvSpPr/>
      </dsp:nvSpPr>
      <dsp:spPr>
        <a:xfrm rot="5400000">
          <a:off x="2652098" y="1326357"/>
          <a:ext cx="2008664" cy="16753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C8575-6144-496C-9B43-254DB5EB6193}">
      <dsp:nvSpPr>
        <dsp:cNvPr id="0" name=""/>
        <dsp:cNvSpPr/>
      </dsp:nvSpPr>
      <dsp:spPr>
        <a:xfrm>
          <a:off x="4952206" y="1520083"/>
          <a:ext cx="1827609" cy="6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matka </a:t>
          </a:r>
          <a:endParaRPr lang="en-US" sz="2000" kern="1200" dirty="0"/>
        </a:p>
      </dsp:txBody>
      <dsp:txXfrm>
        <a:off x="4952206" y="1520083"/>
        <a:ext cx="1827609" cy="645267"/>
      </dsp:txXfrm>
    </dsp:sp>
    <dsp:sp modelId="{E7ED6865-225D-4103-BB82-B3FCDD6B6991}">
      <dsp:nvSpPr>
        <dsp:cNvPr id="0" name=""/>
        <dsp:cNvSpPr/>
      </dsp:nvSpPr>
      <dsp:spPr>
        <a:xfrm>
          <a:off x="4495303" y="1842717"/>
          <a:ext cx="456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6459E-C90C-4492-8CBA-5CD6E5176A62}">
      <dsp:nvSpPr>
        <dsp:cNvPr id="0" name=""/>
        <dsp:cNvSpPr/>
      </dsp:nvSpPr>
      <dsp:spPr>
        <a:xfrm rot="5400000">
          <a:off x="2999710" y="1931052"/>
          <a:ext cx="1583928" cy="140725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A314A-2E1A-4CBB-B3DD-B5AF5FC3AC42}">
      <dsp:nvSpPr>
        <dsp:cNvPr id="0" name=""/>
        <dsp:cNvSpPr/>
      </dsp:nvSpPr>
      <dsp:spPr>
        <a:xfrm>
          <a:off x="4952206" y="2187770"/>
          <a:ext cx="1827609" cy="6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konzervativní volička</a:t>
          </a:r>
          <a:endParaRPr lang="en-US" sz="2000" kern="1200" dirty="0"/>
        </a:p>
      </dsp:txBody>
      <dsp:txXfrm>
        <a:off x="4952206" y="2187770"/>
        <a:ext cx="1827609" cy="645267"/>
      </dsp:txXfrm>
    </dsp:sp>
    <dsp:sp modelId="{119D15D4-2155-4ED0-AD27-22E6CD6B24A4}">
      <dsp:nvSpPr>
        <dsp:cNvPr id="0" name=""/>
        <dsp:cNvSpPr/>
      </dsp:nvSpPr>
      <dsp:spPr>
        <a:xfrm>
          <a:off x="4495303" y="2510404"/>
          <a:ext cx="456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77FC-B4D4-41C0-BBC8-8D5FBD0B1B98}">
      <dsp:nvSpPr>
        <dsp:cNvPr id="0" name=""/>
        <dsp:cNvSpPr/>
      </dsp:nvSpPr>
      <dsp:spPr>
        <a:xfrm rot="5400000">
          <a:off x="3345737" y="2569496"/>
          <a:ext cx="1208659" cy="10904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C881E-A212-485A-880A-05A3753144DB}">
      <dsp:nvSpPr>
        <dsp:cNvPr id="0" name=""/>
        <dsp:cNvSpPr/>
      </dsp:nvSpPr>
      <dsp:spPr>
        <a:xfrm>
          <a:off x="4952206" y="2835962"/>
          <a:ext cx="1827609" cy="6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Češka</a:t>
          </a:r>
          <a:endParaRPr lang="en-US" sz="2000" kern="1200" dirty="0"/>
        </a:p>
      </dsp:txBody>
      <dsp:txXfrm>
        <a:off x="4952206" y="2835962"/>
        <a:ext cx="1827609" cy="645267"/>
      </dsp:txXfrm>
    </dsp:sp>
    <dsp:sp modelId="{704D5CC5-A098-4D99-BBBD-1EA9E2918F29}">
      <dsp:nvSpPr>
        <dsp:cNvPr id="0" name=""/>
        <dsp:cNvSpPr/>
      </dsp:nvSpPr>
      <dsp:spPr>
        <a:xfrm>
          <a:off x="4495303" y="3158596"/>
          <a:ext cx="456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5D7B9-13A2-4666-A7A4-18D846A8499E}">
      <dsp:nvSpPr>
        <dsp:cNvPr id="0" name=""/>
        <dsp:cNvSpPr/>
      </dsp:nvSpPr>
      <dsp:spPr>
        <a:xfrm rot="5400000">
          <a:off x="3672879" y="3189056"/>
          <a:ext cx="852884" cy="79196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F4C64-AEA6-4FE7-920F-6274A5A50004}">
      <dsp:nvSpPr>
        <dsp:cNvPr id="0" name=""/>
        <dsp:cNvSpPr/>
      </dsp:nvSpPr>
      <dsp:spPr>
        <a:xfrm>
          <a:off x="2754757" y="37655"/>
          <a:ext cx="1958086" cy="1958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národ</a:t>
          </a:r>
          <a:endParaRPr lang="en-US" sz="1500" kern="1200" dirty="0"/>
        </a:p>
      </dsp:txBody>
      <dsp:txXfrm>
        <a:off x="2980690" y="301244"/>
        <a:ext cx="1506220" cy="621315"/>
      </dsp:txXfrm>
    </dsp:sp>
    <dsp:sp modelId="{5B5EB354-5106-4600-8592-8108DC0E6529}">
      <dsp:nvSpPr>
        <dsp:cNvPr id="0" name=""/>
        <dsp:cNvSpPr/>
      </dsp:nvSpPr>
      <dsp:spPr>
        <a:xfrm>
          <a:off x="3538730" y="864746"/>
          <a:ext cx="1958086" cy="1958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zájmové skupiny</a:t>
          </a:r>
          <a:endParaRPr lang="en-US" sz="1500" kern="1200" dirty="0"/>
        </a:p>
      </dsp:txBody>
      <dsp:txXfrm>
        <a:off x="4593084" y="1090679"/>
        <a:ext cx="753110" cy="1506220"/>
      </dsp:txXfrm>
    </dsp:sp>
    <dsp:sp modelId="{DBF5BFB5-E61C-40B5-9BB1-3FACCA101514}">
      <dsp:nvSpPr>
        <dsp:cNvPr id="0" name=""/>
        <dsp:cNvSpPr/>
      </dsp:nvSpPr>
      <dsp:spPr>
        <a:xfrm>
          <a:off x="2754757" y="1769808"/>
          <a:ext cx="1958086" cy="1958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náboženství</a:t>
          </a:r>
          <a:endParaRPr lang="en-US" sz="1500" kern="1200" dirty="0"/>
        </a:p>
      </dsp:txBody>
      <dsp:txXfrm>
        <a:off x="2980690" y="2842990"/>
        <a:ext cx="1506220" cy="621315"/>
      </dsp:txXfrm>
    </dsp:sp>
    <dsp:sp modelId="{309CECD6-758A-43EF-A629-8FA16018D1A5}">
      <dsp:nvSpPr>
        <dsp:cNvPr id="0" name=""/>
        <dsp:cNvSpPr/>
      </dsp:nvSpPr>
      <dsp:spPr>
        <a:xfrm>
          <a:off x="1888680" y="903732"/>
          <a:ext cx="1958086" cy="19580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sociální třída </a:t>
          </a:r>
          <a:endParaRPr lang="en-US" sz="1500" kern="1200" dirty="0"/>
        </a:p>
      </dsp:txBody>
      <dsp:txXfrm>
        <a:off x="2039302" y="1129665"/>
        <a:ext cx="753110" cy="150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E07E-1228-4850-B6E7-B97999D9A332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CBFCB-1CF1-4588-B53A-367255648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BFCB-1CF1-4588-B53A-3672556486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Specifika práce s dětmi s odlišným mateřským jazykem</a:t>
            </a:r>
            <a:br>
              <a:rPr lang="cs-CZ" dirty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Klípa </a:t>
            </a:r>
          </a:p>
          <a:p>
            <a:r>
              <a:rPr lang="cs-CZ" dirty="0"/>
              <a:t>JABOK</a:t>
            </a:r>
          </a:p>
          <a:p>
            <a:r>
              <a:rPr lang="cs-CZ" dirty="0"/>
              <a:t>202</a:t>
            </a:r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Vietnamské děti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 Shlédnutí ukázek a diskuse o filmu „Banánové děti“ (Martin Ryšavý, 2009, 1:02)</a:t>
            </a:r>
            <a:endParaRPr lang="en-US" sz="2000" dirty="0"/>
          </a:p>
        </p:txBody>
      </p:sp>
      <p:pic>
        <p:nvPicPr>
          <p:cNvPr id="7" name="Zástupný symbol pro obsah 6" descr="bananove_det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5638800" cy="421736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Vietnamské děti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Shlédnutí ukázek a diskuse o filmu „Mari a Lili“ (Erika Hníková, 2012, 0:26)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5917093" cy="414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65388-A566-4B53-AAB9-1B555C4B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4844F3-9336-4416-83DB-04DB6F80E13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59999" y="239026"/>
            <a:ext cx="1527048" cy="4983480"/>
          </a:xfrm>
        </p:spPr>
        <p:txBody>
          <a:bodyPr/>
          <a:lstStyle/>
          <a:p>
            <a:r>
              <a:rPr lang="en-US" sz="2000" dirty="0" err="1"/>
              <a:t>Shlédnutí</a:t>
            </a:r>
            <a:r>
              <a:rPr lang="en-US" sz="2000" dirty="0"/>
              <a:t> </a:t>
            </a:r>
            <a:r>
              <a:rPr lang="en-US" sz="2000" dirty="0" err="1"/>
              <a:t>filmu</a:t>
            </a:r>
            <a:r>
              <a:rPr lang="en-US" sz="2000" dirty="0"/>
              <a:t> “</a:t>
            </a:r>
            <a:r>
              <a:rPr lang="en-US" sz="2000" dirty="0" err="1"/>
              <a:t>Malá</a:t>
            </a:r>
            <a:r>
              <a:rPr lang="en-US" sz="2000" dirty="0"/>
              <a:t>” (Diana Cam Van Nguyen, 2017, 10 min</a:t>
            </a:r>
            <a:r>
              <a:rPr lang="en-US" dirty="0"/>
              <a:t>.) 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7EDB41-4079-40AE-B4A0-646D4E1A3E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CA5BB9-C3F7-45D9-81F8-0F4E584B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563262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C958B-C7BD-96AB-F272-6617AF17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4F0993-364F-15A5-B005-7C14C986A8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Shlédnutí klipu „Con </a:t>
            </a:r>
            <a:r>
              <a:rPr lang="cs-CZ" sz="2000" dirty="0" err="1"/>
              <a:t>chua</a:t>
            </a:r>
            <a:r>
              <a:rPr lang="cs-CZ" sz="2000" dirty="0"/>
              <a:t> </a:t>
            </a:r>
            <a:r>
              <a:rPr lang="cs-CZ" sz="2000" dirty="0" err="1"/>
              <a:t>lay</a:t>
            </a:r>
            <a:r>
              <a:rPr lang="cs-CZ" sz="2000" dirty="0"/>
              <a:t> </a:t>
            </a:r>
            <a:r>
              <a:rPr lang="cs-CZ" sz="2000" dirty="0" err="1"/>
              <a:t>vo</a:t>
            </a:r>
            <a:r>
              <a:rPr lang="cs-CZ" sz="2000" dirty="0"/>
              <a:t>“ od </a:t>
            </a:r>
            <a:r>
              <a:rPr lang="cs-CZ" sz="2000" dirty="0" err="1"/>
              <a:t>Anki</a:t>
            </a:r>
            <a:r>
              <a:rPr lang="cs-CZ" sz="2000" dirty="0"/>
              <a:t> (2019, 2:55)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8C754B-F2BC-7AC9-F457-D69E78FB671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2132" y="182072"/>
            <a:ext cx="5546665" cy="3119999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9EC92F-721D-6336-E68B-BB8A0574F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56713"/>
            <a:ext cx="5545269" cy="31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5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FB180-EA22-459C-A517-3C826D7F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Ruské a ukrajinské děti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019641-ED5F-43D1-B2CD-C2FF4B0B942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buClr>
                <a:srgbClr val="FE8637"/>
              </a:buClr>
            </a:pPr>
            <a:r>
              <a:rPr lang="cs-CZ" sz="2000" dirty="0">
                <a:solidFill>
                  <a:prstClr val="black"/>
                </a:solidFill>
              </a:rPr>
              <a:t>Shlédnutí ukázek a diskuse o filmu „Aňa, </a:t>
            </a:r>
            <a:r>
              <a:rPr lang="cs-CZ" sz="2000" dirty="0" err="1">
                <a:solidFill>
                  <a:prstClr val="black"/>
                </a:solidFill>
              </a:rPr>
              <a:t>Lesha</a:t>
            </a:r>
            <a:r>
              <a:rPr lang="cs-CZ" sz="2000" dirty="0">
                <a:solidFill>
                  <a:prstClr val="black"/>
                </a:solidFill>
              </a:rPr>
              <a:t> a </a:t>
            </a:r>
            <a:r>
              <a:rPr lang="cs-CZ" sz="2000" dirty="0" err="1">
                <a:solidFill>
                  <a:prstClr val="black"/>
                </a:solidFill>
              </a:rPr>
              <a:t>Vania</a:t>
            </a:r>
            <a:r>
              <a:rPr lang="cs-CZ" sz="2000" dirty="0">
                <a:solidFill>
                  <a:prstClr val="black"/>
                </a:solidFill>
              </a:rPr>
              <a:t>“ (Linda Jablonská, 2014, 0:26)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3AA9D6-C5D2-44E2-A0F7-7549BDAC69B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852613"/>
            <a:ext cx="5638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Generační konflikt v rodinách dětí s odlišným mateřským jazykem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Důsledky nedostatku času rodičů při výchově dětí (jazyk, volný čas, kulturní vzorce, vztah ke vzdělání)</a:t>
            </a:r>
          </a:p>
          <a:p>
            <a:r>
              <a:rPr lang="cs-CZ" dirty="0"/>
              <a:t>Přečtení článku a diskuse: „Mladé Vietnamky v Česku tvrdí: Rodiče nám zakazují randění“ </a:t>
            </a:r>
          </a:p>
          <a:p>
            <a:r>
              <a:rPr lang="cs-CZ" dirty="0"/>
              <a:t>Proč rodiče podporují socializaci dětí do českého kolektivu, ale ne partnerství s Čechem/ Češkou? </a:t>
            </a:r>
          </a:p>
          <a:p>
            <a:r>
              <a:rPr lang="cs-CZ" dirty="0"/>
              <a:t>Cvičení: Hádej, kdo přijde na večeři (zdroj: Člověk v tísni, Varianty)  </a:t>
            </a:r>
          </a:p>
          <a:p>
            <a:r>
              <a:rPr lang="cs-CZ" dirty="0"/>
              <a:t>Kam opravdu směřuje mládež z rodin migrantů? Odpovídají představy rodičů o budoucnosti dětí realitě (viz </a:t>
            </a:r>
            <a:r>
              <a:rPr lang="cs-CZ" dirty="0" err="1"/>
              <a:t>Anki</a:t>
            </a:r>
            <a:r>
              <a:rPr lang="cs-CZ" dirty="0"/>
              <a:t>)?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Typické kulturní znaky jihovýchodní Asie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Tam </a:t>
            </a:r>
            <a:r>
              <a:rPr lang="cs-CZ" dirty="0" err="1"/>
              <a:t>Giao</a:t>
            </a:r>
            <a:r>
              <a:rPr lang="cs-CZ" dirty="0"/>
              <a:t>: Konfuciánství, taoismus, </a:t>
            </a:r>
            <a:r>
              <a:rPr lang="cs-CZ" dirty="0" err="1"/>
              <a:t>budhismus</a:t>
            </a:r>
            <a:endParaRPr lang="cs-CZ" dirty="0"/>
          </a:p>
          <a:p>
            <a:r>
              <a:rPr lang="cs-CZ" dirty="0"/>
              <a:t>Úcta k autoritám</a:t>
            </a:r>
          </a:p>
          <a:p>
            <a:r>
              <a:rPr lang="cs-CZ" dirty="0"/>
              <a:t>Respekt ke vzdělání</a:t>
            </a:r>
          </a:p>
          <a:p>
            <a:r>
              <a:rPr lang="cs-CZ" dirty="0"/>
              <a:t>Kolektivismus</a:t>
            </a:r>
          </a:p>
          <a:p>
            <a:r>
              <a:rPr lang="cs-CZ" dirty="0"/>
              <a:t>Implicitní vyjadřování</a:t>
            </a:r>
          </a:p>
          <a:p>
            <a:r>
              <a:rPr lang="cs-CZ" dirty="0"/>
              <a:t>Synchronní vnímání času </a:t>
            </a:r>
          </a:p>
          <a:p>
            <a:r>
              <a:rPr lang="cs-CZ" dirty="0"/>
              <a:t>Vyjadřování negace</a:t>
            </a:r>
          </a:p>
          <a:p>
            <a:r>
              <a:rPr lang="cs-CZ" dirty="0"/>
              <a:t>Skrývání emocí </a:t>
            </a:r>
          </a:p>
          <a:p>
            <a:r>
              <a:rPr lang="cs-CZ" dirty="0"/>
              <a:t>Cvičení: Co se stalo na tržnici? (zdroj: Člověk v tísni, </a:t>
            </a:r>
            <a:r>
              <a:rPr lang="cs-CZ" dirty="0" err="1"/>
              <a:t>Varinaty</a:t>
            </a:r>
            <a:r>
              <a:rPr lang="cs-CZ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Jazyková specifika vietnamštiny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Tónický jazyk: 6 melodií, kterými se mění význam stejné slabiky – proto neexistuje větná intonace, která by tak mohla význam slov měnit (+ příklady)</a:t>
            </a:r>
          </a:p>
          <a:p>
            <a:r>
              <a:rPr lang="cs-CZ" dirty="0"/>
              <a:t>Vietnamská jména a jejich tvorba (složeniny tří jmen a jejich významy)</a:t>
            </a:r>
          </a:p>
          <a:p>
            <a:r>
              <a:rPr lang="cs-CZ" dirty="0"/>
              <a:t>Specifika oslovování: místo zájmen užíván věk (starší – mladší) a rodinná terminologie (v přeneseném smyslu)</a:t>
            </a:r>
          </a:p>
          <a:p>
            <a:r>
              <a:rPr lang="cs-CZ" dirty="0"/>
              <a:t> Cvičení: dialog dvojic (či větších skupin) s využitím vietnamského typu oslovování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 v komunikaci s vietnamskými žáky a jejich rodiči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Role dětí jako specifických překladatelů</a:t>
            </a:r>
          </a:p>
          <a:p>
            <a:r>
              <a:rPr lang="cs-CZ" dirty="0"/>
              <a:t>Jak docílit co nejrychlejšího ovládnutí češtiny</a:t>
            </a:r>
          </a:p>
          <a:p>
            <a:r>
              <a:rPr lang="cs-CZ" dirty="0"/>
              <a:t>Problémy se stravováním</a:t>
            </a:r>
          </a:p>
          <a:p>
            <a:r>
              <a:rPr lang="cs-CZ" dirty="0"/>
              <a:t>Problémy vyplývající z přílišného respektu k učitelům</a:t>
            </a:r>
          </a:p>
          <a:p>
            <a:r>
              <a:rPr lang="cs-CZ" dirty="0"/>
              <a:t>Cvičení: Český učitel a vietnamský rodič – kulturní nedorozumění (dobrovolná </a:t>
            </a:r>
            <a:r>
              <a:rPr lang="cs-CZ"/>
              <a:t>dvojice připraví </a:t>
            </a:r>
            <a:r>
              <a:rPr lang="cs-CZ" dirty="0"/>
              <a:t>scénku, kdy učitel rodiči vytýká nedostatky vietnamského žáka, přičemž oba reagují kulturně typickým způsobem, který způsobí silné nedorozumění)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6508C-495C-4A2A-B8FC-A4C9B049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Typické kulturní znaky a jazyková specifika dětí mluvících romským </a:t>
            </a:r>
            <a:r>
              <a:rPr lang="cs-CZ" dirty="0" err="1"/>
              <a:t>etnolektem</a:t>
            </a:r>
            <a:r>
              <a:rPr lang="cs-CZ" dirty="0"/>
              <a:t> češtiny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2F10F-3A48-4AFB-A9E5-379A0551C8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je romština (původ, vlivy, varianty, mezinárodní romština, jazyková revitalizace)</a:t>
            </a:r>
          </a:p>
          <a:p>
            <a:r>
              <a:rPr lang="cs-CZ" dirty="0"/>
              <a:t>Užívání romštiny a </a:t>
            </a:r>
            <a:r>
              <a:rPr lang="cs-CZ" dirty="0" err="1"/>
              <a:t>etnolektu</a:t>
            </a:r>
            <a:r>
              <a:rPr lang="cs-CZ" dirty="0"/>
              <a:t> v ČR</a:t>
            </a:r>
          </a:p>
          <a:p>
            <a:r>
              <a:rPr lang="cs-CZ" dirty="0"/>
              <a:t>Vývoj státní politiky vůči romštině v ČR </a:t>
            </a:r>
          </a:p>
          <a:p>
            <a:r>
              <a:rPr lang="cs-CZ" dirty="0"/>
              <a:t>Typické jazykové chyby žáků dané vlivem romštiny a metody k jejich překonávání</a:t>
            </a:r>
          </a:p>
          <a:p>
            <a:r>
              <a:rPr lang="cs-CZ" dirty="0"/>
              <a:t>Typická lexikální omezení daná socio-kulturním znevýhodněním Romů (nikoliv romštinou)</a:t>
            </a:r>
          </a:p>
          <a:p>
            <a:r>
              <a:rPr lang="cs-CZ" dirty="0"/>
              <a:t>Typický přístup Romů ke školnímu vzdělávání </a:t>
            </a:r>
          </a:p>
          <a:p>
            <a:r>
              <a:rPr lang="cs-CZ" dirty="0"/>
              <a:t>Charakteristické chování romských dětí ve škole </a:t>
            </a:r>
          </a:p>
        </p:txBody>
      </p:sp>
    </p:spTree>
    <p:extLst>
      <p:ext uri="{BB962C8B-B14F-4D97-AF65-F5344CB8AC3E}">
        <p14:creationId xmlns:p14="http://schemas.microsoft.com/office/powerpoint/2010/main" val="159683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C4E6A-7351-4E6A-85BB-1FF499FE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Žák s odlišným mateřským jazykem podle českého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3EF9D-5DE0-4E16-BD70-FCE677CA3F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Právo na vzdělání, cizinci a mezinárodní smlouvy</a:t>
            </a:r>
          </a:p>
          <a:p>
            <a:r>
              <a:rPr lang="cs-CZ" dirty="0"/>
              <a:t>Podmínky přístupu ke vzdělání</a:t>
            </a:r>
          </a:p>
          <a:p>
            <a:r>
              <a:rPr lang="cs-CZ" dirty="0"/>
              <a:t>Povinná školní docházka</a:t>
            </a:r>
          </a:p>
          <a:p>
            <a:r>
              <a:rPr lang="cs-CZ" dirty="0"/>
              <a:t>Legislativa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63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84507-F059-66CE-BE6A-FA9FC153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Ptáčata (časosběrný seriál ČT, poslední díl)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BFB4D5-A89B-E6A7-9568-A4C514FE65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8029486" cy="4516586"/>
          </a:xfrm>
        </p:spPr>
      </p:pic>
    </p:spTree>
    <p:extLst>
      <p:ext uri="{BB962C8B-B14F-4D97-AF65-F5344CB8AC3E}">
        <p14:creationId xmlns:p14="http://schemas.microsoft.com/office/powerpoint/2010/main" val="1586748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posílit soudržnosti kolektivu a zvýšit toleranci k rozdílům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Učit o odlišnostech, ale tak aby se obohatil žákovský kolektiv jako celek. „Odpoutat“ odlišnost od konkrétních žáků (nenutit je s k ní vyjadřovat).</a:t>
            </a:r>
          </a:p>
          <a:p>
            <a:r>
              <a:rPr lang="cs-CZ" dirty="0"/>
              <a:t>Nerozdělovat žáky na „my“ X „oni“, aby se přerušila „mocenská“ nerovnováha, kdy se „majorita“ učí, nazývá, hodnotí, posuzuje atd. „minoritu“ (negativně, či pozitivně). Nenutit děti prezentovat „svou“ kulturu ve stereotypní-kulturně standardní podobě </a:t>
            </a:r>
          </a:p>
          <a:p>
            <a:r>
              <a:rPr lang="cs-CZ" dirty="0"/>
              <a:t>Posílit pozitivní sebehodnocení a pocit jedinečnosti každého žáka zvlášť</a:t>
            </a:r>
          </a:p>
          <a:p>
            <a:r>
              <a:rPr lang="cs-CZ" dirty="0"/>
              <a:t>Hledat a zdůrazňovat společné jmenovatele v kolektivu</a:t>
            </a:r>
          </a:p>
          <a:p>
            <a:r>
              <a:rPr lang="cs-CZ" dirty="0"/>
              <a:t>Cvičení (</a:t>
            </a:r>
            <a:r>
              <a:rPr lang="cs-CZ" dirty="0" err="1"/>
              <a:t>transkulturní</a:t>
            </a:r>
            <a:r>
              <a:rPr lang="cs-CZ" dirty="0"/>
              <a:t> výchovy pro žáky ve třídě): Symbol třídy; Zrcadla (silné a slabé stránky); Jsem výjimečný; Indiánské jméno; Korzo a diplom; Představení lidského rodu; Člověk ze sáčku </a:t>
            </a:r>
          </a:p>
          <a:p>
            <a:r>
              <a:rPr lang="cs-CZ" dirty="0"/>
              <a:t>Cvičení jak děti mohou porozumět uprchlíkům: Batoh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0852D-9B01-23F8-C035-3809C5F5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Cvičení: Příběh z fotky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098C38-D019-41FB-F88A-7637F69D3B3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7591"/>
            <a:ext cx="7467600" cy="4558843"/>
          </a:xfrm>
        </p:spPr>
      </p:pic>
    </p:spTree>
    <p:extLst>
      <p:ext uri="{BB962C8B-B14F-4D97-AF65-F5344CB8AC3E}">
        <p14:creationId xmlns:p14="http://schemas.microsoft.com/office/powerpoint/2010/main" val="107400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D019E-1021-CA7E-6B1F-27BEFD77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dirty="0"/>
              <a:t>Příklad problematické práce s etnicitou ve třídě</a:t>
            </a:r>
            <a:endParaRPr lang="en-US" dirty="0"/>
          </a:p>
        </p:txBody>
      </p:sp>
      <p:pic>
        <p:nvPicPr>
          <p:cNvPr id="9" name="Zástupný obsah 8" descr="Obsah obrázku osoba, interiér, skupina, výjev&#10;&#10;Popis byl vytvořen automaticky">
            <a:extLst>
              <a:ext uri="{FF2B5EF4-FFF2-40B4-BE49-F238E27FC236}">
                <a16:creationId xmlns:a16="http://schemas.microsoft.com/office/drawing/2014/main" id="{931D4D6A-6A8D-CF7D-9D66-8E71C8B1E83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115370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9E5BD-C013-0373-8036-267DB215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Vhodné knihy ke společnému čtení </a:t>
            </a:r>
            <a:r>
              <a:rPr lang="cs-CZ" sz="2000" dirty="0"/>
              <a:t>(tematizují jinakost, učí toleranci a empatii, ale </a:t>
            </a:r>
            <a:r>
              <a:rPr lang="cs-CZ" sz="2000" dirty="0" err="1"/>
              <a:t>neetnicky</a:t>
            </a:r>
            <a:r>
              <a:rPr lang="cs-CZ" sz="2000" dirty="0"/>
              <a:t>, bez zdůraznění konkrétních menšin…)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385D9FD-3738-13C7-9F3C-AE74C7766D5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2162"/>
            <a:ext cx="2592288" cy="4227197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024BF0D-1D06-8A1C-9D25-AC87D71E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3429000"/>
            <a:ext cx="1914525" cy="2390775"/>
          </a:xfrm>
          <a:prstGeom prst="rect">
            <a:avLst/>
          </a:prstGeo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99FB6249-C866-2394-F7C9-AEEB2F564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700808"/>
            <a:ext cx="2592288" cy="29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97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efektivně začlenit žáky a rodiče do školy a celé obce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Principy komunitní školy jako vhodného modelu pro školy s kulturně odlišnými žáky: </a:t>
            </a:r>
          </a:p>
          <a:p>
            <a:r>
              <a:rPr lang="cs-CZ" dirty="0"/>
              <a:t>Škola otevřená celé rodině (přípravky pro předškolní děti; kulturní, společenské a vzdělávací akce pro rodiče atd.)</a:t>
            </a:r>
          </a:p>
          <a:p>
            <a:r>
              <a:rPr lang="cs-CZ" dirty="0"/>
              <a:t>Rodiče zapojeni do dění a rozhodování ve škole</a:t>
            </a:r>
          </a:p>
          <a:p>
            <a:r>
              <a:rPr lang="cs-CZ" dirty="0"/>
              <a:t>Škola zapojena do dění v rodinách (pomáhá v krizových situacích, nabízí volnočasové aktivity, vhodné prostředí pro psaní domácích úkolů atd.)</a:t>
            </a:r>
          </a:p>
          <a:p>
            <a:r>
              <a:rPr lang="cs-CZ" dirty="0"/>
              <a:t>Škola funguje na celodenním principu (výuka plynule přechází ve volnočasové aktivity pro různé skupiny – děti, rodiče, širší veřejnost) – škola jako stále </a:t>
            </a:r>
            <a:r>
              <a:rPr lang="cs-CZ" dirty="0" err="1"/>
              <a:t>oteveřené</a:t>
            </a:r>
            <a:r>
              <a:rPr lang="cs-CZ" dirty="0"/>
              <a:t>, ale přitom bezpečné místo</a:t>
            </a:r>
          </a:p>
          <a:p>
            <a:r>
              <a:rPr lang="cs-CZ" dirty="0"/>
              <a:t>Žáci zapojeni do dění v komunitě (účastní se zvelebování a rozvíjení obce, přicházejí s vlastními projekty atd.) a tak získávají respekt širšího okolí  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7EF51-9BBD-CDDC-227C-24B1F78E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využít knihovny pro integraci dětí migrantů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E7802-058D-083F-F539-B025B41570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paper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56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259E8-39FE-4BF5-A35C-E18702B8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bilingvismus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4567B-7E7F-4E1A-89D6-809DD465E3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Typy bilingvismu</a:t>
            </a:r>
          </a:p>
          <a:p>
            <a:r>
              <a:rPr lang="cs-CZ" dirty="0"/>
              <a:t>Potenciální výhody bilingvismu </a:t>
            </a:r>
          </a:p>
          <a:p>
            <a:r>
              <a:rPr lang="cs-CZ" dirty="0"/>
              <a:t>Předsudky o bilingvních dětech </a:t>
            </a:r>
          </a:p>
        </p:txBody>
      </p:sp>
    </p:spTree>
    <p:extLst>
      <p:ext uri="{BB962C8B-B14F-4D97-AF65-F5344CB8AC3E}">
        <p14:creationId xmlns:p14="http://schemas.microsoft.com/office/powerpoint/2010/main" val="37720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identita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Cvičení: Kdo jsem?</a:t>
            </a:r>
          </a:p>
          <a:p>
            <a:r>
              <a:rPr lang="cs-CZ" dirty="0"/>
              <a:t>Co je skupina?</a:t>
            </a:r>
          </a:p>
          <a:p>
            <a:r>
              <a:rPr lang="cs-CZ" dirty="0"/>
              <a:t>Jak vzniká identita?</a:t>
            </a:r>
          </a:p>
          <a:p>
            <a:r>
              <a:rPr lang="cs-CZ" dirty="0"/>
              <a:t>Kontextuální, proměnlivá, vícevrstvá </a:t>
            </a:r>
          </a:p>
          <a:p>
            <a:r>
              <a:rPr lang="cs-CZ" dirty="0" err="1"/>
              <a:t>Sebechápání</a:t>
            </a:r>
            <a:endParaRPr lang="cs-CZ" dirty="0"/>
          </a:p>
          <a:p>
            <a:r>
              <a:rPr lang="cs-CZ" dirty="0"/>
              <a:t>Ztotožnění se s někým, něčím, jako něco</a:t>
            </a:r>
          </a:p>
          <a:p>
            <a:r>
              <a:rPr lang="cs-CZ" dirty="0"/>
              <a:t>Vnější kategorizace (roztřídění podle nějakého společného atributu)</a:t>
            </a:r>
          </a:p>
          <a:p>
            <a:r>
              <a:rPr lang="cs-CZ" dirty="0"/>
              <a:t>Skupinovost (propojení osob nějakou vztahovou sítí)</a:t>
            </a:r>
          </a:p>
          <a:p>
            <a:r>
              <a:rPr lang="cs-CZ" dirty="0"/>
              <a:t>„Skupinová“ (spojující) versus „osobní“ (vylučující) identita.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Příklad vrstev identity (mohou se proměňovat podle kontextu)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kultura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Naučená, sdílená, symbolická, integrovaná, racionální, dynamická a adaptivní </a:t>
            </a:r>
          </a:p>
          <a:p>
            <a:r>
              <a:rPr lang="cs-CZ" dirty="0"/>
              <a:t>Jádrem jsou hodnoty a normy</a:t>
            </a:r>
          </a:p>
          <a:p>
            <a:r>
              <a:rPr lang="cs-CZ" dirty="0"/>
              <a:t>Cvičení: Pozdravy </a:t>
            </a:r>
          </a:p>
          <a:p>
            <a:r>
              <a:rPr lang="cs-CZ" dirty="0"/>
              <a:t>Cvičení: </a:t>
            </a:r>
            <a:r>
              <a:rPr lang="cs-CZ" dirty="0" err="1"/>
              <a:t>Gestomima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2088232"/>
          </a:xfrm>
        </p:spPr>
        <p:txBody>
          <a:bodyPr>
            <a:normAutofit fontScale="90000"/>
          </a:bodyPr>
          <a:lstStyle/>
          <a:p>
            <a:r>
              <a:rPr lang="cs-CZ" sz="3600" dirty="0" err="1"/>
              <a:t>Transkulturní</a:t>
            </a:r>
            <a:r>
              <a:rPr lang="cs-CZ" sz="3600" dirty="0"/>
              <a:t> pohled na kulturu:</a:t>
            </a:r>
            <a:br>
              <a:rPr lang="cs-CZ" sz="3600" dirty="0"/>
            </a:br>
            <a:r>
              <a:rPr lang="cs-CZ" sz="3600" dirty="0"/>
              <a:t>já v průsečíku kultur</a:t>
            </a:r>
            <a:br>
              <a:rPr lang="cs-CZ" sz="3600" dirty="0"/>
            </a:br>
            <a:r>
              <a:rPr lang="cs-CZ" sz="2000" dirty="0"/>
              <a:t>(podobně též identit, i když se nemusí vždy shodovat s okruhem kultury </a:t>
            </a:r>
            <a:r>
              <a:rPr lang="cs-CZ" sz="2000" dirty="0">
                <a:sym typeface="Wingdings" pitchFamily="2" charset="2"/>
              </a:rPr>
              <a:t> identity vědomé, kulturní vlivy často nevědomé či přímo nechtěné</a:t>
            </a:r>
            <a:r>
              <a:rPr lang="cs-CZ" sz="2000" dirty="0"/>
              <a:t>)</a:t>
            </a:r>
            <a:endParaRPr lang="en-US" sz="2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4858245"/>
              </p:ext>
            </p:extLst>
          </p:nvPr>
        </p:nvGraphicFramePr>
        <p:xfrm>
          <a:off x="457200" y="2708275"/>
          <a:ext cx="7467600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Transkulturní</a:t>
            </a:r>
            <a:r>
              <a:rPr lang="cs-CZ" dirty="0"/>
              <a:t> pohled na kulturu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Kulturně-standardní: Já příslušník majority (Čech) ↔ žák, příslušník minority (Rom, Vietnamec, Ukrajinec…)</a:t>
            </a:r>
          </a:p>
          <a:p>
            <a:r>
              <a:rPr lang="cs-CZ" dirty="0" err="1"/>
              <a:t>Transkulturní</a:t>
            </a:r>
            <a:r>
              <a:rPr lang="cs-CZ" dirty="0"/>
              <a:t>, aneb překonat skupinový pohled: Já, průsečík mnoha kultur a identit ↔ žák, průsečík mnoha kultur a identit </a:t>
            </a:r>
          </a:p>
          <a:p>
            <a:r>
              <a:rPr lang="cs-CZ" dirty="0"/>
              <a:t>Kultury nejsou uzavřené v národním rámci: jsou globálnější a individuálnější </a:t>
            </a:r>
          </a:p>
          <a:p>
            <a:r>
              <a:rPr lang="cs-CZ" dirty="0"/>
              <a:t>Příklady kulturních prvků nadnárodních (např. euro-americké, východoevropské, profesní, zájmové, náboženské atd.) a lokálních (regionální specifika – jazyk, jídlo)  </a:t>
            </a:r>
          </a:p>
          <a:p>
            <a:r>
              <a:rPr lang="cs-CZ" dirty="0"/>
              <a:t>Cvičení: Kopretina mých kultur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 být příčinou jiného jednání dítěte s odlišným mateřským jazykem 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1) Průsečík kultur </a:t>
            </a:r>
          </a:p>
          <a:p>
            <a:r>
              <a:rPr lang="cs-CZ" dirty="0"/>
              <a:t>2) Psychické a fyzické dispozice</a:t>
            </a:r>
          </a:p>
          <a:p>
            <a:r>
              <a:rPr lang="cs-CZ" dirty="0"/>
              <a:t>3) Reakce na specifické prostředí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Cvičení: Kája; Percepční klíče (Příběh </a:t>
            </a:r>
            <a:r>
              <a:rPr lang="cs-CZ"/>
              <a:t>z fotky)</a:t>
            </a:r>
            <a:endParaRPr lang="cs-CZ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18419</TotalTime>
  <Words>1148</Words>
  <Application>Microsoft Office PowerPoint</Application>
  <PresentationFormat>Předvádění na obrazovce (4:3)</PresentationFormat>
  <Paragraphs>136</Paragraphs>
  <Slides>26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Calibri</vt:lpstr>
      <vt:lpstr>Century Schoolbook</vt:lpstr>
      <vt:lpstr>Wingdings</vt:lpstr>
      <vt:lpstr>Wingdings 2</vt:lpstr>
      <vt:lpstr>Arkýř</vt:lpstr>
      <vt:lpstr>Specifika práce s dětmi s odlišným mateřským jazykem </vt:lpstr>
      <vt:lpstr>Žák s odlišným mateřským jazykem podle českého práva</vt:lpstr>
      <vt:lpstr>Co je bilingvismus </vt:lpstr>
      <vt:lpstr>Co je identita</vt:lpstr>
      <vt:lpstr>Příklad vrstev identity (mohou se proměňovat podle kontextu)</vt:lpstr>
      <vt:lpstr>Co je kultura</vt:lpstr>
      <vt:lpstr>Transkulturní pohled na kulturu: já v průsečíku kultur (podobně též identit, i když se nemusí vždy shodovat s okruhem kultury  identity vědomé, kulturní vlivy často nevědomé či přímo nechtěné)</vt:lpstr>
      <vt:lpstr>Transkulturní pohled na kulturu</vt:lpstr>
      <vt:lpstr>Co může být příčinou jiného jednání dítěte s odlišným mateřským jazykem  </vt:lpstr>
      <vt:lpstr>Vietnamské děti</vt:lpstr>
      <vt:lpstr>Vietnamské děti</vt:lpstr>
      <vt:lpstr>Prezentace aplikace PowerPoint</vt:lpstr>
      <vt:lpstr>Prezentace aplikace PowerPoint</vt:lpstr>
      <vt:lpstr>Ruské a ukrajinské děti</vt:lpstr>
      <vt:lpstr>Generační konflikt v rodinách dětí s odlišným mateřským jazykem v ČR</vt:lpstr>
      <vt:lpstr>Typické kulturní znaky jihovýchodní Asie</vt:lpstr>
      <vt:lpstr>Jazyková specifika vietnamštiny </vt:lpstr>
      <vt:lpstr>Na co si dát pozor v komunikaci s vietnamskými žáky a jejich rodiči</vt:lpstr>
      <vt:lpstr>Typické kulturní znaky a jazyková specifika dětí mluvících romským etnolektem češtiny</vt:lpstr>
      <vt:lpstr>Ptáčata (časosběrný seriál ČT, poslední díl) </vt:lpstr>
      <vt:lpstr>Jak posílit soudržnosti kolektivu a zvýšit toleranci k rozdílům</vt:lpstr>
      <vt:lpstr>Cvičení: Příběh z fotky</vt:lpstr>
      <vt:lpstr>Příklad problematické práce s etnicitou ve třídě</vt:lpstr>
      <vt:lpstr>Vhodné knihy ke společnému čtení (tematizují jinakost, učí toleranci a empatii, ale neetnicky, bez zdůraznění konkrétních menšin…)</vt:lpstr>
      <vt:lpstr>Jak efektivně začlenit žáky a rodiče do školy a celé obce</vt:lpstr>
      <vt:lpstr>Jak využít knihovny pro integraci dětí migrantů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Ondra</dc:creator>
  <cp:lastModifiedBy>Ondřej Klípa</cp:lastModifiedBy>
  <cp:revision>112</cp:revision>
  <dcterms:created xsi:type="dcterms:W3CDTF">2018-05-18T09:10:31Z</dcterms:created>
  <dcterms:modified xsi:type="dcterms:W3CDTF">2023-09-24T14:14:09Z</dcterms:modified>
</cp:coreProperties>
</file>