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64"/>
  </p:normalViewPr>
  <p:slideViewPr>
    <p:cSldViewPr snapToGrid="0" snapToObjects="1">
      <p:cViewPr varScale="1">
        <p:scale>
          <a:sx n="52" d="100"/>
          <a:sy n="52" d="100"/>
        </p:scale>
        <p:origin x="720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CA6F6-0FC7-D745-8289-6593C8328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DA9434-2D21-9043-83DF-494788F85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614F3B-EBE5-854E-8986-F5120749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A8167E-B029-044F-BDDF-4CCF9FAA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D0FAA7-95E8-EE48-8FB7-519E4376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46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CD2A7-8C93-824E-89E9-DDBF9945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5969B0-6546-BE41-8DAB-8BDA87FF5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3B5E2C-808A-4F45-935E-B25A3415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CB408-2ACB-F343-B19B-C5877B6A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11D5A3-621B-294C-B6CE-897713E5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D7553A-D0C4-0F4B-B927-DEFA485CD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65ABAB-53DB-8E45-BF04-D9124EAD3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E450D-8669-934F-9539-9779F485C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F5607D-A158-E94E-AA1B-EDEEE15F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09BCD5-4B90-AF4E-AC24-823294E3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44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94A14-0F40-0D4B-A182-2576EC56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615E0-F1F9-8A45-8AEC-59243D45C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A5180B-AC5A-4D45-878B-8EB59E87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127C89-1E98-524F-BE8E-3DCB12DF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F914DA-2078-4D44-910D-99649D6E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9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B3DDA-8A08-1145-B71A-81E35B2F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6BAAEC-AC4C-D948-93DF-C335463D7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D20F92-4980-314E-A8DD-AB509A19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8DD0B5-6440-7F41-B621-6FBCE14E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12CEDD-85B7-3641-9B38-E6D9C8F4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78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474BA-2832-3349-A90B-1C83CBBC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10899-3E39-F94B-88D3-BFAC7B124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3EEA73-9562-AB45-BCCE-80B730E67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8DB1BD-5495-1B43-A533-90C745B5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329F13-D68F-3B4F-87F6-18E8DCCE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3F4576-CDD9-924A-BD6B-A37267EF6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92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5C02F-02FB-F844-90D5-73745DF1A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7E7DBA-5850-8346-930B-27795F653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ACCE5-4C70-BE40-BFD5-ED3896FE6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A49658-F270-AA44-8011-B2CA40172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0C4EDF1-1772-094A-9BCF-2BD711A0E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955790-EE64-8A42-B234-2DB294B9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1A10AD-1959-9B49-A0C7-7C11047C1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F5BF05-DE14-2846-AD84-72AE5939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7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EEAB5-979C-0041-B5BB-A6780F9A0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53B926-B25A-934F-A7E1-97CCAF0B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372D42-3B18-7847-AE2F-95B1C9F8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8B108D-2417-444F-932F-A29908E01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14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C9B945-5B0E-0744-88BE-E6B07AE5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DFD5FC-6E84-9545-A99C-96B9CC4D8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463B78-B7E2-E94E-AD83-A2685382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50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40C2B-E13C-9C4B-98E0-490136BF7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2F36D-C6E8-FF46-A119-922CDBB0A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B6BFEE-0559-5A47-89F7-5DA5B343C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9EECE3-71F5-6B41-9DA0-56480163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1948C7-DB3C-6845-A69F-6A01D264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07A28C-A6B1-0442-9ADA-93393D69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42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A3A50-D7A6-A443-8F57-9DE9C91F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5843A0-C13A-1246-8413-C8C0BAF62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61AA6A-8BF4-4748-BD98-B5221211A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EAE4C4-269C-5042-A186-A081B928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36EAF5-BF87-FA4B-A8D4-025185BB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9AB9C7-46E3-7D4E-8059-120A2124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6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5A9300-4983-1940-A559-EEFA21F7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CCC0AA-8941-1542-B247-F8ABCBED0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1E21CE-3F2F-0443-926A-9BCF7DB48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1BB6B-41DA-424E-8558-78A23EC78B20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00D65A-D6D9-AB48-903B-4752A7AF7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3A22A4-B939-064F-9D39-75A7FFB58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92D1-AF0E-724C-9033-86CF1C91E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D4BC86B-B879-7941-B180-007949A14CD2}"/>
              </a:ext>
            </a:extLst>
          </p:cNvPr>
          <p:cNvSpPr/>
          <p:nvPr/>
        </p:nvSpPr>
        <p:spPr>
          <a:xfrm>
            <a:off x="8629126" y="0"/>
            <a:ext cx="356287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4BE7A7B-020E-2F44-B4BC-BBB0836FD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872" y="734482"/>
            <a:ext cx="5066254" cy="538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3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6F92691-0A09-4BCA-8A17-1FD0A299F098}"/>
              </a:ext>
            </a:extLst>
          </p:cNvPr>
          <p:cNvSpPr/>
          <p:nvPr/>
        </p:nvSpPr>
        <p:spPr>
          <a:xfrm>
            <a:off x="852755" y="1292510"/>
            <a:ext cx="10705672" cy="48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NEMUSÍ ABSOLVOVAT: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Držitelé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platného průkazu Zdravotník zotavovacích akcí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Držitelé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jiného zdravotnického průkazu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jehož získání absolvovali kurz první pomoci v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délce alespoň 40 hodin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Absolventi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zdravotnických škol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50000"/>
              </a:lnSpc>
            </a:pP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Student, který chce kurz uznat pošle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fotografii svého průkazu nebo vysvědčení  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maturitě nebo absolutoriu ze zdravotní školy Ivaně </a:t>
            </a:r>
            <a:r>
              <a:rPr lang="cs-CZ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Čihánkové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týkající se uznání průkazů a vysvědčení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adresujte I. </a:t>
            </a:r>
            <a:r>
              <a:rPr lang="cs-CZ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Čihánkové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73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EAB5409-4593-D841-9CF6-30FBDB127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885824"/>
            <a:ext cx="4314825" cy="3052700"/>
          </a:xfr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CA44B48-B91C-944C-A162-C33ED600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ZDRAVOTNÍK ZOTAVOVACÍCH AKCÍ 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5B7B84A-A9B5-334E-A364-A85E21CC95D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948596" y="1565599"/>
            <a:ext cx="7701448" cy="819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62FAFE74-6617-42B5-8F4A-E693685D893A}"/>
              </a:ext>
            </a:extLst>
          </p:cNvPr>
          <p:cNvSpPr/>
          <p:nvPr/>
        </p:nvSpPr>
        <p:spPr>
          <a:xfrm>
            <a:off x="618986" y="1591815"/>
            <a:ext cx="11083279" cy="5266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KURZ ZDRAVOTNÍK ZOTAVOVACÍCH AKCÍ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Kurz pro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Jabok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zajišťuje organizace </a:t>
            </a:r>
            <a:r>
              <a:rPr kumimoji="0" lang="cs-CZ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Délka kurzu: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dny po 10 hodinách (dvakrát sobota a neděle)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celkem 40 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 výuky – maximální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vyučovacích hodin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vždy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celý den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zhruba od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8:30 do 18:00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Kurz se koná v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budově </a:t>
            </a:r>
            <a:r>
              <a:rPr kumimoji="0" lang="cs-CZ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Jaboku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Salmovská 8, Praha 2.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je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nepovinná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výuka v bazénu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Bývá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 po prvním víkendu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 před druhým víkendem 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večer, trvá </a:t>
            </a:r>
            <a:r>
              <a:rPr lang="cs-CZ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hodinu</a:t>
            </a:r>
            <a:r>
              <a:rPr lang="cs-CZ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5455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2928C440-CC6F-4DE9-9628-3EFC421E4193}"/>
              </a:ext>
            </a:extLst>
          </p:cNvPr>
          <p:cNvSpPr/>
          <p:nvPr/>
        </p:nvSpPr>
        <p:spPr>
          <a:xfrm>
            <a:off x="892139" y="1235934"/>
            <a:ext cx="10633753" cy="528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KOMPETENCÍ mezi </a:t>
            </a:r>
            <a:r>
              <a:rPr lang="cs-CZ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Jabok</a:t>
            </a:r>
            <a:endParaRPr lang="cs-CZ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cs-CZ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průběhu kurzu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tj. kdy a do které třídy se máte dostavit a co si máte přinést – dostanete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 průběhu kurzu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zodpoví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Markéta Čonková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marketa@prpom.cz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Paní Čonkové je také nutno posílat oznámení, že se chcete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odhlásit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Jaboku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zodpovědná za kurz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Ivana </a:t>
            </a:r>
            <a:r>
              <a:rPr lang="cs-CZ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Čihánková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cihankova@jabok.cz, tel.: 720 420 876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jí můžete adresovat dotazy týkající se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zápočtů a placení kurzu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12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17573CA-4EB0-4C8A-8F24-4FD2AB66C74C}"/>
              </a:ext>
            </a:extLst>
          </p:cNvPr>
          <p:cNvSpPr/>
          <p:nvPr/>
        </p:nvSpPr>
        <p:spPr>
          <a:xfrm>
            <a:off x="1041114" y="1832087"/>
            <a:ext cx="10109771" cy="418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ZZA A ZÁPOČET</a:t>
            </a:r>
          </a:p>
          <a:p>
            <a:pPr lvl="0">
              <a:lnSpc>
                <a:spcPct val="150000"/>
              </a:lnSpc>
            </a:pPr>
            <a:endParaRPr lang="cs-CZ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zakončen zkouškou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kvalifikaci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Zdravotníka zotavovacích akcí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je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povinnou součástí studia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je nutno jej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splnit do konce prvního ročníku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Zápočet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získá za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kurzu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nutné udělat zkoušku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na kvalifikaci ZZA.</a:t>
            </a:r>
          </a:p>
        </p:txBody>
      </p:sp>
    </p:spTree>
    <p:extLst>
      <p:ext uri="{BB962C8B-B14F-4D97-AF65-F5344CB8AC3E}">
        <p14:creationId xmlns:p14="http://schemas.microsoft.com/office/powerpoint/2010/main" val="94394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088765C-F116-40B9-B816-E4FA81F649B3}"/>
              </a:ext>
            </a:extLst>
          </p:cNvPr>
          <p:cNvSpPr/>
          <p:nvPr/>
        </p:nvSpPr>
        <p:spPr>
          <a:xfrm>
            <a:off x="914401" y="1853799"/>
            <a:ext cx="10993348" cy="347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POKYNY KE KURZU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další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pokyny o kurzu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dostanete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e-mailem z </a:t>
            </a:r>
            <a:r>
              <a:rPr lang="cs-CZ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Přihlášení do kurzu na webové stránce </a:t>
            </a:r>
            <a:r>
              <a:rPr lang="cs-CZ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konkrétní stránka bude sdělena    e-mailem z </a:t>
            </a:r>
            <a:r>
              <a:rPr lang="cs-CZ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 období: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březen – květen 2022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bude oznámeno v lednu 2022.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6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D57C75-8A2A-4BDD-84CD-BB40B84B5758}"/>
              </a:ext>
            </a:extLst>
          </p:cNvPr>
          <p:cNvSpPr/>
          <p:nvPr/>
        </p:nvSpPr>
        <p:spPr>
          <a:xfrm>
            <a:off x="852755" y="1858483"/>
            <a:ext cx="11096090" cy="398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PLATBA KURZU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platí za kurz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2 100,- Kč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Škola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přispívá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1 150,- Kč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71450" marR="0" lvl="0" indent="-1714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Platba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přes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 školy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www.jabok.cz -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Studium - Platby - Kurz Zdravotník zotavovacích akcí léto 2022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Zaplatit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je nutno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 začátku kurzu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10583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0D8C819-8C08-46C8-B479-7491A93503A1}"/>
              </a:ext>
            </a:extLst>
          </p:cNvPr>
          <p:cNvSpPr/>
          <p:nvPr/>
        </p:nvSpPr>
        <p:spPr>
          <a:xfrm>
            <a:off x="667821" y="1628216"/>
            <a:ext cx="1096252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STORNOPOPLATKY OD </a:t>
            </a:r>
            <a:r>
              <a:rPr lang="cs-CZ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endParaRPr lang="cs-CZ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cs-CZ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Odhlásit se bez stornopoplatku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 do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dnů před zahájením kurzu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u Markéty Čonkové – marketa@prpom.cz.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neodhlásíte včas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za sebe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nepošlete náhradníka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budete muset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platit stornopoplatky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uvedené na stránkách </a:t>
            </a:r>
            <a:r>
              <a:rPr lang="cs-CZ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PrPom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Náhradník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nemusí být jen student </a:t>
            </a:r>
            <a:r>
              <a:rPr lang="cs-CZ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Jaboku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může to být i někdo z vašich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přátel nebo příbuzných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tom případě ovšem musí uhradit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celou cenu kurzu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3 250,- Kč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28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70DED53-2BA2-5A44-B681-0855CB54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E1284A8-57EC-B044-9686-7A5239FF1B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888424" y="-2006477"/>
            <a:ext cx="5283536" cy="562016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8863FD1-D13A-4C9C-9C8C-AB611BE34159}"/>
              </a:ext>
            </a:extLst>
          </p:cNvPr>
          <p:cNvSpPr/>
          <p:nvPr/>
        </p:nvSpPr>
        <p:spPr>
          <a:xfrm>
            <a:off x="1047964" y="2354204"/>
            <a:ext cx="10541286" cy="2518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ZDRAVOTNÍMI PROBLÉMY</a:t>
            </a:r>
          </a:p>
          <a:p>
            <a:pPr lvl="0">
              <a:lnSpc>
                <a:spcPct val="150000"/>
              </a:lnSpc>
            </a:pPr>
            <a:endParaRPr lang="cs-CZ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zdravotními problémy napíšou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přihlášky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jaké problémy se jedná, a podle toho pak případně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nebudou muset absolvovat nějakou část kurzu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získání zápočtu není nutno složit zkoušku na kvalifikaci ZZA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9509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58B71CD0-ADEF-0543-A7A1-F853982700F9}" vid="{EDD54850-ABCA-434D-BFF7-CD397DBDF51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JBK-sablona_prezentace</Template>
  <TotalTime>34</TotalTime>
  <Words>509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KURZ  ZDRAVOTNÍK ZOTAVOVACÍCH AKCÍ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Cihankova</dc:creator>
  <cp:lastModifiedBy>ASUS</cp:lastModifiedBy>
  <cp:revision>16</cp:revision>
  <dcterms:created xsi:type="dcterms:W3CDTF">2020-07-10T10:27:36Z</dcterms:created>
  <dcterms:modified xsi:type="dcterms:W3CDTF">2021-11-25T08:35:26Z</dcterms:modified>
</cp:coreProperties>
</file>