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91" autoAdjust="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3AAF8-AC12-4AB6-A763-06D101DBBB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FE2DFA-25E6-4565-BDA5-1FFBDBC107BD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cs-CZ" sz="2200" b="1" dirty="0" smtClean="0">
              <a:solidFill>
                <a:schemeClr val="tx1"/>
              </a:solidFill>
              <a:latin typeface="Hind Regular"/>
            </a:rPr>
            <a:t>je fyzická osoba odpovědná za výchovu dítěte:</a:t>
          </a:r>
          <a:endParaRPr lang="cs-CZ" sz="2200" dirty="0">
            <a:solidFill>
              <a:schemeClr val="tx1"/>
            </a:solidFill>
            <a:latin typeface="Hind Regular"/>
          </a:endParaRPr>
        </a:p>
      </dgm:t>
    </dgm:pt>
    <dgm:pt modelId="{AE760288-9E3B-470B-8753-AE999D817A87}" type="parTrans" cxnId="{39F1FE4D-B52C-402E-A18A-D2BD1C764658}">
      <dgm:prSet/>
      <dgm:spPr/>
      <dgm:t>
        <a:bodyPr/>
        <a:lstStyle/>
        <a:p>
          <a:endParaRPr lang="cs-CZ"/>
        </a:p>
      </dgm:t>
    </dgm:pt>
    <dgm:pt modelId="{14E6CB83-4993-46FB-82C4-B4E0AA8D5B68}" type="sibTrans" cxnId="{39F1FE4D-B52C-402E-A18A-D2BD1C764658}">
      <dgm:prSet/>
      <dgm:spPr/>
      <dgm:t>
        <a:bodyPr/>
        <a:lstStyle/>
        <a:p>
          <a:endParaRPr lang="cs-CZ"/>
        </a:p>
      </dgm:t>
    </dgm:pt>
    <dgm:pt modelId="{2B0B7DEA-ED7C-4870-8372-A30838C68162}">
      <dgm:prSet/>
      <dgm:spPr/>
      <dgm:t>
        <a:bodyPr/>
        <a:lstStyle/>
        <a:p>
          <a:pPr algn="just" rtl="0"/>
          <a:r>
            <a:rPr lang="cs-CZ" dirty="0" smtClean="0">
              <a:latin typeface="Hind Regular"/>
            </a:rPr>
            <a:t>která je pěstounem (nikoli na přechodnou dobu),</a:t>
          </a:r>
          <a:endParaRPr lang="cs-CZ" dirty="0">
            <a:latin typeface="Hind Regular"/>
          </a:endParaRPr>
        </a:p>
      </dgm:t>
    </dgm:pt>
    <dgm:pt modelId="{BE9DE6A3-DE1F-4021-B714-9F7D11361523}" type="parTrans" cxnId="{22FBA8A5-3CA6-49A1-A626-F25A3E0FEF63}">
      <dgm:prSet/>
      <dgm:spPr/>
      <dgm:t>
        <a:bodyPr/>
        <a:lstStyle/>
        <a:p>
          <a:endParaRPr lang="cs-CZ"/>
        </a:p>
      </dgm:t>
    </dgm:pt>
    <dgm:pt modelId="{7F917866-1A4A-42B6-B055-D0341710A5E5}" type="sibTrans" cxnId="{22FBA8A5-3CA6-49A1-A626-F25A3E0FEF63}">
      <dgm:prSet/>
      <dgm:spPr/>
      <dgm:t>
        <a:bodyPr/>
        <a:lstStyle/>
        <a:p>
          <a:endParaRPr lang="cs-CZ"/>
        </a:p>
      </dgm:t>
    </dgm:pt>
    <dgm:pt modelId="{27EA4A0E-53EA-4B0C-A9D3-5E3D29583731}">
      <dgm:prSet/>
      <dgm:spPr/>
      <dgm:t>
        <a:bodyPr/>
        <a:lstStyle/>
        <a:p>
          <a:pPr algn="just" rtl="0"/>
          <a:r>
            <a:rPr lang="cs-CZ" dirty="0" smtClean="0">
              <a:latin typeface="Hind Regular"/>
            </a:rPr>
            <a:t>která byla do dosažení zletilosti dítěte jeho pěstounem nebo poručníkem, a to po dobu, po kterou má nezaopatřené dítě nárok na příspěvek na úhradu potřeb dítěte,</a:t>
          </a:r>
          <a:endParaRPr lang="cs-CZ" dirty="0">
            <a:latin typeface="Hind Regular"/>
          </a:endParaRPr>
        </a:p>
      </dgm:t>
    </dgm:pt>
    <dgm:pt modelId="{BBE938CC-D34F-443B-8E91-CBE482DBEA14}" type="parTrans" cxnId="{A7533912-2789-4C68-908E-B6F18B8C4207}">
      <dgm:prSet/>
      <dgm:spPr/>
      <dgm:t>
        <a:bodyPr/>
        <a:lstStyle/>
        <a:p>
          <a:endParaRPr lang="cs-CZ"/>
        </a:p>
      </dgm:t>
    </dgm:pt>
    <dgm:pt modelId="{0BC579B4-EAAF-4FA2-9E12-76A2519611C3}" type="sibTrans" cxnId="{A7533912-2789-4C68-908E-B6F18B8C4207}">
      <dgm:prSet/>
      <dgm:spPr/>
      <dgm:t>
        <a:bodyPr/>
        <a:lstStyle/>
        <a:p>
          <a:endParaRPr lang="cs-CZ"/>
        </a:p>
      </dgm:t>
    </dgm:pt>
    <dgm:pt modelId="{05E689E2-243F-4C38-86BB-265ADACD5802}">
      <dgm:prSet/>
      <dgm:spPr/>
      <dgm:t>
        <a:bodyPr/>
        <a:lstStyle/>
        <a:p>
          <a:pPr algn="just" rtl="0"/>
          <a:r>
            <a:rPr lang="cs-CZ" dirty="0" smtClean="0">
              <a:latin typeface="Hind Regular"/>
            </a:rPr>
            <a:t>které je dítě před rozhodnutím soudu o svěření dítěte do pěstounské péče rozhodnutím soudu nebo orgánu sociálně-právní ochrany dočasně svěřeno do péče osoby, která má zájem stát se pěstounem, a to po dobu trvání takové péče (tj. osoba, která má dítě v tzv. předpěstounské péči),</a:t>
          </a:r>
          <a:endParaRPr lang="cs-CZ" dirty="0">
            <a:latin typeface="Hind Regular"/>
          </a:endParaRPr>
        </a:p>
      </dgm:t>
    </dgm:pt>
    <dgm:pt modelId="{E292C60B-3A9B-48C3-8A15-357DCBC2DC30}" type="parTrans" cxnId="{777783FB-803C-4B57-91E1-52953274FBEC}">
      <dgm:prSet/>
      <dgm:spPr/>
      <dgm:t>
        <a:bodyPr/>
        <a:lstStyle/>
        <a:p>
          <a:endParaRPr lang="cs-CZ"/>
        </a:p>
      </dgm:t>
    </dgm:pt>
    <dgm:pt modelId="{5680DC14-16D1-4597-9ACA-217792168DE4}" type="sibTrans" cxnId="{777783FB-803C-4B57-91E1-52953274FBEC}">
      <dgm:prSet/>
      <dgm:spPr/>
      <dgm:t>
        <a:bodyPr/>
        <a:lstStyle/>
        <a:p>
          <a:endParaRPr lang="cs-CZ"/>
        </a:p>
      </dgm:t>
    </dgm:pt>
    <dgm:pt modelId="{779B8651-D6E1-4234-BE85-8314663B7372}">
      <dgm:prSet/>
      <dgm:spPr/>
      <dgm:t>
        <a:bodyPr/>
        <a:lstStyle/>
        <a:p>
          <a:pPr algn="just" rtl="0"/>
          <a:r>
            <a:rPr lang="cs-CZ" dirty="0" smtClean="0">
              <a:latin typeface="Hind Regular"/>
            </a:rPr>
            <a:t>která má v osobní péči dítě, k němuž nemá vyživovací povinnost, a to po dobu, po kterou probíhá soudní řízení o ustanovení této osoby poručníkem,</a:t>
          </a:r>
          <a:endParaRPr lang="cs-CZ" dirty="0">
            <a:latin typeface="Hind Regular"/>
          </a:endParaRPr>
        </a:p>
      </dgm:t>
    </dgm:pt>
    <dgm:pt modelId="{70D9D0A5-57F6-4D02-BB64-6804F7B8FFE6}" type="parTrans" cxnId="{9D34DA38-D1C6-403E-AE14-9BCE814F23FC}">
      <dgm:prSet/>
      <dgm:spPr/>
      <dgm:t>
        <a:bodyPr/>
        <a:lstStyle/>
        <a:p>
          <a:endParaRPr lang="cs-CZ"/>
        </a:p>
      </dgm:t>
    </dgm:pt>
    <dgm:pt modelId="{087D0A9F-D2A5-4896-A906-52CF006D8966}" type="sibTrans" cxnId="{9D34DA38-D1C6-403E-AE14-9BCE814F23FC}">
      <dgm:prSet/>
      <dgm:spPr/>
      <dgm:t>
        <a:bodyPr/>
        <a:lstStyle/>
        <a:p>
          <a:endParaRPr lang="cs-CZ"/>
        </a:p>
      </dgm:t>
    </dgm:pt>
    <dgm:pt modelId="{752CEF18-EAC2-4B86-B20E-0BA4BD6E195D}">
      <dgm:prSet/>
      <dgm:spPr/>
      <dgm:t>
        <a:bodyPr/>
        <a:lstStyle/>
        <a:p>
          <a:pPr algn="just" rtl="0"/>
          <a:r>
            <a:rPr lang="cs-CZ" dirty="0" smtClean="0">
              <a:latin typeface="Hind Regular"/>
            </a:rPr>
            <a:t>která je poručníkem dítěte, které má svěřené do osobní péče.</a:t>
          </a:r>
          <a:endParaRPr lang="cs-CZ" dirty="0">
            <a:latin typeface="Hind Regular"/>
          </a:endParaRPr>
        </a:p>
      </dgm:t>
    </dgm:pt>
    <dgm:pt modelId="{DBECA63E-2D6E-483C-9B8C-E35E9623EF37}" type="parTrans" cxnId="{81818DE0-3C06-44DC-A48A-C5048B8C50BD}">
      <dgm:prSet/>
      <dgm:spPr/>
      <dgm:t>
        <a:bodyPr/>
        <a:lstStyle/>
        <a:p>
          <a:endParaRPr lang="cs-CZ"/>
        </a:p>
      </dgm:t>
    </dgm:pt>
    <dgm:pt modelId="{4E3CCA2C-E129-48D0-81A4-4956A81C5504}" type="sibTrans" cxnId="{81818DE0-3C06-44DC-A48A-C5048B8C50BD}">
      <dgm:prSet/>
      <dgm:spPr/>
      <dgm:t>
        <a:bodyPr/>
        <a:lstStyle/>
        <a:p>
          <a:endParaRPr lang="cs-CZ"/>
        </a:p>
      </dgm:t>
    </dgm:pt>
    <dgm:pt modelId="{5EED9E3C-DDE2-44A3-9136-35966ED26BAE}" type="pres">
      <dgm:prSet presAssocID="{36B3AAF8-AC12-4AB6-A763-06D101DBBB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EDF670E-FD1C-44C8-B93B-E3D9B5E414BF}" type="pres">
      <dgm:prSet presAssocID="{0CFE2DFA-25E6-4565-BDA5-1FFBDBC107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4E890E-76FD-4213-BE65-A708BFDDAC7B}" type="pres">
      <dgm:prSet presAssocID="{0CFE2DFA-25E6-4565-BDA5-1FFBDBC107B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8A01CD-5AC1-4CD9-B762-D5CE9D57F0C7}" type="presOf" srcId="{752CEF18-EAC2-4B86-B20E-0BA4BD6E195D}" destId="{D44E890E-76FD-4213-BE65-A708BFDDAC7B}" srcOrd="0" destOrd="4" presId="urn:microsoft.com/office/officeart/2005/8/layout/vList2"/>
    <dgm:cxn modelId="{45FCFBDC-E8FD-494A-BE82-22F0F6875926}" type="presOf" srcId="{0CFE2DFA-25E6-4565-BDA5-1FFBDBC107BD}" destId="{9EDF670E-FD1C-44C8-B93B-E3D9B5E414BF}" srcOrd="0" destOrd="0" presId="urn:microsoft.com/office/officeart/2005/8/layout/vList2"/>
    <dgm:cxn modelId="{39CD79EA-30E4-46EA-8992-938ACBE1CCF4}" type="presOf" srcId="{2B0B7DEA-ED7C-4870-8372-A30838C68162}" destId="{D44E890E-76FD-4213-BE65-A708BFDDAC7B}" srcOrd="0" destOrd="0" presId="urn:microsoft.com/office/officeart/2005/8/layout/vList2"/>
    <dgm:cxn modelId="{BB539238-96E5-400F-843F-477C016F8A4E}" type="presOf" srcId="{36B3AAF8-AC12-4AB6-A763-06D101DBBB2C}" destId="{5EED9E3C-DDE2-44A3-9136-35966ED26BAE}" srcOrd="0" destOrd="0" presId="urn:microsoft.com/office/officeart/2005/8/layout/vList2"/>
    <dgm:cxn modelId="{9D34DA38-D1C6-403E-AE14-9BCE814F23FC}" srcId="{0CFE2DFA-25E6-4565-BDA5-1FFBDBC107BD}" destId="{779B8651-D6E1-4234-BE85-8314663B7372}" srcOrd="3" destOrd="0" parTransId="{70D9D0A5-57F6-4D02-BB64-6804F7B8FFE6}" sibTransId="{087D0A9F-D2A5-4896-A906-52CF006D8966}"/>
    <dgm:cxn modelId="{43B936B1-D62C-4A6B-86D0-88052920E8CF}" type="presOf" srcId="{05E689E2-243F-4C38-86BB-265ADACD5802}" destId="{D44E890E-76FD-4213-BE65-A708BFDDAC7B}" srcOrd="0" destOrd="2" presId="urn:microsoft.com/office/officeart/2005/8/layout/vList2"/>
    <dgm:cxn modelId="{A7533912-2789-4C68-908E-B6F18B8C4207}" srcId="{0CFE2DFA-25E6-4565-BDA5-1FFBDBC107BD}" destId="{27EA4A0E-53EA-4B0C-A9D3-5E3D29583731}" srcOrd="1" destOrd="0" parTransId="{BBE938CC-D34F-443B-8E91-CBE482DBEA14}" sibTransId="{0BC579B4-EAAF-4FA2-9E12-76A2519611C3}"/>
    <dgm:cxn modelId="{22FBA8A5-3CA6-49A1-A626-F25A3E0FEF63}" srcId="{0CFE2DFA-25E6-4565-BDA5-1FFBDBC107BD}" destId="{2B0B7DEA-ED7C-4870-8372-A30838C68162}" srcOrd="0" destOrd="0" parTransId="{BE9DE6A3-DE1F-4021-B714-9F7D11361523}" sibTransId="{7F917866-1A4A-42B6-B055-D0341710A5E5}"/>
    <dgm:cxn modelId="{81818DE0-3C06-44DC-A48A-C5048B8C50BD}" srcId="{0CFE2DFA-25E6-4565-BDA5-1FFBDBC107BD}" destId="{752CEF18-EAC2-4B86-B20E-0BA4BD6E195D}" srcOrd="4" destOrd="0" parTransId="{DBECA63E-2D6E-483C-9B8C-E35E9623EF37}" sibTransId="{4E3CCA2C-E129-48D0-81A4-4956A81C5504}"/>
    <dgm:cxn modelId="{47E9A062-3DE0-4BEE-B3AE-24862AD25BA0}" type="presOf" srcId="{27EA4A0E-53EA-4B0C-A9D3-5E3D29583731}" destId="{D44E890E-76FD-4213-BE65-A708BFDDAC7B}" srcOrd="0" destOrd="1" presId="urn:microsoft.com/office/officeart/2005/8/layout/vList2"/>
    <dgm:cxn modelId="{777783FB-803C-4B57-91E1-52953274FBEC}" srcId="{0CFE2DFA-25E6-4565-BDA5-1FFBDBC107BD}" destId="{05E689E2-243F-4C38-86BB-265ADACD5802}" srcOrd="2" destOrd="0" parTransId="{E292C60B-3A9B-48C3-8A15-357DCBC2DC30}" sibTransId="{5680DC14-16D1-4597-9ACA-217792168DE4}"/>
    <dgm:cxn modelId="{39F1FE4D-B52C-402E-A18A-D2BD1C764658}" srcId="{36B3AAF8-AC12-4AB6-A763-06D101DBBB2C}" destId="{0CFE2DFA-25E6-4565-BDA5-1FFBDBC107BD}" srcOrd="0" destOrd="0" parTransId="{AE760288-9E3B-470B-8753-AE999D817A87}" sibTransId="{14E6CB83-4993-46FB-82C4-B4E0AA8D5B68}"/>
    <dgm:cxn modelId="{93B0EA97-FA38-4AC5-86A3-579FD8AF96BA}" type="presOf" srcId="{779B8651-D6E1-4234-BE85-8314663B7372}" destId="{D44E890E-76FD-4213-BE65-A708BFDDAC7B}" srcOrd="0" destOrd="3" presId="urn:microsoft.com/office/officeart/2005/8/layout/vList2"/>
    <dgm:cxn modelId="{14741FBF-0C4B-418C-B30B-46083C398AA5}" type="presParOf" srcId="{5EED9E3C-DDE2-44A3-9136-35966ED26BAE}" destId="{9EDF670E-FD1C-44C8-B93B-E3D9B5E414BF}" srcOrd="0" destOrd="0" presId="urn:microsoft.com/office/officeart/2005/8/layout/vList2"/>
    <dgm:cxn modelId="{924D3EFE-0A27-4C0C-B119-9B0F40351335}" type="presParOf" srcId="{5EED9E3C-DDE2-44A3-9136-35966ED26BAE}" destId="{D44E890E-76FD-4213-BE65-A708BFDDAC7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8B243-45E4-4127-B575-107B7499B6F6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/>
      <dgm:spPr/>
      <dgm:t>
        <a:bodyPr/>
        <a:lstStyle/>
        <a:p>
          <a:endParaRPr lang="cs-CZ"/>
        </a:p>
      </dgm:t>
    </dgm:pt>
    <dgm:pt modelId="{D5DF25A7-D97D-4D86-B7B6-5075A2C46270}">
      <dgm:prSet custT="1"/>
      <dgm:spPr/>
      <dgm:t>
        <a:bodyPr/>
        <a:lstStyle/>
        <a:p>
          <a:pPr rtl="0"/>
          <a:r>
            <a:rPr lang="cs-CZ" sz="2200" dirty="0" smtClean="0">
              <a:solidFill>
                <a:schemeClr val="tx1"/>
              </a:solidFill>
              <a:latin typeface="Hind Regular"/>
            </a:rPr>
            <a:t>Příspěvek při převzetí dítěte</a:t>
          </a:r>
          <a:endParaRPr lang="cs-CZ" sz="2200" dirty="0">
            <a:solidFill>
              <a:schemeClr val="tx1"/>
            </a:solidFill>
            <a:latin typeface="Hind Regular"/>
          </a:endParaRPr>
        </a:p>
      </dgm:t>
    </dgm:pt>
    <dgm:pt modelId="{977B9613-2705-489D-A731-4F30B5306BBE}" type="parTrans" cxnId="{4EF0C0FC-8C1D-4FFF-894B-95A06CDFEDB3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6759B843-22A7-4A8C-856F-E345D8528677}" type="sibTrans" cxnId="{4EF0C0FC-8C1D-4FFF-894B-95A06CDFEDB3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3F5AE9AF-D0A5-473B-9010-73A691674248}">
      <dgm:prSet custT="1"/>
      <dgm:spPr/>
      <dgm:t>
        <a:bodyPr/>
        <a:lstStyle/>
        <a:p>
          <a:pPr rtl="0"/>
          <a:r>
            <a:rPr lang="cs-CZ" sz="2200" smtClean="0">
              <a:solidFill>
                <a:schemeClr val="tx1"/>
              </a:solidFill>
              <a:latin typeface="Hind Regular"/>
            </a:rPr>
            <a:t>Příspěvek na úhradu potřeb dítěte</a:t>
          </a:r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23A90786-02C2-4340-98D1-8EBA37A502FF}" type="parTrans" cxnId="{FFA15FB4-0880-4285-A79C-6EF3339A0FDD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BC75077F-9E68-46EA-9319-FDF846D469A0}" type="sibTrans" cxnId="{FFA15FB4-0880-4285-A79C-6EF3339A0FDD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034AC396-1BC3-4454-AE6D-2B3CCD92E2AD}">
      <dgm:prSet custT="1"/>
      <dgm:spPr/>
      <dgm:t>
        <a:bodyPr/>
        <a:lstStyle/>
        <a:p>
          <a:pPr rtl="0"/>
          <a:r>
            <a:rPr lang="cs-CZ" sz="2200" smtClean="0">
              <a:solidFill>
                <a:schemeClr val="tx1"/>
              </a:solidFill>
              <a:latin typeface="Hind Regular"/>
            </a:rPr>
            <a:t>Odměna pěstouna</a:t>
          </a:r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F5A6CC09-97AE-4164-9815-A08B0B5D4201}" type="parTrans" cxnId="{C5DF57B2-2AE4-42F3-B147-8F7421B3A358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54CDDF2A-D55C-4155-8280-83F220C40291}" type="sibTrans" cxnId="{C5DF57B2-2AE4-42F3-B147-8F7421B3A358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FE1F83AF-E781-471B-970F-0520BCB2C3FB}">
      <dgm:prSet custT="1"/>
      <dgm:spPr/>
      <dgm:t>
        <a:bodyPr/>
        <a:lstStyle/>
        <a:p>
          <a:pPr rtl="0"/>
          <a:r>
            <a:rPr lang="cs-CZ" sz="2200" smtClean="0">
              <a:solidFill>
                <a:schemeClr val="tx1"/>
              </a:solidFill>
              <a:latin typeface="Hind Regular"/>
            </a:rPr>
            <a:t>Příspěvek na zakoupení motorového vozidla</a:t>
          </a:r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264AFDE5-80F5-49A8-8C68-CC87CA7E55B5}" type="parTrans" cxnId="{67196956-EAC0-4732-B016-343A3CC30E51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FFA6622E-7D51-4278-81C7-384FCAD21ECC}" type="sibTrans" cxnId="{67196956-EAC0-4732-B016-343A3CC30E51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306AE2A6-DEAB-493F-BB38-5B7690F597E0}">
      <dgm:prSet custT="1"/>
      <dgm:spPr/>
      <dgm:t>
        <a:bodyPr/>
        <a:lstStyle/>
        <a:p>
          <a:pPr rtl="0"/>
          <a:r>
            <a:rPr lang="cs-CZ" sz="2200" smtClean="0">
              <a:solidFill>
                <a:schemeClr val="tx1"/>
              </a:solidFill>
              <a:latin typeface="Hind Regular"/>
            </a:rPr>
            <a:t>Příspěvek při ukončení pěstounské péče</a:t>
          </a:r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BA32854E-2782-461C-AAD9-1257A8BC0D25}" type="parTrans" cxnId="{2CE28400-A47B-4C1E-8055-D31BDBF1B8C4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A4F7D9F7-6A06-49BC-8028-674A5DF21FF6}" type="sibTrans" cxnId="{2CE28400-A47B-4C1E-8055-D31BDBF1B8C4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3FA4AF9F-9948-4C5A-8591-7E57D789DB3F}" type="pres">
      <dgm:prSet presAssocID="{12F8B243-45E4-4127-B575-107B7499B6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DBF1517-7E5D-4ACB-A098-928C503AF1E6}" type="pres">
      <dgm:prSet presAssocID="{D5DF25A7-D97D-4D86-B7B6-5075A2C4627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45CAA-DE99-46AF-8F08-436E850547E6}" type="pres">
      <dgm:prSet presAssocID="{6759B843-22A7-4A8C-856F-E345D8528677}" presName="spacer" presStyleCnt="0"/>
      <dgm:spPr/>
      <dgm:t>
        <a:bodyPr/>
        <a:lstStyle/>
        <a:p>
          <a:endParaRPr lang="cs-CZ"/>
        </a:p>
      </dgm:t>
    </dgm:pt>
    <dgm:pt modelId="{C6D27D06-CBCE-41DC-94AD-0937F9312575}" type="pres">
      <dgm:prSet presAssocID="{3F5AE9AF-D0A5-473B-9010-73A69167424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8728B7-D127-4136-8D45-395156D68D9C}" type="pres">
      <dgm:prSet presAssocID="{BC75077F-9E68-46EA-9319-FDF846D469A0}" presName="spacer" presStyleCnt="0"/>
      <dgm:spPr/>
      <dgm:t>
        <a:bodyPr/>
        <a:lstStyle/>
        <a:p>
          <a:endParaRPr lang="cs-CZ"/>
        </a:p>
      </dgm:t>
    </dgm:pt>
    <dgm:pt modelId="{ADFE22C0-1BAD-4EE3-9315-8AE2894F08B3}" type="pres">
      <dgm:prSet presAssocID="{034AC396-1BC3-4454-AE6D-2B3CCD92E2A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6A412B-1811-4C27-9F08-8EA3EF8C8745}" type="pres">
      <dgm:prSet presAssocID="{54CDDF2A-D55C-4155-8280-83F220C40291}" presName="spacer" presStyleCnt="0"/>
      <dgm:spPr/>
      <dgm:t>
        <a:bodyPr/>
        <a:lstStyle/>
        <a:p>
          <a:endParaRPr lang="cs-CZ"/>
        </a:p>
      </dgm:t>
    </dgm:pt>
    <dgm:pt modelId="{8706A7E9-D0C9-4578-83BC-057ACDC0708A}" type="pres">
      <dgm:prSet presAssocID="{FE1F83AF-E781-471B-970F-0520BCB2C3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280385-3191-413F-9180-A785C9F3A30B}" type="pres">
      <dgm:prSet presAssocID="{FFA6622E-7D51-4278-81C7-384FCAD21ECC}" presName="spacer" presStyleCnt="0"/>
      <dgm:spPr/>
      <dgm:t>
        <a:bodyPr/>
        <a:lstStyle/>
        <a:p>
          <a:endParaRPr lang="cs-CZ"/>
        </a:p>
      </dgm:t>
    </dgm:pt>
    <dgm:pt modelId="{FDDD1AD3-B90B-4349-B300-2DC61CBD918E}" type="pres">
      <dgm:prSet presAssocID="{306AE2A6-DEAB-493F-BB38-5B7690F597E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5DF57B2-2AE4-42F3-B147-8F7421B3A358}" srcId="{12F8B243-45E4-4127-B575-107B7499B6F6}" destId="{034AC396-1BC3-4454-AE6D-2B3CCD92E2AD}" srcOrd="2" destOrd="0" parTransId="{F5A6CC09-97AE-4164-9815-A08B0B5D4201}" sibTransId="{54CDDF2A-D55C-4155-8280-83F220C40291}"/>
    <dgm:cxn modelId="{5ED0D968-6F68-4333-97A9-754B7608AB6D}" type="presOf" srcId="{D5DF25A7-D97D-4D86-B7B6-5075A2C46270}" destId="{ADBF1517-7E5D-4ACB-A098-928C503AF1E6}" srcOrd="0" destOrd="0" presId="urn:microsoft.com/office/officeart/2005/8/layout/vList2"/>
    <dgm:cxn modelId="{3DFA7A81-D6D9-4270-8FDF-A3AD3F42556E}" type="presOf" srcId="{12F8B243-45E4-4127-B575-107B7499B6F6}" destId="{3FA4AF9F-9948-4C5A-8591-7E57D789DB3F}" srcOrd="0" destOrd="0" presId="urn:microsoft.com/office/officeart/2005/8/layout/vList2"/>
    <dgm:cxn modelId="{67196956-EAC0-4732-B016-343A3CC30E51}" srcId="{12F8B243-45E4-4127-B575-107B7499B6F6}" destId="{FE1F83AF-E781-471B-970F-0520BCB2C3FB}" srcOrd="3" destOrd="0" parTransId="{264AFDE5-80F5-49A8-8C68-CC87CA7E55B5}" sibTransId="{FFA6622E-7D51-4278-81C7-384FCAD21ECC}"/>
    <dgm:cxn modelId="{FFA15FB4-0880-4285-A79C-6EF3339A0FDD}" srcId="{12F8B243-45E4-4127-B575-107B7499B6F6}" destId="{3F5AE9AF-D0A5-473B-9010-73A691674248}" srcOrd="1" destOrd="0" parTransId="{23A90786-02C2-4340-98D1-8EBA37A502FF}" sibTransId="{BC75077F-9E68-46EA-9319-FDF846D469A0}"/>
    <dgm:cxn modelId="{3540384F-2081-4822-8F3A-0A79292F0C6A}" type="presOf" srcId="{FE1F83AF-E781-471B-970F-0520BCB2C3FB}" destId="{8706A7E9-D0C9-4578-83BC-057ACDC0708A}" srcOrd="0" destOrd="0" presId="urn:microsoft.com/office/officeart/2005/8/layout/vList2"/>
    <dgm:cxn modelId="{110E85E8-33FE-438A-AA10-846DEAEDE889}" type="presOf" srcId="{034AC396-1BC3-4454-AE6D-2B3CCD92E2AD}" destId="{ADFE22C0-1BAD-4EE3-9315-8AE2894F08B3}" srcOrd="0" destOrd="0" presId="urn:microsoft.com/office/officeart/2005/8/layout/vList2"/>
    <dgm:cxn modelId="{03DC6A49-083D-46BE-842F-4567FC3F6EF3}" type="presOf" srcId="{306AE2A6-DEAB-493F-BB38-5B7690F597E0}" destId="{FDDD1AD3-B90B-4349-B300-2DC61CBD918E}" srcOrd="0" destOrd="0" presId="urn:microsoft.com/office/officeart/2005/8/layout/vList2"/>
    <dgm:cxn modelId="{2CE28400-A47B-4C1E-8055-D31BDBF1B8C4}" srcId="{12F8B243-45E4-4127-B575-107B7499B6F6}" destId="{306AE2A6-DEAB-493F-BB38-5B7690F597E0}" srcOrd="4" destOrd="0" parTransId="{BA32854E-2782-461C-AAD9-1257A8BC0D25}" sibTransId="{A4F7D9F7-6A06-49BC-8028-674A5DF21FF6}"/>
    <dgm:cxn modelId="{4EF0C0FC-8C1D-4FFF-894B-95A06CDFEDB3}" srcId="{12F8B243-45E4-4127-B575-107B7499B6F6}" destId="{D5DF25A7-D97D-4D86-B7B6-5075A2C46270}" srcOrd="0" destOrd="0" parTransId="{977B9613-2705-489D-A731-4F30B5306BBE}" sibTransId="{6759B843-22A7-4A8C-856F-E345D8528677}"/>
    <dgm:cxn modelId="{50254FD7-1A90-418A-9EC3-0943E92EE0A8}" type="presOf" srcId="{3F5AE9AF-D0A5-473B-9010-73A691674248}" destId="{C6D27D06-CBCE-41DC-94AD-0937F9312575}" srcOrd="0" destOrd="0" presId="urn:microsoft.com/office/officeart/2005/8/layout/vList2"/>
    <dgm:cxn modelId="{ABA070E0-235B-43D0-8117-55A19AB35374}" type="presParOf" srcId="{3FA4AF9F-9948-4C5A-8591-7E57D789DB3F}" destId="{ADBF1517-7E5D-4ACB-A098-928C503AF1E6}" srcOrd="0" destOrd="0" presId="urn:microsoft.com/office/officeart/2005/8/layout/vList2"/>
    <dgm:cxn modelId="{B5BACBB8-B4ED-4F55-A50E-450C93DD48B3}" type="presParOf" srcId="{3FA4AF9F-9948-4C5A-8591-7E57D789DB3F}" destId="{22845CAA-DE99-46AF-8F08-436E850547E6}" srcOrd="1" destOrd="0" presId="urn:microsoft.com/office/officeart/2005/8/layout/vList2"/>
    <dgm:cxn modelId="{57B17072-22DC-45F5-8868-6A542F6378E7}" type="presParOf" srcId="{3FA4AF9F-9948-4C5A-8591-7E57D789DB3F}" destId="{C6D27D06-CBCE-41DC-94AD-0937F9312575}" srcOrd="2" destOrd="0" presId="urn:microsoft.com/office/officeart/2005/8/layout/vList2"/>
    <dgm:cxn modelId="{C42AE432-F866-4EE3-9CEF-693977A64D63}" type="presParOf" srcId="{3FA4AF9F-9948-4C5A-8591-7E57D789DB3F}" destId="{BE8728B7-D127-4136-8D45-395156D68D9C}" srcOrd="3" destOrd="0" presId="urn:microsoft.com/office/officeart/2005/8/layout/vList2"/>
    <dgm:cxn modelId="{7F942E8F-1C22-404B-AB0F-B1496EAA41FF}" type="presParOf" srcId="{3FA4AF9F-9948-4C5A-8591-7E57D789DB3F}" destId="{ADFE22C0-1BAD-4EE3-9315-8AE2894F08B3}" srcOrd="4" destOrd="0" presId="urn:microsoft.com/office/officeart/2005/8/layout/vList2"/>
    <dgm:cxn modelId="{8CAF1CC1-8757-4F62-A241-30534D1DBD2B}" type="presParOf" srcId="{3FA4AF9F-9948-4C5A-8591-7E57D789DB3F}" destId="{DA6A412B-1811-4C27-9F08-8EA3EF8C8745}" srcOrd="5" destOrd="0" presId="urn:microsoft.com/office/officeart/2005/8/layout/vList2"/>
    <dgm:cxn modelId="{0D7DF938-C0B7-49C9-87BD-0B24F3D7C3BD}" type="presParOf" srcId="{3FA4AF9F-9948-4C5A-8591-7E57D789DB3F}" destId="{8706A7E9-D0C9-4578-83BC-057ACDC0708A}" srcOrd="6" destOrd="0" presId="urn:microsoft.com/office/officeart/2005/8/layout/vList2"/>
    <dgm:cxn modelId="{BDF29274-5458-44CD-881B-AFEB7C6563CE}" type="presParOf" srcId="{3FA4AF9F-9948-4C5A-8591-7E57D789DB3F}" destId="{59280385-3191-413F-9180-A785C9F3A30B}" srcOrd="7" destOrd="0" presId="urn:microsoft.com/office/officeart/2005/8/layout/vList2"/>
    <dgm:cxn modelId="{BD743A07-8B9A-41AD-BB81-B0454C35CC3A}" type="presParOf" srcId="{3FA4AF9F-9948-4C5A-8591-7E57D789DB3F}" destId="{FDDD1AD3-B90B-4349-B300-2DC61CBD918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000802-FB72-4271-BD43-E48E345F4A96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5730DB90-E4DC-4508-BCDA-E6F362D68C79}">
      <dgm:prSet custT="1"/>
      <dgm:spPr/>
      <dgm:t>
        <a:bodyPr/>
        <a:lstStyle/>
        <a:p>
          <a:pPr rtl="0"/>
          <a:r>
            <a:rPr lang="pl-PL" sz="2200" b="1" u="sng" dirty="0" smtClean="0">
              <a:latin typeface="Hind Regular"/>
            </a:rPr>
            <a:t>do 6 let </a:t>
          </a:r>
        </a:p>
        <a:p>
          <a:pPr rtl="0"/>
          <a:r>
            <a:rPr lang="pl-PL" sz="2200" b="1" dirty="0" smtClean="0">
              <a:latin typeface="Hind Regular"/>
            </a:rPr>
            <a:t>8 000 Kč</a:t>
          </a:r>
          <a:endParaRPr lang="cs-CZ" sz="2200" b="1" dirty="0">
            <a:latin typeface="Hind Regular"/>
          </a:endParaRPr>
        </a:p>
      </dgm:t>
    </dgm:pt>
    <dgm:pt modelId="{428E7C35-66AE-4757-93CC-F2FDC41B4CC3}" type="parTrans" cxnId="{5F96435C-E85D-4270-8E37-26298F61D0D3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9ED49AD1-4B44-40E3-9917-3C4A2FC44566}" type="sibTrans" cxnId="{5F96435C-E85D-4270-8E37-26298F61D0D3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BE905FD8-0297-46CB-8305-D589260BB3C6}">
      <dgm:prSet custT="1"/>
      <dgm:spPr/>
      <dgm:t>
        <a:bodyPr/>
        <a:lstStyle/>
        <a:p>
          <a:pPr rtl="0"/>
          <a:r>
            <a:rPr lang="pl-PL" sz="2200" b="1" u="sng" smtClean="0">
              <a:latin typeface="Hind Regular"/>
            </a:rPr>
            <a:t>6 - 12 let </a:t>
          </a:r>
        </a:p>
        <a:p>
          <a:pPr rtl="0"/>
          <a:r>
            <a:rPr lang="pl-PL" sz="2200" b="1" smtClean="0">
              <a:latin typeface="Hind Regular"/>
            </a:rPr>
            <a:t>9 000 Kč</a:t>
          </a:r>
          <a:endParaRPr lang="cs-CZ" sz="2200" b="1" dirty="0">
            <a:latin typeface="Hind Regular"/>
          </a:endParaRPr>
        </a:p>
      </dgm:t>
    </dgm:pt>
    <dgm:pt modelId="{288707E0-90C6-4848-A41D-780AFFC1A13C}" type="parTrans" cxnId="{D3C88782-6139-4609-9E01-34ABCCC8DA8F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9C4C26A3-A6A9-4A63-8AEC-AD98C79B0497}" type="sibTrans" cxnId="{D3C88782-6139-4609-9E01-34ABCCC8DA8F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034EADBA-2F54-48FC-8B77-50EAA8585359}">
      <dgm:prSet custT="1"/>
      <dgm:spPr/>
      <dgm:t>
        <a:bodyPr/>
        <a:lstStyle/>
        <a:p>
          <a:pPr rtl="0"/>
          <a:r>
            <a:rPr lang="pl-PL" sz="2200" b="1" u="sng" smtClean="0">
              <a:latin typeface="Hind Regular"/>
            </a:rPr>
            <a:t>12 - 18 let  </a:t>
          </a:r>
        </a:p>
        <a:p>
          <a:pPr rtl="0"/>
          <a:r>
            <a:rPr lang="pl-PL" sz="2200" b="1" smtClean="0">
              <a:latin typeface="Hind Regular"/>
            </a:rPr>
            <a:t>10 000 Kč</a:t>
          </a:r>
          <a:endParaRPr lang="cs-CZ" sz="2200" b="1" dirty="0">
            <a:latin typeface="Hind Regular"/>
          </a:endParaRPr>
        </a:p>
      </dgm:t>
    </dgm:pt>
    <dgm:pt modelId="{622CCFD2-7258-437A-9FFA-8CE8C5910689}" type="parTrans" cxnId="{1CF9A0CB-2FB5-454E-90B4-16F7933EF88D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7E10D05E-45BE-4642-BFD0-2311A75F7C58}" type="sibTrans" cxnId="{1CF9A0CB-2FB5-454E-90B4-16F7933EF88D}">
      <dgm:prSet/>
      <dgm:spPr/>
      <dgm:t>
        <a:bodyPr/>
        <a:lstStyle/>
        <a:p>
          <a:endParaRPr lang="cs-CZ" sz="2200">
            <a:solidFill>
              <a:schemeClr val="tx1"/>
            </a:solidFill>
            <a:latin typeface="Hind Regular"/>
          </a:endParaRPr>
        </a:p>
      </dgm:t>
    </dgm:pt>
    <dgm:pt modelId="{21364FFE-F64E-41B2-A6F9-3BA403BF4C73}" type="pres">
      <dgm:prSet presAssocID="{BF000802-FB72-4271-BD43-E48E345F4A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4BE43F5-84EB-44CE-A967-026DAFAAAFFD}" type="pres">
      <dgm:prSet presAssocID="{5730DB90-E4DC-4508-BCDA-E6F362D68C79}" presName="hierRoot1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983A1C84-0E28-4F5C-859E-18C436678833}" type="pres">
      <dgm:prSet presAssocID="{5730DB90-E4DC-4508-BCDA-E6F362D68C79}" presName="rootComposite1" presStyleCnt="0"/>
      <dgm:spPr/>
      <dgm:t>
        <a:bodyPr/>
        <a:lstStyle/>
        <a:p>
          <a:endParaRPr lang="cs-CZ"/>
        </a:p>
      </dgm:t>
    </dgm:pt>
    <dgm:pt modelId="{6BC1DA28-093C-4BF2-8533-E77310B2AA90}" type="pres">
      <dgm:prSet presAssocID="{5730DB90-E4DC-4508-BCDA-E6F362D68C7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8BD6F9-7312-44DA-9546-684FE2636A7E}" type="pres">
      <dgm:prSet presAssocID="{5730DB90-E4DC-4508-BCDA-E6F362D68C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095F3B-C295-4338-BB5D-DDA7D34E6F55}" type="pres">
      <dgm:prSet presAssocID="{5730DB90-E4DC-4508-BCDA-E6F362D68C79}" presName="hierChild2" presStyleCnt="0"/>
      <dgm:spPr/>
      <dgm:t>
        <a:bodyPr/>
        <a:lstStyle/>
        <a:p>
          <a:endParaRPr lang="cs-CZ"/>
        </a:p>
      </dgm:t>
    </dgm:pt>
    <dgm:pt modelId="{0ACC28CE-E5D1-4729-9608-0CB9E23AA36D}" type="pres">
      <dgm:prSet presAssocID="{5730DB90-E4DC-4508-BCDA-E6F362D68C79}" presName="hierChild3" presStyleCnt="0"/>
      <dgm:spPr/>
      <dgm:t>
        <a:bodyPr/>
        <a:lstStyle/>
        <a:p>
          <a:endParaRPr lang="cs-CZ"/>
        </a:p>
      </dgm:t>
    </dgm:pt>
    <dgm:pt modelId="{1C21695B-8B31-4565-854D-1DC33534987C}" type="pres">
      <dgm:prSet presAssocID="{BE905FD8-0297-46CB-8305-D589260BB3C6}" presName="hierRoot1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49C6BA27-3C4E-4786-B69E-62C84B05DD35}" type="pres">
      <dgm:prSet presAssocID="{BE905FD8-0297-46CB-8305-D589260BB3C6}" presName="rootComposite1" presStyleCnt="0"/>
      <dgm:spPr/>
      <dgm:t>
        <a:bodyPr/>
        <a:lstStyle/>
        <a:p>
          <a:endParaRPr lang="cs-CZ"/>
        </a:p>
      </dgm:t>
    </dgm:pt>
    <dgm:pt modelId="{67F884C2-CF50-44A1-BCEE-70A17FFA07C7}" type="pres">
      <dgm:prSet presAssocID="{BE905FD8-0297-46CB-8305-D589260BB3C6}" presName="rootText1" presStyleLbl="node0" presStyleIdx="1" presStyleCnt="3" custScaleX="10178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0D37083-C709-40B6-A107-725D5C2531E3}" type="pres">
      <dgm:prSet presAssocID="{BE905FD8-0297-46CB-8305-D589260BB3C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EB4534B-619D-47A0-AE30-ED8E2F79DF2C}" type="pres">
      <dgm:prSet presAssocID="{BE905FD8-0297-46CB-8305-D589260BB3C6}" presName="hierChild2" presStyleCnt="0"/>
      <dgm:spPr/>
      <dgm:t>
        <a:bodyPr/>
        <a:lstStyle/>
        <a:p>
          <a:endParaRPr lang="cs-CZ"/>
        </a:p>
      </dgm:t>
    </dgm:pt>
    <dgm:pt modelId="{C2204221-08D2-45D9-B6CA-F0710842AB64}" type="pres">
      <dgm:prSet presAssocID="{BE905FD8-0297-46CB-8305-D589260BB3C6}" presName="hierChild3" presStyleCnt="0"/>
      <dgm:spPr/>
      <dgm:t>
        <a:bodyPr/>
        <a:lstStyle/>
        <a:p>
          <a:endParaRPr lang="cs-CZ"/>
        </a:p>
      </dgm:t>
    </dgm:pt>
    <dgm:pt modelId="{9F8F1B50-7C47-459C-8FAE-7FD555F6A45A}" type="pres">
      <dgm:prSet presAssocID="{034EADBA-2F54-48FC-8B77-50EAA8585359}" presName="hierRoot1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304AE174-B907-4DD6-932A-178592216E7F}" type="pres">
      <dgm:prSet presAssocID="{034EADBA-2F54-48FC-8B77-50EAA8585359}" presName="rootComposite1" presStyleCnt="0"/>
      <dgm:spPr/>
      <dgm:t>
        <a:bodyPr/>
        <a:lstStyle/>
        <a:p>
          <a:endParaRPr lang="cs-CZ"/>
        </a:p>
      </dgm:t>
    </dgm:pt>
    <dgm:pt modelId="{D284FC5C-E897-44E2-919B-CF6692D2F89E}" type="pres">
      <dgm:prSet presAssocID="{034EADBA-2F54-48FC-8B77-50EAA8585359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859EAF-20BE-45C4-98BB-D359EFA77512}" type="pres">
      <dgm:prSet presAssocID="{034EADBA-2F54-48FC-8B77-50EAA858535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38DAC94-2872-4968-AD20-1C70F5405910}" type="pres">
      <dgm:prSet presAssocID="{034EADBA-2F54-48FC-8B77-50EAA8585359}" presName="hierChild2" presStyleCnt="0"/>
      <dgm:spPr/>
      <dgm:t>
        <a:bodyPr/>
        <a:lstStyle/>
        <a:p>
          <a:endParaRPr lang="cs-CZ"/>
        </a:p>
      </dgm:t>
    </dgm:pt>
    <dgm:pt modelId="{C24272E6-4B57-444A-AE74-5B6981596C3C}" type="pres">
      <dgm:prSet presAssocID="{034EADBA-2F54-48FC-8B77-50EAA8585359}" presName="hierChild3" presStyleCnt="0"/>
      <dgm:spPr/>
      <dgm:t>
        <a:bodyPr/>
        <a:lstStyle/>
        <a:p>
          <a:endParaRPr lang="cs-CZ"/>
        </a:p>
      </dgm:t>
    </dgm:pt>
  </dgm:ptLst>
  <dgm:cxnLst>
    <dgm:cxn modelId="{D37D4E0B-FBFC-425F-831E-2E815A787B3C}" type="presOf" srcId="{034EADBA-2F54-48FC-8B77-50EAA8585359}" destId="{21859EAF-20BE-45C4-98BB-D359EFA77512}" srcOrd="1" destOrd="0" presId="urn:microsoft.com/office/officeart/2005/8/layout/orgChart1"/>
    <dgm:cxn modelId="{D3C88782-6139-4609-9E01-34ABCCC8DA8F}" srcId="{BF000802-FB72-4271-BD43-E48E345F4A96}" destId="{BE905FD8-0297-46CB-8305-D589260BB3C6}" srcOrd="1" destOrd="0" parTransId="{288707E0-90C6-4848-A41D-780AFFC1A13C}" sibTransId="{9C4C26A3-A6A9-4A63-8AEC-AD98C79B0497}"/>
    <dgm:cxn modelId="{1CF9A0CB-2FB5-454E-90B4-16F7933EF88D}" srcId="{BF000802-FB72-4271-BD43-E48E345F4A96}" destId="{034EADBA-2F54-48FC-8B77-50EAA8585359}" srcOrd="2" destOrd="0" parTransId="{622CCFD2-7258-437A-9FFA-8CE8C5910689}" sibTransId="{7E10D05E-45BE-4642-BFD0-2311A75F7C58}"/>
    <dgm:cxn modelId="{53FF62C4-7074-41B6-9611-82BCF15D510E}" type="presOf" srcId="{BF000802-FB72-4271-BD43-E48E345F4A96}" destId="{21364FFE-F64E-41B2-A6F9-3BA403BF4C73}" srcOrd="0" destOrd="0" presId="urn:microsoft.com/office/officeart/2005/8/layout/orgChart1"/>
    <dgm:cxn modelId="{5F96435C-E85D-4270-8E37-26298F61D0D3}" srcId="{BF000802-FB72-4271-BD43-E48E345F4A96}" destId="{5730DB90-E4DC-4508-BCDA-E6F362D68C79}" srcOrd="0" destOrd="0" parTransId="{428E7C35-66AE-4757-93CC-F2FDC41B4CC3}" sibTransId="{9ED49AD1-4B44-40E3-9917-3C4A2FC44566}"/>
    <dgm:cxn modelId="{229CDD6F-3A2E-4AD2-988E-01CB319DCD54}" type="presOf" srcId="{034EADBA-2F54-48FC-8B77-50EAA8585359}" destId="{D284FC5C-E897-44E2-919B-CF6692D2F89E}" srcOrd="0" destOrd="0" presId="urn:microsoft.com/office/officeart/2005/8/layout/orgChart1"/>
    <dgm:cxn modelId="{9483A3EB-4FC7-41A5-98C9-D0700EBD84A9}" type="presOf" srcId="{BE905FD8-0297-46CB-8305-D589260BB3C6}" destId="{40D37083-C709-40B6-A107-725D5C2531E3}" srcOrd="1" destOrd="0" presId="urn:microsoft.com/office/officeart/2005/8/layout/orgChart1"/>
    <dgm:cxn modelId="{D94E5851-D1C2-471A-A7ED-5AFC57DDADCE}" type="presOf" srcId="{5730DB90-E4DC-4508-BCDA-E6F362D68C79}" destId="{778BD6F9-7312-44DA-9546-684FE2636A7E}" srcOrd="1" destOrd="0" presId="urn:microsoft.com/office/officeart/2005/8/layout/orgChart1"/>
    <dgm:cxn modelId="{A303F4B2-BB69-41D9-AF96-E3C7CA2D0A57}" type="presOf" srcId="{BE905FD8-0297-46CB-8305-D589260BB3C6}" destId="{67F884C2-CF50-44A1-BCEE-70A17FFA07C7}" srcOrd="0" destOrd="0" presId="urn:microsoft.com/office/officeart/2005/8/layout/orgChart1"/>
    <dgm:cxn modelId="{E3650E13-D53D-40BD-B2A0-D62ADE8EAB20}" type="presOf" srcId="{5730DB90-E4DC-4508-BCDA-E6F362D68C79}" destId="{6BC1DA28-093C-4BF2-8533-E77310B2AA90}" srcOrd="0" destOrd="0" presId="urn:microsoft.com/office/officeart/2005/8/layout/orgChart1"/>
    <dgm:cxn modelId="{202A4F15-7D26-431D-A767-66874207D690}" type="presParOf" srcId="{21364FFE-F64E-41B2-A6F9-3BA403BF4C73}" destId="{34BE43F5-84EB-44CE-A967-026DAFAAAFFD}" srcOrd="0" destOrd="0" presId="urn:microsoft.com/office/officeart/2005/8/layout/orgChart1"/>
    <dgm:cxn modelId="{A4276D8C-28F3-4E12-A2AB-CC03AC2FAE9D}" type="presParOf" srcId="{34BE43F5-84EB-44CE-A967-026DAFAAAFFD}" destId="{983A1C84-0E28-4F5C-859E-18C436678833}" srcOrd="0" destOrd="0" presId="urn:microsoft.com/office/officeart/2005/8/layout/orgChart1"/>
    <dgm:cxn modelId="{9A56767F-3FCC-4C77-A6C1-48A9B636CE17}" type="presParOf" srcId="{983A1C84-0E28-4F5C-859E-18C436678833}" destId="{6BC1DA28-093C-4BF2-8533-E77310B2AA90}" srcOrd="0" destOrd="0" presId="urn:microsoft.com/office/officeart/2005/8/layout/orgChart1"/>
    <dgm:cxn modelId="{E7E1DBC0-D332-46C6-AD04-F75E7799BE18}" type="presParOf" srcId="{983A1C84-0E28-4F5C-859E-18C436678833}" destId="{778BD6F9-7312-44DA-9546-684FE2636A7E}" srcOrd="1" destOrd="0" presId="urn:microsoft.com/office/officeart/2005/8/layout/orgChart1"/>
    <dgm:cxn modelId="{CEB2C09F-5041-4F57-B846-9E94CD0DD252}" type="presParOf" srcId="{34BE43F5-84EB-44CE-A967-026DAFAAAFFD}" destId="{9C095F3B-C295-4338-BB5D-DDA7D34E6F55}" srcOrd="1" destOrd="0" presId="urn:microsoft.com/office/officeart/2005/8/layout/orgChart1"/>
    <dgm:cxn modelId="{553756C4-EE83-49EB-8A72-B7478AE5E008}" type="presParOf" srcId="{34BE43F5-84EB-44CE-A967-026DAFAAAFFD}" destId="{0ACC28CE-E5D1-4729-9608-0CB9E23AA36D}" srcOrd="2" destOrd="0" presId="urn:microsoft.com/office/officeart/2005/8/layout/orgChart1"/>
    <dgm:cxn modelId="{AA05B4B5-2DCB-4D72-B1E0-9FD358992E6A}" type="presParOf" srcId="{21364FFE-F64E-41B2-A6F9-3BA403BF4C73}" destId="{1C21695B-8B31-4565-854D-1DC33534987C}" srcOrd="1" destOrd="0" presId="urn:microsoft.com/office/officeart/2005/8/layout/orgChart1"/>
    <dgm:cxn modelId="{0FC75EE0-0464-4D90-AEFF-F0FCC5E44F0E}" type="presParOf" srcId="{1C21695B-8B31-4565-854D-1DC33534987C}" destId="{49C6BA27-3C4E-4786-B69E-62C84B05DD35}" srcOrd="0" destOrd="0" presId="urn:microsoft.com/office/officeart/2005/8/layout/orgChart1"/>
    <dgm:cxn modelId="{B8533A13-866E-455F-8A58-954EEBE87B78}" type="presParOf" srcId="{49C6BA27-3C4E-4786-B69E-62C84B05DD35}" destId="{67F884C2-CF50-44A1-BCEE-70A17FFA07C7}" srcOrd="0" destOrd="0" presId="urn:microsoft.com/office/officeart/2005/8/layout/orgChart1"/>
    <dgm:cxn modelId="{CE1D4B09-3D97-427F-93B1-742242B4C5C2}" type="presParOf" srcId="{49C6BA27-3C4E-4786-B69E-62C84B05DD35}" destId="{40D37083-C709-40B6-A107-725D5C2531E3}" srcOrd="1" destOrd="0" presId="urn:microsoft.com/office/officeart/2005/8/layout/orgChart1"/>
    <dgm:cxn modelId="{C7510CE7-9EFD-461C-9599-A8FF49E42163}" type="presParOf" srcId="{1C21695B-8B31-4565-854D-1DC33534987C}" destId="{3EB4534B-619D-47A0-AE30-ED8E2F79DF2C}" srcOrd="1" destOrd="0" presId="urn:microsoft.com/office/officeart/2005/8/layout/orgChart1"/>
    <dgm:cxn modelId="{82644E9C-37A9-4B74-8FBD-C223FA7D5AC6}" type="presParOf" srcId="{1C21695B-8B31-4565-854D-1DC33534987C}" destId="{C2204221-08D2-45D9-B6CA-F0710842AB64}" srcOrd="2" destOrd="0" presId="urn:microsoft.com/office/officeart/2005/8/layout/orgChart1"/>
    <dgm:cxn modelId="{96AD12E5-4D81-4034-A623-08BCDE0E7323}" type="presParOf" srcId="{21364FFE-F64E-41B2-A6F9-3BA403BF4C73}" destId="{9F8F1B50-7C47-459C-8FAE-7FD555F6A45A}" srcOrd="2" destOrd="0" presId="urn:microsoft.com/office/officeart/2005/8/layout/orgChart1"/>
    <dgm:cxn modelId="{27300DBD-32AF-437E-B83E-602807C796AE}" type="presParOf" srcId="{9F8F1B50-7C47-459C-8FAE-7FD555F6A45A}" destId="{304AE174-B907-4DD6-932A-178592216E7F}" srcOrd="0" destOrd="0" presId="urn:microsoft.com/office/officeart/2005/8/layout/orgChart1"/>
    <dgm:cxn modelId="{AB451113-B11A-46D9-A537-67DE2EBE251A}" type="presParOf" srcId="{304AE174-B907-4DD6-932A-178592216E7F}" destId="{D284FC5C-E897-44E2-919B-CF6692D2F89E}" srcOrd="0" destOrd="0" presId="urn:microsoft.com/office/officeart/2005/8/layout/orgChart1"/>
    <dgm:cxn modelId="{18BEFAFC-1925-4724-B354-48611D445378}" type="presParOf" srcId="{304AE174-B907-4DD6-932A-178592216E7F}" destId="{21859EAF-20BE-45C4-98BB-D359EFA77512}" srcOrd="1" destOrd="0" presId="urn:microsoft.com/office/officeart/2005/8/layout/orgChart1"/>
    <dgm:cxn modelId="{03D661BA-3146-4E70-92DA-83E5B276A48E}" type="presParOf" srcId="{9F8F1B50-7C47-459C-8FAE-7FD555F6A45A}" destId="{D38DAC94-2872-4968-AD20-1C70F5405910}" srcOrd="1" destOrd="0" presId="urn:microsoft.com/office/officeart/2005/8/layout/orgChart1"/>
    <dgm:cxn modelId="{054F3077-3422-4A73-B83B-AA50E802A6E2}" type="presParOf" srcId="{9F8F1B50-7C47-459C-8FAE-7FD555F6A45A}" destId="{C24272E6-4B57-444A-AE74-5B6981596C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7D7B94-0292-4D2D-8C54-8524C2428E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B5DD1A7-652E-44C1-ACB0-0C74B49E8BC4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200" b="1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4 950 Kč </a:t>
          </a: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do 6 let,</a:t>
          </a:r>
          <a:endParaRPr lang="cs-CZ" sz="22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799E237F-162B-4233-87F8-6A454580CD0B}" type="parTrans" cxnId="{AC0AEF07-374E-484B-A9BE-2CD021C25237}">
      <dgm:prSet/>
      <dgm:spPr/>
      <dgm:t>
        <a:bodyPr/>
        <a:lstStyle/>
        <a:p>
          <a:endParaRPr lang="cs-CZ"/>
        </a:p>
      </dgm:t>
    </dgm:pt>
    <dgm:pt modelId="{BBE12226-1B6B-4145-BDB6-BA85A9AC0004}" type="sibTrans" cxnId="{AC0AEF07-374E-484B-A9BE-2CD021C25237}">
      <dgm:prSet/>
      <dgm:spPr/>
      <dgm:t>
        <a:bodyPr/>
        <a:lstStyle/>
        <a:p>
          <a:endParaRPr lang="cs-CZ"/>
        </a:p>
      </dgm:t>
    </dgm:pt>
    <dgm:pt modelId="{59EFC766-5AED-40C0-B828-9436434D74C2}">
      <dgm:prSet/>
      <dgm:spPr>
        <a:noFill/>
        <a:ln>
          <a:noFill/>
        </a:ln>
      </dgm:spPr>
      <dgm:t>
        <a:bodyPr/>
        <a:lstStyle/>
        <a:p>
          <a:pPr rtl="0"/>
          <a:r>
            <a:rPr lang="cs-CZ" dirty="0" smtClean="0"/>
            <a:t>	</a:t>
          </a:r>
          <a:endParaRPr lang="cs-CZ" dirty="0"/>
        </a:p>
      </dgm:t>
    </dgm:pt>
    <dgm:pt modelId="{749C40DF-DAED-4B16-B8FD-3A49D2BBA5A9}" type="parTrans" cxnId="{982A4459-646B-433F-8D1E-C081FD89142D}">
      <dgm:prSet/>
      <dgm:spPr/>
      <dgm:t>
        <a:bodyPr/>
        <a:lstStyle/>
        <a:p>
          <a:endParaRPr lang="cs-CZ"/>
        </a:p>
      </dgm:t>
    </dgm:pt>
    <dgm:pt modelId="{28827D15-2CA8-41E2-BB28-D5642642B65D}" type="sibTrans" cxnId="{982A4459-646B-433F-8D1E-C081FD89142D}">
      <dgm:prSet/>
      <dgm:spPr/>
      <dgm:t>
        <a:bodyPr/>
        <a:lstStyle/>
        <a:p>
          <a:endParaRPr lang="cs-CZ"/>
        </a:p>
      </dgm:t>
    </dgm:pt>
    <dgm:pt modelId="{554D7546-2737-443B-8730-B2A76ED38DE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</a:t>
          </a:r>
          <a:r>
            <a:rPr lang="cs-CZ" sz="2200" b="1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6 105 Kč </a:t>
          </a: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od 6 do 12 let,</a:t>
          </a:r>
          <a:endParaRPr lang="cs-CZ" sz="22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F6DA0076-C193-4411-A873-955381CC978C}" type="parTrans" cxnId="{5425D4F5-D398-41D4-9F4A-3A71DF76D115}">
      <dgm:prSet/>
      <dgm:spPr/>
      <dgm:t>
        <a:bodyPr/>
        <a:lstStyle/>
        <a:p>
          <a:endParaRPr lang="cs-CZ"/>
        </a:p>
      </dgm:t>
    </dgm:pt>
    <dgm:pt modelId="{A1833AAE-13EE-487E-AC36-1D76EFB58508}" type="sibTrans" cxnId="{5425D4F5-D398-41D4-9F4A-3A71DF76D115}">
      <dgm:prSet/>
      <dgm:spPr/>
      <dgm:t>
        <a:bodyPr/>
        <a:lstStyle/>
        <a:p>
          <a:endParaRPr lang="cs-CZ"/>
        </a:p>
      </dgm:t>
    </dgm:pt>
    <dgm:pt modelId="{FB8AFEFA-E9EA-411F-B4EC-ECC29B53AAAF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</a:t>
          </a:r>
          <a:r>
            <a:rPr lang="cs-CZ" sz="2200" b="1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6 985 Kč </a:t>
          </a: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od 12 do 18 let,</a:t>
          </a:r>
          <a:endParaRPr lang="cs-CZ" sz="22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AAD69521-0A5F-4E58-B17B-553ADB2C01B3}" type="parTrans" cxnId="{FB592B1D-574E-45BE-8DDC-A699D089087E}">
      <dgm:prSet/>
      <dgm:spPr/>
      <dgm:t>
        <a:bodyPr/>
        <a:lstStyle/>
        <a:p>
          <a:endParaRPr lang="cs-CZ"/>
        </a:p>
      </dgm:t>
    </dgm:pt>
    <dgm:pt modelId="{66D68645-9AF6-4D7D-9699-AD5B4AA81D75}" type="sibTrans" cxnId="{FB592B1D-574E-45BE-8DDC-A699D089087E}">
      <dgm:prSet/>
      <dgm:spPr/>
      <dgm:t>
        <a:bodyPr/>
        <a:lstStyle/>
        <a:p>
          <a:endParaRPr lang="cs-CZ"/>
        </a:p>
      </dgm:t>
    </dgm:pt>
    <dgm:pt modelId="{0DEE4F4A-D929-4DC9-9DC7-FF5DB296478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</a:t>
          </a:r>
          <a:r>
            <a:rPr lang="cs-CZ" sz="2200" b="1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7 260 Kč </a:t>
          </a:r>
          <a:r>
            <a:rPr lang="cs-CZ" sz="2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od 18 do 26 let.</a:t>
          </a:r>
          <a:endParaRPr lang="cs-CZ" sz="22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3FA17681-F1E0-413D-9166-C0A25C8A9B9E}" type="parTrans" cxnId="{52ED53E7-276F-444A-B3B1-001E46FBAC7D}">
      <dgm:prSet/>
      <dgm:spPr/>
      <dgm:t>
        <a:bodyPr/>
        <a:lstStyle/>
        <a:p>
          <a:endParaRPr lang="cs-CZ"/>
        </a:p>
      </dgm:t>
    </dgm:pt>
    <dgm:pt modelId="{9626B7D3-06FE-4A77-93A0-AFFD3A3CBFB7}" type="sibTrans" cxnId="{52ED53E7-276F-444A-B3B1-001E46FBAC7D}">
      <dgm:prSet/>
      <dgm:spPr/>
      <dgm:t>
        <a:bodyPr/>
        <a:lstStyle/>
        <a:p>
          <a:endParaRPr lang="cs-CZ"/>
        </a:p>
      </dgm:t>
    </dgm:pt>
    <dgm:pt modelId="{0339B3A2-0E48-41A9-9014-A50D1361576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10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4E12E9FD-74EA-4F66-812E-3A8AB0E46BA5}" type="parTrans" cxnId="{3A6AD44D-C809-4DDB-A642-9801E9B8FB4A}">
      <dgm:prSet/>
      <dgm:spPr/>
      <dgm:t>
        <a:bodyPr/>
        <a:lstStyle/>
        <a:p>
          <a:endParaRPr lang="cs-CZ"/>
        </a:p>
      </dgm:t>
    </dgm:pt>
    <dgm:pt modelId="{26F099C6-EDC9-436F-9E99-C5CD90D4248F}" type="sibTrans" cxnId="{3A6AD44D-C809-4DDB-A642-9801E9B8FB4A}">
      <dgm:prSet/>
      <dgm:spPr/>
      <dgm:t>
        <a:bodyPr/>
        <a:lstStyle/>
        <a:p>
          <a:endParaRPr lang="cs-CZ"/>
        </a:p>
      </dgm:t>
    </dgm:pt>
    <dgm:pt modelId="{2C227364-46DE-4684-A818-3355A3207D46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10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7E73ABE8-0119-4BA4-AF3B-BF4C3833FEFB}" type="parTrans" cxnId="{B81143D4-8719-4569-9040-EF6989F40093}">
      <dgm:prSet/>
      <dgm:spPr/>
      <dgm:t>
        <a:bodyPr/>
        <a:lstStyle/>
        <a:p>
          <a:endParaRPr lang="cs-CZ"/>
        </a:p>
      </dgm:t>
    </dgm:pt>
    <dgm:pt modelId="{66E147EA-5D4C-4318-A79E-BEDD0C7D87DE}" type="sibTrans" cxnId="{B81143D4-8719-4569-9040-EF6989F40093}">
      <dgm:prSet/>
      <dgm:spPr/>
      <dgm:t>
        <a:bodyPr/>
        <a:lstStyle/>
        <a:p>
          <a:endParaRPr lang="cs-CZ"/>
        </a:p>
      </dgm:t>
    </dgm:pt>
    <dgm:pt modelId="{7B56F801-C0A4-4C19-A284-9B31FF9CD55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1000" dirty="0">
            <a:ln>
              <a:noFill/>
            </a:ln>
            <a:solidFill>
              <a:schemeClr val="tx1"/>
            </a:solidFill>
            <a:latin typeface="Hind Regular"/>
          </a:endParaRPr>
        </a:p>
      </dgm:t>
    </dgm:pt>
    <dgm:pt modelId="{F54782F1-FFAD-43C5-84D8-204082C1B71D}" type="parTrans" cxnId="{A167A8D3-F28B-413C-885C-4790DFB2FB8A}">
      <dgm:prSet/>
      <dgm:spPr/>
      <dgm:t>
        <a:bodyPr/>
        <a:lstStyle/>
        <a:p>
          <a:endParaRPr lang="cs-CZ"/>
        </a:p>
      </dgm:t>
    </dgm:pt>
    <dgm:pt modelId="{40B593B2-276F-44E7-8E3E-C17B2340CC6C}" type="sibTrans" cxnId="{A167A8D3-F28B-413C-885C-4790DFB2FB8A}">
      <dgm:prSet/>
      <dgm:spPr/>
      <dgm:t>
        <a:bodyPr/>
        <a:lstStyle/>
        <a:p>
          <a:endParaRPr lang="cs-CZ"/>
        </a:p>
      </dgm:t>
    </dgm:pt>
    <dgm:pt modelId="{7C579C56-7E0F-446D-A8B4-62187C1E15A1}" type="pres">
      <dgm:prSet presAssocID="{2C7D7B94-0292-4D2D-8C54-8524C2428E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DFDC56-2146-4E90-A3B9-5F56F14E17BA}" type="pres">
      <dgm:prSet presAssocID="{59EFC766-5AED-40C0-B828-9436434D74C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DBBB1B-4332-4F0B-A9E0-E879A4C5CEFE}" type="pres">
      <dgm:prSet presAssocID="{59EFC766-5AED-40C0-B828-9436434D74C2}" presName="childText" presStyleLbl="revTx" presStyleIdx="0" presStyleCnt="1" custScaleY="158779" custLinFactY="-26315" custLinFactNeighborX="183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7FF8AD-9EED-4F9B-A78C-EA8A98A6EA91}" type="presOf" srcId="{59EFC766-5AED-40C0-B828-9436434D74C2}" destId="{CEDFDC56-2146-4E90-A3B9-5F56F14E17BA}" srcOrd="0" destOrd="0" presId="urn:microsoft.com/office/officeart/2005/8/layout/vList2"/>
    <dgm:cxn modelId="{47D59BB4-F81B-4128-83E9-1BF7109448C4}" type="presOf" srcId="{0DEE4F4A-D929-4DC9-9DC7-FF5DB296478A}" destId="{4FDBBB1B-4332-4F0B-A9E0-E879A4C5CEFE}" srcOrd="0" destOrd="6" presId="urn:microsoft.com/office/officeart/2005/8/layout/vList2"/>
    <dgm:cxn modelId="{A1C0D38F-8CBE-4959-92F4-11DDB2C79BBC}" type="presOf" srcId="{2B5DD1A7-652E-44C1-ACB0-0C74B49E8BC4}" destId="{4FDBBB1B-4332-4F0B-A9E0-E879A4C5CEFE}" srcOrd="0" destOrd="0" presId="urn:microsoft.com/office/officeart/2005/8/layout/vList2"/>
    <dgm:cxn modelId="{A167A8D3-F28B-413C-885C-4790DFB2FB8A}" srcId="{59EFC766-5AED-40C0-B828-9436434D74C2}" destId="{7B56F801-C0A4-4C19-A284-9B31FF9CD55A}" srcOrd="1" destOrd="0" parTransId="{F54782F1-FFAD-43C5-84D8-204082C1B71D}" sibTransId="{40B593B2-276F-44E7-8E3E-C17B2340CC6C}"/>
    <dgm:cxn modelId="{342CCE90-8F75-48BF-96BE-BDBE928A7EE8}" type="presOf" srcId="{554D7546-2737-443B-8730-B2A76ED38DEB}" destId="{4FDBBB1B-4332-4F0B-A9E0-E879A4C5CEFE}" srcOrd="0" destOrd="2" presId="urn:microsoft.com/office/officeart/2005/8/layout/vList2"/>
    <dgm:cxn modelId="{AC0AEF07-374E-484B-A9BE-2CD021C25237}" srcId="{59EFC766-5AED-40C0-B828-9436434D74C2}" destId="{2B5DD1A7-652E-44C1-ACB0-0C74B49E8BC4}" srcOrd="0" destOrd="0" parTransId="{799E237F-162B-4233-87F8-6A454580CD0B}" sibTransId="{BBE12226-1B6B-4145-BDB6-BA85A9AC0004}"/>
    <dgm:cxn modelId="{491EA031-6CD5-4E05-A52C-03F354752321}" type="presOf" srcId="{FB8AFEFA-E9EA-411F-B4EC-ECC29B53AAAF}" destId="{4FDBBB1B-4332-4F0B-A9E0-E879A4C5CEFE}" srcOrd="0" destOrd="4" presId="urn:microsoft.com/office/officeart/2005/8/layout/vList2"/>
    <dgm:cxn modelId="{B81143D4-8719-4569-9040-EF6989F40093}" srcId="{59EFC766-5AED-40C0-B828-9436434D74C2}" destId="{2C227364-46DE-4684-A818-3355A3207D46}" srcOrd="5" destOrd="0" parTransId="{7E73ABE8-0119-4BA4-AF3B-BF4C3833FEFB}" sibTransId="{66E147EA-5D4C-4318-A79E-BEDD0C7D87DE}"/>
    <dgm:cxn modelId="{982A4459-646B-433F-8D1E-C081FD89142D}" srcId="{2C7D7B94-0292-4D2D-8C54-8524C2428EED}" destId="{59EFC766-5AED-40C0-B828-9436434D74C2}" srcOrd="0" destOrd="0" parTransId="{749C40DF-DAED-4B16-B8FD-3A49D2BBA5A9}" sibTransId="{28827D15-2CA8-41E2-BB28-D5642642B65D}"/>
    <dgm:cxn modelId="{FB592B1D-574E-45BE-8DDC-A699D089087E}" srcId="{59EFC766-5AED-40C0-B828-9436434D74C2}" destId="{FB8AFEFA-E9EA-411F-B4EC-ECC29B53AAAF}" srcOrd="4" destOrd="0" parTransId="{AAD69521-0A5F-4E58-B17B-553ADB2C01B3}" sibTransId="{66D68645-9AF6-4D7D-9699-AD5B4AA81D75}"/>
    <dgm:cxn modelId="{3A6AD44D-C809-4DDB-A642-9801E9B8FB4A}" srcId="{59EFC766-5AED-40C0-B828-9436434D74C2}" destId="{0339B3A2-0E48-41A9-9014-A50D1361576A}" srcOrd="3" destOrd="0" parTransId="{4E12E9FD-74EA-4F66-812E-3A8AB0E46BA5}" sibTransId="{26F099C6-EDC9-436F-9E99-C5CD90D4248F}"/>
    <dgm:cxn modelId="{52ED53E7-276F-444A-B3B1-001E46FBAC7D}" srcId="{59EFC766-5AED-40C0-B828-9436434D74C2}" destId="{0DEE4F4A-D929-4DC9-9DC7-FF5DB296478A}" srcOrd="6" destOrd="0" parTransId="{3FA17681-F1E0-413D-9166-C0A25C8A9B9E}" sibTransId="{9626B7D3-06FE-4A77-93A0-AFFD3A3CBFB7}"/>
    <dgm:cxn modelId="{C5296BC6-80D2-43DF-AE89-257831C1E581}" type="presOf" srcId="{7B56F801-C0A4-4C19-A284-9B31FF9CD55A}" destId="{4FDBBB1B-4332-4F0B-A9E0-E879A4C5CEFE}" srcOrd="0" destOrd="1" presId="urn:microsoft.com/office/officeart/2005/8/layout/vList2"/>
    <dgm:cxn modelId="{5425D4F5-D398-41D4-9F4A-3A71DF76D115}" srcId="{59EFC766-5AED-40C0-B828-9436434D74C2}" destId="{554D7546-2737-443B-8730-B2A76ED38DEB}" srcOrd="2" destOrd="0" parTransId="{F6DA0076-C193-4411-A873-955381CC978C}" sibTransId="{A1833AAE-13EE-487E-AC36-1D76EFB58508}"/>
    <dgm:cxn modelId="{13BB34F6-09C8-44FC-B34D-64DD9F196085}" type="presOf" srcId="{2C7D7B94-0292-4D2D-8C54-8524C2428EED}" destId="{7C579C56-7E0F-446D-A8B4-62187C1E15A1}" srcOrd="0" destOrd="0" presId="urn:microsoft.com/office/officeart/2005/8/layout/vList2"/>
    <dgm:cxn modelId="{ED3D068E-5A0C-40E1-8B3C-1E560C9D411C}" type="presOf" srcId="{2C227364-46DE-4684-A818-3355A3207D46}" destId="{4FDBBB1B-4332-4F0B-A9E0-E879A4C5CEFE}" srcOrd="0" destOrd="5" presId="urn:microsoft.com/office/officeart/2005/8/layout/vList2"/>
    <dgm:cxn modelId="{75F49DE7-7C6A-44AC-937D-7F032EFB90E1}" type="presOf" srcId="{0339B3A2-0E48-41A9-9014-A50D1361576A}" destId="{4FDBBB1B-4332-4F0B-A9E0-E879A4C5CEFE}" srcOrd="0" destOrd="3" presId="urn:microsoft.com/office/officeart/2005/8/layout/vList2"/>
    <dgm:cxn modelId="{9CBA7921-5498-4027-9B5E-7062C25383DC}" type="presParOf" srcId="{7C579C56-7E0F-446D-A8B4-62187C1E15A1}" destId="{CEDFDC56-2146-4E90-A3B9-5F56F14E17BA}" srcOrd="0" destOrd="0" presId="urn:microsoft.com/office/officeart/2005/8/layout/vList2"/>
    <dgm:cxn modelId="{A70C08B6-019A-4F34-9402-67F12C1A3BED}" type="presParOf" srcId="{7C579C56-7E0F-446D-A8B4-62187C1E15A1}" destId="{4FDBBB1B-4332-4F0B-A9E0-E879A4C5CEFE}" srcOrd="1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F670E-FD1C-44C8-B93B-E3D9B5E414BF}">
      <dsp:nvSpPr>
        <dsp:cNvPr id="0" name=""/>
        <dsp:cNvSpPr/>
      </dsp:nvSpPr>
      <dsp:spPr>
        <a:xfrm>
          <a:off x="0" y="51483"/>
          <a:ext cx="8640960" cy="521235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>
              <a:solidFill>
                <a:schemeClr val="tx1"/>
              </a:solidFill>
              <a:latin typeface="Hind Regular"/>
            </a:rPr>
            <a:t>je fyzická osoba odpovědná za výchovu dítěte:</a:t>
          </a:r>
          <a:endParaRPr lang="cs-CZ" sz="2200" kern="1200" dirty="0">
            <a:solidFill>
              <a:schemeClr val="tx1"/>
            </a:solidFill>
            <a:latin typeface="Hind Regular"/>
          </a:endParaRPr>
        </a:p>
      </dsp:txBody>
      <dsp:txXfrm>
        <a:off x="25445" y="76928"/>
        <a:ext cx="8590070" cy="470345"/>
      </dsp:txXfrm>
    </dsp:sp>
    <dsp:sp modelId="{D44E890E-76FD-4213-BE65-A708BFDDAC7B}">
      <dsp:nvSpPr>
        <dsp:cNvPr id="0" name=""/>
        <dsp:cNvSpPr/>
      </dsp:nvSpPr>
      <dsp:spPr>
        <a:xfrm>
          <a:off x="0" y="572718"/>
          <a:ext cx="8640960" cy="3912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34290" rIns="192024" bIns="34290" numCol="1" spcCol="1270" anchor="t" anchorCtr="0">
          <a:noAutofit/>
        </a:bodyPr>
        <a:lstStyle/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>
              <a:latin typeface="Hind Regular"/>
            </a:rPr>
            <a:t>která je pěstounem (nikoli na přechodnou dobu),</a:t>
          </a:r>
          <a:endParaRPr lang="cs-CZ" sz="2100" kern="1200" dirty="0">
            <a:latin typeface="Hind Regular"/>
          </a:endParaRPr>
        </a:p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>
              <a:latin typeface="Hind Regular"/>
            </a:rPr>
            <a:t>která byla do dosažení zletilosti dítěte jeho pěstounem nebo poručníkem, a to po dobu, po kterou má nezaopatřené dítě nárok na příspěvek na úhradu potřeb dítěte,</a:t>
          </a:r>
          <a:endParaRPr lang="cs-CZ" sz="2100" kern="1200" dirty="0">
            <a:latin typeface="Hind Regular"/>
          </a:endParaRPr>
        </a:p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>
              <a:latin typeface="Hind Regular"/>
            </a:rPr>
            <a:t>které je dítě před rozhodnutím soudu o svěření dítěte do pěstounské péče rozhodnutím soudu nebo orgánu sociálně-právní ochrany dočasně svěřeno do péče osoby, která má zájem stát se pěstounem, a to po dobu trvání takové péče (tj. osoba, která má dítě v tzv. předpěstounské péči),</a:t>
          </a:r>
          <a:endParaRPr lang="cs-CZ" sz="2100" kern="1200" dirty="0">
            <a:latin typeface="Hind Regular"/>
          </a:endParaRPr>
        </a:p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>
              <a:latin typeface="Hind Regular"/>
            </a:rPr>
            <a:t>která má v osobní péči dítě, k němuž nemá vyživovací povinnost, a to po dobu, po kterou probíhá soudní řízení o ustanovení této osoby poručníkem,</a:t>
          </a:r>
          <a:endParaRPr lang="cs-CZ" sz="2100" kern="1200" dirty="0">
            <a:latin typeface="Hind Regular"/>
          </a:endParaRPr>
        </a:p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>
              <a:latin typeface="Hind Regular"/>
            </a:rPr>
            <a:t>která je poručníkem dítěte, které má svěřené do osobní péče.</a:t>
          </a:r>
          <a:endParaRPr lang="cs-CZ" sz="2100" kern="1200" dirty="0">
            <a:latin typeface="Hind Regular"/>
          </a:endParaRPr>
        </a:p>
      </dsp:txBody>
      <dsp:txXfrm>
        <a:off x="0" y="572718"/>
        <a:ext cx="8640960" cy="3912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F1517-7E5D-4ACB-A098-928C503AF1E6}">
      <dsp:nvSpPr>
        <dsp:cNvPr id="0" name=""/>
        <dsp:cNvSpPr/>
      </dsp:nvSpPr>
      <dsp:spPr>
        <a:xfrm>
          <a:off x="0" y="34254"/>
          <a:ext cx="8530513" cy="617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tx1"/>
              </a:solidFill>
              <a:latin typeface="Hind Regular"/>
            </a:rPr>
            <a:t>Příspěvek při převzetí dítěte</a:t>
          </a:r>
          <a:endParaRPr lang="cs-CZ" sz="2200" kern="1200" dirty="0">
            <a:solidFill>
              <a:schemeClr val="tx1"/>
            </a:solidFill>
            <a:latin typeface="Hind Regular"/>
          </a:endParaRPr>
        </a:p>
      </dsp:txBody>
      <dsp:txXfrm>
        <a:off x="30157" y="64411"/>
        <a:ext cx="8470199" cy="557446"/>
      </dsp:txXfrm>
    </dsp:sp>
    <dsp:sp modelId="{C6D27D06-CBCE-41DC-94AD-0937F9312575}">
      <dsp:nvSpPr>
        <dsp:cNvPr id="0" name=""/>
        <dsp:cNvSpPr/>
      </dsp:nvSpPr>
      <dsp:spPr>
        <a:xfrm>
          <a:off x="0" y="747054"/>
          <a:ext cx="8530513" cy="617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>
              <a:solidFill>
                <a:schemeClr val="tx1"/>
              </a:solidFill>
              <a:latin typeface="Hind Regular"/>
            </a:rPr>
            <a:t>Příspěvek na úhradu potřeb dítěte</a:t>
          </a:r>
          <a:endParaRPr lang="cs-CZ" sz="2200" kern="1200">
            <a:solidFill>
              <a:schemeClr val="tx1"/>
            </a:solidFill>
            <a:latin typeface="Hind Regular"/>
          </a:endParaRPr>
        </a:p>
      </dsp:txBody>
      <dsp:txXfrm>
        <a:off x="30157" y="777211"/>
        <a:ext cx="8470199" cy="557446"/>
      </dsp:txXfrm>
    </dsp:sp>
    <dsp:sp modelId="{ADFE22C0-1BAD-4EE3-9315-8AE2894F08B3}">
      <dsp:nvSpPr>
        <dsp:cNvPr id="0" name=""/>
        <dsp:cNvSpPr/>
      </dsp:nvSpPr>
      <dsp:spPr>
        <a:xfrm>
          <a:off x="0" y="1459854"/>
          <a:ext cx="8530513" cy="617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>
              <a:solidFill>
                <a:schemeClr val="tx1"/>
              </a:solidFill>
              <a:latin typeface="Hind Regular"/>
            </a:rPr>
            <a:t>Odměna pěstouna</a:t>
          </a:r>
          <a:endParaRPr lang="cs-CZ" sz="2200" kern="1200">
            <a:solidFill>
              <a:schemeClr val="tx1"/>
            </a:solidFill>
            <a:latin typeface="Hind Regular"/>
          </a:endParaRPr>
        </a:p>
      </dsp:txBody>
      <dsp:txXfrm>
        <a:off x="30157" y="1490011"/>
        <a:ext cx="8470199" cy="557446"/>
      </dsp:txXfrm>
    </dsp:sp>
    <dsp:sp modelId="{8706A7E9-D0C9-4578-83BC-057ACDC0708A}">
      <dsp:nvSpPr>
        <dsp:cNvPr id="0" name=""/>
        <dsp:cNvSpPr/>
      </dsp:nvSpPr>
      <dsp:spPr>
        <a:xfrm>
          <a:off x="0" y="2172654"/>
          <a:ext cx="8530513" cy="617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>
              <a:solidFill>
                <a:schemeClr val="tx1"/>
              </a:solidFill>
              <a:latin typeface="Hind Regular"/>
            </a:rPr>
            <a:t>Příspěvek na zakoupení motorového vozidla</a:t>
          </a:r>
          <a:endParaRPr lang="cs-CZ" sz="2200" kern="1200">
            <a:solidFill>
              <a:schemeClr val="tx1"/>
            </a:solidFill>
            <a:latin typeface="Hind Regular"/>
          </a:endParaRPr>
        </a:p>
      </dsp:txBody>
      <dsp:txXfrm>
        <a:off x="30157" y="2202811"/>
        <a:ext cx="8470199" cy="557446"/>
      </dsp:txXfrm>
    </dsp:sp>
    <dsp:sp modelId="{FDDD1AD3-B90B-4349-B300-2DC61CBD918E}">
      <dsp:nvSpPr>
        <dsp:cNvPr id="0" name=""/>
        <dsp:cNvSpPr/>
      </dsp:nvSpPr>
      <dsp:spPr>
        <a:xfrm>
          <a:off x="0" y="2885454"/>
          <a:ext cx="8530513" cy="617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>
              <a:solidFill>
                <a:schemeClr val="tx1"/>
              </a:solidFill>
              <a:latin typeface="Hind Regular"/>
            </a:rPr>
            <a:t>Příspěvek při ukončení pěstounské péče</a:t>
          </a:r>
          <a:endParaRPr lang="cs-CZ" sz="2200" kern="1200">
            <a:solidFill>
              <a:schemeClr val="tx1"/>
            </a:solidFill>
            <a:latin typeface="Hind Regular"/>
          </a:endParaRPr>
        </a:p>
      </dsp:txBody>
      <dsp:txXfrm>
        <a:off x="30157" y="2915611"/>
        <a:ext cx="8470199" cy="5574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1DA28-093C-4BF2-8533-E77310B2AA90}">
      <dsp:nvSpPr>
        <dsp:cNvPr id="0" name=""/>
        <dsp:cNvSpPr/>
      </dsp:nvSpPr>
      <dsp:spPr>
        <a:xfrm>
          <a:off x="686" y="591553"/>
          <a:ext cx="2473399" cy="1236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u="sng" kern="1200" dirty="0" smtClean="0">
              <a:latin typeface="Hind Regular"/>
            </a:rPr>
            <a:t>do 6 let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Hind Regular"/>
            </a:rPr>
            <a:t>8 000 Kč</a:t>
          </a:r>
          <a:endParaRPr lang="cs-CZ" sz="2200" b="1" kern="1200" dirty="0">
            <a:latin typeface="Hind Regular"/>
          </a:endParaRPr>
        </a:p>
      </dsp:txBody>
      <dsp:txXfrm>
        <a:off x="686" y="591553"/>
        <a:ext cx="2473399" cy="1236699"/>
      </dsp:txXfrm>
    </dsp:sp>
    <dsp:sp modelId="{67F884C2-CF50-44A1-BCEE-70A17FFA07C7}">
      <dsp:nvSpPr>
        <dsp:cNvPr id="0" name=""/>
        <dsp:cNvSpPr/>
      </dsp:nvSpPr>
      <dsp:spPr>
        <a:xfrm>
          <a:off x="2993499" y="591553"/>
          <a:ext cx="2517549" cy="1236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u="sng" kern="1200" smtClean="0">
              <a:latin typeface="Hind Regular"/>
            </a:rPr>
            <a:t>6 - 12 let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smtClean="0">
              <a:latin typeface="Hind Regular"/>
            </a:rPr>
            <a:t>9 000 Kč</a:t>
          </a:r>
          <a:endParaRPr lang="cs-CZ" sz="2200" b="1" kern="1200" dirty="0">
            <a:latin typeface="Hind Regular"/>
          </a:endParaRPr>
        </a:p>
      </dsp:txBody>
      <dsp:txXfrm>
        <a:off x="2993499" y="591553"/>
        <a:ext cx="2517549" cy="1236699"/>
      </dsp:txXfrm>
    </dsp:sp>
    <dsp:sp modelId="{D284FC5C-E897-44E2-919B-CF6692D2F89E}">
      <dsp:nvSpPr>
        <dsp:cNvPr id="0" name=""/>
        <dsp:cNvSpPr/>
      </dsp:nvSpPr>
      <dsp:spPr>
        <a:xfrm>
          <a:off x="6030462" y="591553"/>
          <a:ext cx="2473399" cy="1236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u="sng" kern="1200" smtClean="0">
              <a:latin typeface="Hind Regular"/>
            </a:rPr>
            <a:t>12 - 18 let 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smtClean="0">
              <a:latin typeface="Hind Regular"/>
            </a:rPr>
            <a:t>10 000 Kč</a:t>
          </a:r>
          <a:endParaRPr lang="cs-CZ" sz="2200" b="1" kern="1200" dirty="0">
            <a:latin typeface="Hind Regular"/>
          </a:endParaRPr>
        </a:p>
      </dsp:txBody>
      <dsp:txXfrm>
        <a:off x="6030462" y="591553"/>
        <a:ext cx="2473399" cy="1236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DFDC56-2146-4E90-A3B9-5F56F14E17BA}">
      <dsp:nvSpPr>
        <dsp:cNvPr id="0" name=""/>
        <dsp:cNvSpPr/>
      </dsp:nvSpPr>
      <dsp:spPr>
        <a:xfrm>
          <a:off x="0" y="1183"/>
          <a:ext cx="8451913" cy="113840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" kern="1200" dirty="0" smtClean="0"/>
            <a:t>	</a:t>
          </a:r>
          <a:endParaRPr lang="cs-CZ" sz="500" kern="1200" dirty="0"/>
        </a:p>
      </dsp:txBody>
      <dsp:txXfrm>
        <a:off x="5557" y="6740"/>
        <a:ext cx="8440799" cy="102726"/>
      </dsp:txXfrm>
    </dsp:sp>
    <dsp:sp modelId="{4FDBBB1B-4332-4F0B-A9E0-E879A4C5CEFE}">
      <dsp:nvSpPr>
        <dsp:cNvPr id="0" name=""/>
        <dsp:cNvSpPr/>
      </dsp:nvSpPr>
      <dsp:spPr>
        <a:xfrm>
          <a:off x="0" y="0"/>
          <a:ext cx="8451913" cy="217439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68348" tIns="27940" rIns="156464" bIns="27940" numCol="1" spcCol="1270" anchor="t" anchorCtr="0">
          <a:noAutofit/>
        </a:bodyPr>
        <a:lstStyle/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200" b="1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4 950 Kč </a:t>
          </a: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do 6 let,</a:t>
          </a:r>
          <a:endParaRPr lang="cs-CZ" sz="2200" kern="1200" dirty="0">
            <a:ln>
              <a:noFill/>
            </a:ln>
            <a:solidFill>
              <a:schemeClr val="tx1"/>
            </a:solidFill>
            <a:latin typeface="Hind Regular"/>
          </a:endParaRPr>
        </a:p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cs-CZ" sz="1000" kern="1200" dirty="0">
            <a:ln>
              <a:noFill/>
            </a:ln>
            <a:solidFill>
              <a:schemeClr val="tx1"/>
            </a:solidFill>
            <a:latin typeface="Hind Regular"/>
          </a:endParaRPr>
        </a:p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</a:t>
          </a:r>
          <a:r>
            <a:rPr lang="cs-CZ" sz="2200" b="1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6 105 Kč </a:t>
          </a: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od 6 do 12 let,</a:t>
          </a:r>
          <a:endParaRPr lang="cs-CZ" sz="2200" kern="1200" dirty="0">
            <a:ln>
              <a:noFill/>
            </a:ln>
            <a:solidFill>
              <a:schemeClr val="tx1"/>
            </a:solidFill>
            <a:latin typeface="Hind Regular"/>
          </a:endParaRPr>
        </a:p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cs-CZ" sz="1000" kern="1200" dirty="0">
            <a:ln>
              <a:noFill/>
            </a:ln>
            <a:solidFill>
              <a:schemeClr val="tx1"/>
            </a:solidFill>
            <a:latin typeface="Hind Regular"/>
          </a:endParaRPr>
        </a:p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</a:t>
          </a:r>
          <a:r>
            <a:rPr lang="cs-CZ" sz="2200" b="1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6 985 Kč </a:t>
          </a: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od 12 do 18 let,</a:t>
          </a:r>
          <a:endParaRPr lang="cs-CZ" sz="2200" kern="1200" dirty="0">
            <a:ln>
              <a:noFill/>
            </a:ln>
            <a:solidFill>
              <a:schemeClr val="tx1"/>
            </a:solidFill>
            <a:latin typeface="Hind Regular"/>
          </a:endParaRPr>
        </a:p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cs-CZ" sz="1000" kern="1200" dirty="0">
            <a:ln>
              <a:noFill/>
            </a:ln>
            <a:solidFill>
              <a:schemeClr val="tx1"/>
            </a:solidFill>
            <a:latin typeface="Hind Regular"/>
          </a:endParaRPr>
        </a:p>
        <a:p>
          <a:pPr marL="0" marR="0" lvl="1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 </a:t>
          </a:r>
          <a:r>
            <a:rPr lang="cs-CZ" sz="2200" b="1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7 260 Kč </a:t>
          </a:r>
          <a:r>
            <a:rPr lang="cs-CZ" sz="2200" kern="1200" dirty="0" smtClean="0">
              <a:ln>
                <a:noFill/>
              </a:ln>
              <a:solidFill>
                <a:schemeClr val="tx1"/>
              </a:solidFill>
              <a:latin typeface="Hind Regular"/>
            </a:rPr>
            <a:t>pro dítě ve věku od 18 do 26 let.</a:t>
          </a:r>
          <a:endParaRPr lang="cs-CZ" sz="2200" kern="1200" dirty="0">
            <a:ln>
              <a:noFill/>
            </a:ln>
            <a:solidFill>
              <a:schemeClr val="tx1"/>
            </a:solidFill>
            <a:latin typeface="Hind Regular"/>
          </a:endParaRPr>
        </a:p>
      </dsp:txBody>
      <dsp:txXfrm>
        <a:off x="0" y="0"/>
        <a:ext cx="8451913" cy="2174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22.12.2019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22.12.2019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1665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xmlns="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067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080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129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8535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2523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2459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410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9341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156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095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8540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644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5567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452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33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22.12.2019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22.12.2019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adprace.cz/web/cz/davky-pestounske-pece" TargetMode="External"/><Relationship Id="rId2" Type="http://schemas.openxmlformats.org/officeDocument/2006/relationships/hyperlink" Target="https://www.mpsv.cz/web/cz/davky-a-prispevky#pestounska-pe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7. Dávky pěstounské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2</a:t>
            </a:r>
          </a:p>
          <a:p>
            <a:endParaRPr lang="cs-CZ" dirty="0"/>
          </a:p>
          <a:p>
            <a:r>
              <a:rPr lang="cs-CZ" sz="2400" dirty="0" smtClean="0"/>
              <a:t>Iva Poláčková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7168" y="1550049"/>
          <a:ext cx="8726805" cy="439923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7453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53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53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53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453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68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Hind Regular"/>
                        </a:rPr>
                        <a:t>Dítě ve věku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Hind Regular"/>
                        </a:rPr>
                        <a:t>Dítě ve stupni závislosti I</a:t>
                      </a:r>
                      <a:br>
                        <a:rPr lang="cs-CZ" sz="1800" dirty="0">
                          <a:effectLst/>
                          <a:latin typeface="Hind Regular"/>
                        </a:rPr>
                      </a:b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Hind Regular"/>
                        </a:rPr>
                        <a:t>Dítě ve stupni závislosti II</a:t>
                      </a:r>
                      <a:br>
                        <a:rPr lang="cs-CZ" sz="1800" dirty="0">
                          <a:effectLst/>
                          <a:latin typeface="Hind Regular"/>
                        </a:rPr>
                      </a:b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Hind Regular"/>
                        </a:rPr>
                        <a:t>Dítě ve stupni závislosti III</a:t>
                      </a:r>
                      <a:br>
                        <a:rPr lang="cs-CZ" sz="1800" dirty="0">
                          <a:effectLst/>
                          <a:latin typeface="Hind Regular"/>
                        </a:rPr>
                      </a:b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Hind Regular"/>
                        </a:rPr>
                        <a:t>Dítě ve stupni závislosti IV</a:t>
                      </a:r>
                      <a:br>
                        <a:rPr lang="cs-CZ" sz="1800" dirty="0">
                          <a:effectLst/>
                          <a:latin typeface="Hind Regular"/>
                        </a:rPr>
                      </a:b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Hind Regular"/>
                        </a:rPr>
                        <a:t>Do 6 let</a:t>
                      </a:r>
                      <a:endParaRPr lang="cs-CZ" sz="180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5 115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6 105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6 490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7 040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Hind Regular"/>
                        </a:rPr>
                        <a:t>6 – 12 let</a:t>
                      </a:r>
                      <a:endParaRPr lang="cs-CZ" sz="180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6 215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7 480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Hind Regular"/>
                        </a:rPr>
                        <a:t>7 </a:t>
                      </a:r>
                      <a:r>
                        <a:rPr lang="cs-CZ" sz="1800" dirty="0" smtClean="0">
                          <a:effectLst/>
                          <a:latin typeface="Hind Regular"/>
                        </a:rPr>
                        <a:t>975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8 635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Hind Regular"/>
                        </a:rPr>
                        <a:t>12 – 18 let</a:t>
                      </a:r>
                      <a:endParaRPr lang="cs-CZ" sz="180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7 095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8 580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9 130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9 570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Hind Regular"/>
                        </a:rPr>
                        <a:t>18 – 26 let</a:t>
                      </a:r>
                      <a:endParaRPr lang="cs-CZ" sz="180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7 425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8 910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9 460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Hind Regular"/>
                        </a:rPr>
                        <a:t>9 900</a:t>
                      </a:r>
                      <a:endParaRPr lang="cs-CZ" sz="1800" dirty="0">
                        <a:effectLst/>
                        <a:latin typeface="Hind Regular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97168" y="116632"/>
            <a:ext cx="87268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500" b="1" dirty="0">
                <a:latin typeface="Hind Bold"/>
              </a:rPr>
              <a:t>Výše příspěvku na úhradu potřeb </a:t>
            </a:r>
            <a:r>
              <a:rPr lang="cs-CZ" sz="3500" b="1" dirty="0" smtClean="0">
                <a:latin typeface="Hind Bold"/>
              </a:rPr>
              <a:t>dítěte dle věku a stupně závislosti</a:t>
            </a:r>
            <a:endParaRPr lang="cs-CZ" sz="3500" b="1" dirty="0">
              <a:latin typeface="Hind Bold"/>
            </a:endParaRPr>
          </a:p>
        </p:txBody>
      </p:sp>
    </p:spTree>
    <p:extLst>
      <p:ext uri="{BB962C8B-B14F-4D97-AF65-F5344CB8AC3E}">
        <p14:creationId xmlns:p14="http://schemas.microsoft.com/office/powerpoint/2010/main" val="9266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955834" y="332656"/>
            <a:ext cx="7200900" cy="705803"/>
          </a:xfrm>
        </p:spPr>
        <p:txBody>
          <a:bodyPr/>
          <a:lstStyle/>
          <a:p>
            <a:pPr algn="ctr"/>
            <a:r>
              <a:rPr lang="cs-CZ" altLang="cs-CZ" b="1" dirty="0" smtClean="0"/>
              <a:t>Odměna pěstouna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425355"/>
          </a:xfrm>
        </p:spPr>
        <p:txBody>
          <a:bodyPr>
            <a:normAutofit/>
          </a:bodyPr>
          <a:lstStyle/>
          <a:p>
            <a:pPr lvl="0" algn="just" rtl="0"/>
            <a:r>
              <a:rPr lang="cs-CZ" sz="2200" dirty="0" smtClean="0"/>
              <a:t>Nárok na odměnu pěstouna má osoba pečující a osoba v evidenci.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8909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5766" y="332656"/>
            <a:ext cx="8392478" cy="688658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Výše odměny pěstouna </a:t>
            </a:r>
            <a:br>
              <a:rPr lang="cs-CZ" b="1" dirty="0" smtClean="0"/>
            </a:br>
            <a:r>
              <a:rPr lang="cs-CZ" b="1" dirty="0" smtClean="0"/>
              <a:t>– pro osoby pečující: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5766" y="1772816"/>
            <a:ext cx="8332470" cy="3200400"/>
          </a:xfrm>
        </p:spPr>
        <p:txBody>
          <a:bodyPr>
            <a:normAutofit/>
          </a:bodyPr>
          <a:lstStyle/>
          <a:p>
            <a:pPr lvl="0" rtl="0"/>
            <a:r>
              <a:rPr lang="cs-CZ" sz="2200" b="1" dirty="0"/>
              <a:t>12 000 Kč,</a:t>
            </a:r>
            <a:r>
              <a:rPr lang="cs-CZ" sz="2200" b="1" u="sng" dirty="0"/>
              <a:t> </a:t>
            </a:r>
            <a:r>
              <a:rPr lang="cs-CZ" sz="2200" dirty="0"/>
              <a:t>je-li pečováno o jedno dítě,</a:t>
            </a:r>
          </a:p>
          <a:p>
            <a:pPr lvl="0" algn="just" rtl="0"/>
            <a:r>
              <a:rPr lang="cs-CZ" sz="2200" b="1" dirty="0"/>
              <a:t>18 000 Kč</a:t>
            </a:r>
            <a:r>
              <a:rPr lang="cs-CZ" sz="2200" dirty="0"/>
              <a:t>, je-li pečováno o dvě děti</a:t>
            </a:r>
            <a:r>
              <a:rPr lang="cs-CZ" sz="2200" b="1" dirty="0"/>
              <a:t>,</a:t>
            </a:r>
          </a:p>
          <a:p>
            <a:pPr lvl="0" algn="just" rtl="0"/>
            <a:r>
              <a:rPr lang="cs-CZ" sz="2200" b="1" dirty="0"/>
              <a:t>30 000 Kč</a:t>
            </a:r>
            <a:r>
              <a:rPr lang="cs-CZ" sz="2200" dirty="0"/>
              <a:t>, je-li pečováno </a:t>
            </a:r>
            <a:r>
              <a:rPr lang="cs-CZ" sz="2200" u="sng" dirty="0"/>
              <a:t>alespoň o tři děti</a:t>
            </a:r>
            <a:r>
              <a:rPr lang="cs-CZ" sz="2200" dirty="0"/>
              <a:t> nebo je-li pečováno </a:t>
            </a:r>
            <a:r>
              <a:rPr lang="cs-CZ" sz="2200" u="sng" dirty="0"/>
              <a:t>alespoň o jedno dítě, které je osobou závislou na pomoci jiné fyzické osoby ve stupni II, III nebo IV</a:t>
            </a:r>
            <a:r>
              <a:rPr lang="cs-CZ" sz="2200" dirty="0"/>
              <a:t>. </a:t>
            </a:r>
          </a:p>
          <a:p>
            <a:pPr marL="0" indent="0" algn="just">
              <a:buNone/>
            </a:pPr>
            <a:r>
              <a:rPr lang="cs-CZ" sz="2200" dirty="0" smtClean="0"/>
              <a:t>Za </a:t>
            </a:r>
            <a:r>
              <a:rPr lang="cs-CZ" sz="2200" dirty="0"/>
              <a:t>každé další dítě svěřené do péče osoby pečující se v </a:t>
            </a:r>
            <a:r>
              <a:rPr lang="cs-CZ" sz="2200" dirty="0" smtClean="0"/>
              <a:t>těchto </a:t>
            </a:r>
            <a:r>
              <a:rPr lang="cs-CZ" sz="2200" dirty="0"/>
              <a:t>případech odměna pěstouna zvyšuje o 6 000 Kč.</a:t>
            </a:r>
          </a:p>
        </p:txBody>
      </p:sp>
    </p:spTree>
    <p:extLst>
      <p:ext uri="{BB962C8B-B14F-4D97-AF65-F5344CB8AC3E}">
        <p14:creationId xmlns:p14="http://schemas.microsoft.com/office/powerpoint/2010/main" val="151159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563" y="332656"/>
            <a:ext cx="8775441" cy="6286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Výše odměny pěstouna </a:t>
            </a:r>
            <a:br>
              <a:rPr lang="cs-CZ" b="1" dirty="0" smtClean="0"/>
            </a:br>
            <a:r>
              <a:rPr lang="cs-CZ" b="1" dirty="0" smtClean="0"/>
              <a:t>– pro osoby v evidenci: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3200400"/>
          </a:xfrm>
        </p:spPr>
        <p:txBody>
          <a:bodyPr rtlCol="0">
            <a:normAutofit/>
          </a:bodyPr>
          <a:lstStyle/>
          <a:p>
            <a:pPr indent="-205740" algn="just">
              <a:defRPr/>
            </a:pPr>
            <a:r>
              <a:rPr lang="cs-CZ" sz="2200" b="1" dirty="0"/>
              <a:t>20 000 Kč </a:t>
            </a:r>
            <a:r>
              <a:rPr lang="cs-CZ" sz="2200" dirty="0"/>
              <a:t>od okamžiku zařazení do evidence osob, které mohou vykonávat pěstounskou péči na přechodnou dobu, a to i v případě, že aktuálně nepečuje o žádné dítě, </a:t>
            </a:r>
          </a:p>
          <a:p>
            <a:pPr indent="-205740" algn="just">
              <a:defRPr/>
            </a:pPr>
            <a:r>
              <a:rPr lang="cs-CZ" sz="2200" b="1" dirty="0"/>
              <a:t>26 000 Kč</a:t>
            </a:r>
            <a:r>
              <a:rPr lang="cs-CZ" sz="2200" dirty="0"/>
              <a:t>, je-li osobě v evidenci svěřeno do pěstounské péče na přechodnou dobu dítě, </a:t>
            </a:r>
            <a:r>
              <a:rPr lang="cs-CZ" sz="2200" u="sng" dirty="0"/>
              <a:t>které je osobou závislou na pomoci jiné fyzické osoby ve stupni II, III nebo IV</a:t>
            </a:r>
            <a:r>
              <a:rPr 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023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328" y="332656"/>
            <a:ext cx="8435340" cy="705803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b="1" dirty="0" smtClean="0"/>
              <a:t>(Při)výdělek a odměna pěstouna</a:t>
            </a:r>
            <a:endParaRPr lang="cs-CZ" b="1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334328" y="1556792"/>
            <a:ext cx="8435340" cy="3377565"/>
          </a:xfrm>
        </p:spPr>
        <p:txBody>
          <a:bodyPr>
            <a:normAutofit/>
          </a:bodyPr>
          <a:lstStyle/>
          <a:p>
            <a:pPr algn="just"/>
            <a:r>
              <a:rPr lang="cs-CZ" altLang="cs-CZ" sz="2200" dirty="0"/>
              <a:t>Osoba pečující a osoba v evidenci si mohou ve všech případech (při)vydělávat. Tato skutečnost nemá vliv na výši odměny pěstouna.</a:t>
            </a:r>
          </a:p>
          <a:p>
            <a:pPr algn="just"/>
            <a:r>
              <a:rPr lang="cs-CZ" altLang="cs-CZ" sz="2200" dirty="0"/>
              <a:t>Odměna pěstouna osobě v evidenci nenáleží, pokud je přerušeno zprostředkování pěstounské péče na přechodnou dobu (na žádost pěstouna nebo rozhodnutím krajského úřadu</a:t>
            </a:r>
            <a:r>
              <a:rPr lang="cs-CZ" altLang="cs-CZ" sz="2200" dirty="0" smtClean="0"/>
              <a:t>).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86323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1" y="404664"/>
            <a:ext cx="8551411" cy="59436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Odměna pěstouna u prarodičů </a:t>
            </a:r>
            <a:br>
              <a:rPr lang="cs-CZ" b="1" dirty="0" smtClean="0"/>
            </a:br>
            <a:r>
              <a:rPr lang="cs-CZ" b="1" dirty="0" smtClean="0"/>
              <a:t>a praprarodičů</a:t>
            </a:r>
            <a:endParaRPr lang="cs-CZ" b="1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342901" y="1412776"/>
            <a:ext cx="8477571" cy="3549015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b="1" dirty="0"/>
              <a:t>Je-li osoba pečující prarodičem nebo praprarodičem dítěte a má-li v péči jedno nebo dvě děti, které nejsou závislé na pomoci jiné fyzické osoby ve stupni II, III nebo IV, náleží jí odměna pěstouna pouze v případech hodných zvláštního zřetele</a:t>
            </a:r>
            <a:r>
              <a:rPr lang="cs-CZ" altLang="cs-CZ" sz="2000" dirty="0"/>
              <a:t>, zejména s ohledem na sociální a majetkové poměry osoby pečující a její rodiny a s přihlédnutím ke zdravotnímu stavu dítěte (dětí). Zda odměna pěstouna prarodiči či praprarodiči náleží či nikoli rozhodne příslušná krajská pobočka Úřadu práce ČR, podkladem pro rozhodnutí je též vyjádření orgánu sociálně-právní ochrany dětí.</a:t>
            </a:r>
          </a:p>
          <a:p>
            <a:pPr algn="just"/>
            <a:r>
              <a:rPr lang="cs-CZ" altLang="cs-CZ" sz="2000" b="1" dirty="0"/>
              <a:t>Odměna pěstouna však vždy náleží prarodičům a praprarodičům, kteří mají v pěstounské péči svěřeno 3 a více dětí nebo alespoň jedno dítě závislé na pomoci jiné fyzické osoby ve stupni II, III nebo IV.</a:t>
            </a:r>
          </a:p>
          <a:p>
            <a:pPr algn="just"/>
            <a:r>
              <a:rPr lang="cs-CZ" altLang="cs-CZ" sz="2000" dirty="0"/>
              <a:t>Ostatní dávky pěstounské péče náleží osobám pečujícím, kteří jsou prarodiči nebo praprarodiči svěřeného dítěte, v každém případě.</a:t>
            </a:r>
          </a:p>
        </p:txBody>
      </p:sp>
    </p:spTree>
    <p:extLst>
      <p:ext uri="{BB962C8B-B14F-4D97-AF65-F5344CB8AC3E}">
        <p14:creationId xmlns:p14="http://schemas.microsoft.com/office/powerpoint/2010/main" val="384916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598" y="404664"/>
            <a:ext cx="8718233" cy="56864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b="1" dirty="0" smtClean="0"/>
              <a:t>Příspěvek na zakoupení motorového vozidla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rmAutofit/>
          </a:bodyPr>
          <a:lstStyle/>
          <a:p>
            <a:pPr lvl="0" algn="just" rtl="0"/>
            <a:r>
              <a:rPr lang="cs-CZ" sz="2200" dirty="0" smtClean="0"/>
              <a:t>Tento příspěvek náleží osobě pečující, pokud má v pěstounské péči nejméně 3 děti nebo má nárok na odměnu pěstouna z důvodu péče o 3 děti (včetně zletilých nezaopatřených dětí, které zakládají osobě pečující nárok na odměnu pěstouna) a zakoupila osobní motorové vozidlo nebo zajistila nezbytnou celkovou opravu motorového vozidla, pokud toto vozidlo nepoužívá pro výdělečnou činnost.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1256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" y="404664"/>
            <a:ext cx="8512493" cy="688658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Výše příspěvku na zakoupení motorového vozidla</a:t>
            </a:r>
            <a:endParaRPr lang="cs-CZ" b="1" dirty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300036" y="1628800"/>
            <a:ext cx="8512493" cy="3200400"/>
          </a:xfrm>
        </p:spPr>
        <p:txBody>
          <a:bodyPr>
            <a:normAutofit/>
          </a:bodyPr>
          <a:lstStyle/>
          <a:p>
            <a:pPr algn="just"/>
            <a:r>
              <a:rPr lang="cs-CZ" altLang="cs-CZ" sz="2200" dirty="0"/>
              <a:t>Výše příspěvku na zakoupení motorového vozidla činí </a:t>
            </a:r>
            <a:r>
              <a:rPr lang="cs-CZ" altLang="cs-CZ" sz="2200" b="1" dirty="0"/>
              <a:t>70 % pořizovací ceny motorového vozidla nebo prokázaných výdajů na opravy</a:t>
            </a:r>
            <a:r>
              <a:rPr lang="cs-CZ" altLang="cs-CZ" sz="2200" dirty="0"/>
              <a:t>, </a:t>
            </a:r>
            <a:r>
              <a:rPr lang="cs-CZ" altLang="cs-CZ" sz="2200" b="1" dirty="0"/>
              <a:t>nejvýše však 100 000 Kč</a:t>
            </a:r>
            <a:r>
              <a:rPr lang="cs-CZ" altLang="cs-CZ" sz="2200" dirty="0"/>
              <a:t>. </a:t>
            </a:r>
          </a:p>
          <a:p>
            <a:pPr algn="just"/>
            <a:r>
              <a:rPr lang="cs-CZ" altLang="cs-CZ" sz="2200" dirty="0"/>
              <a:t>Součet těchto příspěvků poskytnutých osobě pečující </a:t>
            </a:r>
            <a:r>
              <a:rPr lang="cs-CZ" altLang="cs-CZ" sz="2200" u="sng" dirty="0"/>
              <a:t>v období posledních 10 kalendářních let </a:t>
            </a:r>
            <a:r>
              <a:rPr lang="cs-CZ" altLang="cs-CZ" sz="2200" dirty="0"/>
              <a:t>přede dnem podání žádosti </a:t>
            </a:r>
            <a:r>
              <a:rPr lang="cs-CZ" altLang="cs-CZ" sz="2200" u="sng" dirty="0"/>
              <a:t>nesmí přesáhnout 200 000 Kč</a:t>
            </a:r>
            <a:r>
              <a:rPr lang="cs-CZ" alt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81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Příspěvek při ukončení pěstounské péče</a:t>
            </a:r>
            <a:endParaRPr lang="cs-CZ" b="1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22352" y="1700808"/>
            <a:ext cx="8519983" cy="4248472"/>
          </a:xfrm>
        </p:spPr>
        <p:txBody>
          <a:bodyPr>
            <a:normAutofit/>
          </a:bodyPr>
          <a:lstStyle/>
          <a:p>
            <a:pPr lvl="0" algn="just"/>
            <a:r>
              <a:rPr lang="cs-CZ" sz="2200" dirty="0">
                <a:latin typeface="Hind Regular"/>
              </a:rPr>
              <a:t>Nárok na příspěvek při ukončení pěstounské péče má </a:t>
            </a:r>
            <a:r>
              <a:rPr lang="cs-CZ" sz="2200" b="1" dirty="0">
                <a:latin typeface="Hind Regular"/>
              </a:rPr>
              <a:t>fyzická osoba, která byla ke dni dosažení zletilosti v pěstounské péči </a:t>
            </a:r>
            <a:r>
              <a:rPr lang="cs-CZ" sz="2200" dirty="0">
                <a:latin typeface="Hind Regular"/>
              </a:rPr>
              <a:t>(jak osoby pečující, tak osoby v evidenci), a to ke dni zániku nároku této osoby na příspěvek na úhradu potřeb dítěte. </a:t>
            </a:r>
            <a:endParaRPr lang="cs-CZ" sz="2200" dirty="0" smtClean="0">
              <a:latin typeface="Hind Regular"/>
            </a:endParaRPr>
          </a:p>
          <a:p>
            <a:pPr lvl="0" algn="just"/>
            <a:endParaRPr lang="cs-CZ" sz="1000" dirty="0" smtClean="0">
              <a:latin typeface="Hind Regular"/>
            </a:endParaRPr>
          </a:p>
          <a:p>
            <a:pPr algn="just"/>
            <a:r>
              <a:rPr lang="cs-CZ" altLang="cs-CZ" sz="2200" b="1" dirty="0" smtClean="0">
                <a:latin typeface="Hind Regular"/>
              </a:rPr>
              <a:t>Výše příspěvku při ukončení pěstounské péče:</a:t>
            </a:r>
          </a:p>
          <a:p>
            <a:pPr marL="0" indent="0" algn="just">
              <a:buNone/>
            </a:pPr>
            <a:r>
              <a:rPr lang="cs-CZ" altLang="cs-CZ" sz="2200" dirty="0" smtClean="0">
                <a:latin typeface="Hind Regular"/>
              </a:rPr>
              <a:t>Příspěvek </a:t>
            </a:r>
            <a:r>
              <a:rPr lang="cs-CZ" altLang="cs-CZ" sz="2200" dirty="0">
                <a:latin typeface="Hind Regular"/>
              </a:rPr>
              <a:t>je vyplácen jednorázově ve výši </a:t>
            </a:r>
            <a:r>
              <a:rPr lang="cs-CZ" altLang="cs-CZ" sz="2200" b="1" dirty="0">
                <a:latin typeface="Hind Regular"/>
              </a:rPr>
              <a:t>25 000 Kč </a:t>
            </a:r>
            <a:r>
              <a:rPr lang="cs-CZ" altLang="cs-CZ" sz="2200" dirty="0">
                <a:latin typeface="Hind Regular"/>
              </a:rPr>
              <a:t>a každé osobě náleží jen jednou.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>
              <a:latin typeface="Hind Regular"/>
            </a:endParaRPr>
          </a:p>
          <a:p>
            <a:pPr lvl="0" algn="just"/>
            <a:endParaRPr lang="cs-CZ" sz="2200" dirty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3975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Zdroje:</a:t>
            </a:r>
            <a:endParaRPr lang="cs-CZ" b="1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22352" y="1700808"/>
            <a:ext cx="8519983" cy="4248472"/>
          </a:xfrm>
        </p:spPr>
        <p:txBody>
          <a:bodyPr>
            <a:normAutofit/>
          </a:bodyPr>
          <a:lstStyle/>
          <a:p>
            <a:r>
              <a:rPr lang="cs-CZ" sz="2200" dirty="0"/>
              <a:t>Z. č. 359/1999 Sb., o sociálně-právní ochraně dětí, ve znění pozdějších předpisů.</a:t>
            </a:r>
          </a:p>
          <a:p>
            <a:endParaRPr lang="cs-CZ" sz="1000" dirty="0"/>
          </a:p>
          <a:p>
            <a:r>
              <a:rPr lang="cs-CZ" sz="2400" dirty="0">
                <a:hlinkClick r:id="rId2"/>
              </a:rPr>
              <a:t>https://www.mpsv.cz/web/cz/davky-a-prispevky#pestounska-pece</a:t>
            </a:r>
            <a:endParaRPr lang="cs-CZ" sz="2400" dirty="0"/>
          </a:p>
          <a:p>
            <a:r>
              <a:rPr lang="cs-CZ" sz="2400" dirty="0">
                <a:hlinkClick r:id="rId3"/>
              </a:rPr>
              <a:t>https://www.uradprace.cz/web/cz/davky-pestounske-pece</a:t>
            </a:r>
            <a:endParaRPr lang="cs-CZ" sz="2200" dirty="0"/>
          </a:p>
          <a:p>
            <a:pPr lvl="0" algn="just"/>
            <a:endParaRPr lang="cs-CZ" sz="2200" dirty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4045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Dávky pěstounské péče – přehled dávek, základní podmínky pro výplatu jednotlivých dávek a jejich výše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99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200900" cy="585496"/>
          </a:xfrm>
        </p:spPr>
        <p:txBody>
          <a:bodyPr/>
          <a:lstStyle/>
          <a:p>
            <a:pPr algn="ctr"/>
            <a:r>
              <a:rPr lang="cs-CZ" altLang="cs-CZ" b="1" dirty="0" smtClean="0"/>
              <a:t>Dávky pěstounské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425355"/>
          </a:xfrm>
        </p:spPr>
        <p:txBody>
          <a:bodyPr>
            <a:normAutofit lnSpcReduction="10000"/>
          </a:bodyPr>
          <a:lstStyle/>
          <a:p>
            <a:pPr lvl="0" algn="just" rtl="0"/>
            <a:r>
              <a:rPr lang="cs-CZ" sz="2200" dirty="0" smtClean="0"/>
              <a:t>Právní úprava - zákon č. 359/1999 Sb., o sociálně-právní ochraně dětí (SPOD) a zákon č. 401/2012 Sb., o změně zákona o sociálně-právní ochraně dětí a změna souvisejících zákonů.</a:t>
            </a:r>
          </a:p>
          <a:p>
            <a:pPr lvl="0" algn="just" rtl="0"/>
            <a:r>
              <a:rPr lang="cs-CZ" sz="2200" dirty="0" smtClean="0"/>
              <a:t>1. 1. 2013 nabyl účinnosti zákon o SPOD, který vyňal dávky pěstounské péče ze zákona o státní sociální podpoře a významným způsobem je reformoval (mj. zavedení institutu profesionální pěstounské péče).</a:t>
            </a:r>
          </a:p>
          <a:p>
            <a:pPr lvl="0" algn="just" rtl="0"/>
            <a:r>
              <a:rPr lang="cs-CZ" sz="2200" b="1" dirty="0" smtClean="0"/>
              <a:t>Dávky pěstounské péče jsou poskytovány rodinám, které mají do pěstounské péče svěřeno dítě/děti </a:t>
            </a:r>
            <a:r>
              <a:rPr lang="cs-CZ" sz="2200" dirty="0" smtClean="0"/>
              <a:t>(jeden ze způsobů náhradní rodinné výchovy).</a:t>
            </a:r>
          </a:p>
          <a:p>
            <a:pPr lvl="0" algn="just" rtl="0"/>
            <a:r>
              <a:rPr lang="cs-CZ" sz="2200" dirty="0" smtClean="0"/>
              <a:t>Zákon o sociálně-právní ochraně dětí přitom rozlišuje, zda se jedná o </a:t>
            </a:r>
            <a:r>
              <a:rPr lang="cs-CZ" sz="2200" b="1" dirty="0" smtClean="0"/>
              <a:t>osobu pečující </a:t>
            </a:r>
            <a:r>
              <a:rPr lang="cs-CZ" sz="2200" dirty="0" smtClean="0"/>
              <a:t>nebo </a:t>
            </a:r>
            <a:r>
              <a:rPr lang="cs-CZ" sz="2200" b="1" dirty="0" smtClean="0"/>
              <a:t>osobu v evidenci</a:t>
            </a:r>
            <a:r>
              <a:rPr lang="cs-CZ" sz="2200" dirty="0" smtClean="0"/>
              <a:t> (tzv. „profesionální pěstoun“).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0497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930729" y="332656"/>
            <a:ext cx="7200900" cy="679385"/>
          </a:xfrm>
        </p:spPr>
        <p:txBody>
          <a:bodyPr/>
          <a:lstStyle/>
          <a:p>
            <a:r>
              <a:rPr lang="cs-CZ" altLang="cs-CZ" b="1" dirty="0" smtClean="0"/>
              <a:t>Osoba pečující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484784"/>
          <a:ext cx="8640960" cy="453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169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47716" y="404664"/>
            <a:ext cx="8208912" cy="637397"/>
          </a:xfrm>
        </p:spPr>
        <p:txBody>
          <a:bodyPr/>
          <a:lstStyle/>
          <a:p>
            <a:r>
              <a:rPr lang="cs-CZ" altLang="cs-CZ" b="1" dirty="0" smtClean="0"/>
              <a:t>Osoba v evidenci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425355"/>
          </a:xfrm>
        </p:spPr>
        <p:txBody>
          <a:bodyPr/>
          <a:lstStyle/>
          <a:p>
            <a:pPr lvl="0" algn="just" rtl="0"/>
            <a:r>
              <a:rPr lang="cs-CZ" sz="2200" dirty="0" smtClean="0"/>
              <a:t>je fyzická osoba, která je vedena v evidenci osob, které mohou vykonávat pěstounskou péči na přechodnou dobu.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730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52927" cy="58841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b="1" dirty="0" smtClean="0"/>
              <a:t>Jednotlivé dávky pěstounské péče:</a:t>
            </a:r>
            <a:endParaRPr lang="cs-CZ" b="1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1556792"/>
          <a:ext cx="8530513" cy="3537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409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200900" cy="637397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b="1" dirty="0" smtClean="0"/>
              <a:t>Příspěvek při převzetí dítěte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425355"/>
          </a:xfrm>
        </p:spPr>
        <p:txBody>
          <a:bodyPr>
            <a:normAutofit/>
          </a:bodyPr>
          <a:lstStyle/>
          <a:p>
            <a:pPr lvl="0" algn="just" rtl="0"/>
            <a:r>
              <a:rPr lang="cs-CZ" sz="2200" dirty="0" smtClean="0"/>
              <a:t>Příspěvek při převzetí dítěte se vyplácí </a:t>
            </a:r>
            <a:r>
              <a:rPr lang="cs-CZ" sz="2200" b="1" dirty="0" smtClean="0"/>
              <a:t>osobě pečující, která převzala dítě do pěstounské péče</a:t>
            </a:r>
            <a:r>
              <a:rPr lang="cs-CZ" sz="2200" dirty="0" smtClean="0"/>
              <a:t>. </a:t>
            </a:r>
          </a:p>
          <a:p>
            <a:pPr marL="0" lvl="0" indent="0" algn="just" rtl="0">
              <a:buNone/>
            </a:pPr>
            <a:endParaRPr lang="cs-CZ" sz="1000" dirty="0"/>
          </a:p>
          <a:p>
            <a:pPr lvl="0" algn="just" rtl="0"/>
            <a:r>
              <a:rPr lang="cs-CZ" sz="2200" dirty="0" smtClean="0"/>
              <a:t>Příspěvek </a:t>
            </a:r>
            <a:r>
              <a:rPr lang="cs-CZ" sz="2200" b="1" dirty="0" smtClean="0"/>
              <a:t>nenáleží osobě v evidenci </a:t>
            </a:r>
            <a:r>
              <a:rPr lang="cs-CZ" sz="2200" dirty="0" smtClean="0"/>
              <a:t>při svěření dítěte do pěstounské péče na přechodnou dobu.</a:t>
            </a:r>
          </a:p>
          <a:p>
            <a:pPr lvl="0" algn="just" rtl="0"/>
            <a:endParaRPr lang="cs-CZ" sz="1000" dirty="0"/>
          </a:p>
          <a:p>
            <a:pPr lvl="0" algn="just" rtl="0"/>
            <a:r>
              <a:rPr lang="cs-CZ" sz="2200" b="1" dirty="0" smtClean="0"/>
              <a:t>Výše příspěvku při převzetí dítěte:</a:t>
            </a:r>
          </a:p>
          <a:p>
            <a:pPr marL="0" lvl="0" indent="0" algn="just" rtl="0">
              <a:buNone/>
            </a:pPr>
            <a:endParaRPr lang="cs-CZ" sz="2200" dirty="0"/>
          </a:p>
        </p:txBody>
      </p:sp>
      <p:graphicFrame>
        <p:nvGraphicFramePr>
          <p:cNvPr id="5" name="Zástupný symbol pro obsah 2"/>
          <p:cNvGraphicFramePr>
            <a:graphicFrameLocks/>
          </p:cNvGraphicFramePr>
          <p:nvPr>
            <p:extLst/>
          </p:nvPr>
        </p:nvGraphicFramePr>
        <p:xfrm>
          <a:off x="315924" y="3645024"/>
          <a:ext cx="8504548" cy="2419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16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216" y="404664"/>
            <a:ext cx="8341568" cy="714375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b="1" dirty="0" smtClean="0"/>
              <a:t>Příspěvek na úhradu potřeb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556792"/>
            <a:ext cx="8285584" cy="4425355"/>
          </a:xfrm>
        </p:spPr>
        <p:txBody>
          <a:bodyPr>
            <a:normAutofit/>
          </a:bodyPr>
          <a:lstStyle/>
          <a:p>
            <a:pPr lvl="0" algn="just" rtl="0"/>
            <a:r>
              <a:rPr lang="cs-CZ" sz="2200" b="1" dirty="0" smtClean="0"/>
              <a:t>Nárok na příspěvek na úhradu potřeb dítěte má každé nezletilé nezaopatřené dítě, které je svěřeno do péče osoby pečující nebo osoby v evidenci. </a:t>
            </a:r>
            <a:endParaRPr lang="cs-CZ" sz="2200" b="1" dirty="0"/>
          </a:p>
          <a:p>
            <a:pPr lvl="0" algn="just" rtl="0"/>
            <a:r>
              <a:rPr lang="cs-CZ" sz="2200" dirty="0" smtClean="0"/>
              <a:t>Po dobu nezletilosti dítěte žádá o příspěvek osoba pečující nebo osoba v evidenci.</a:t>
            </a:r>
            <a:endParaRPr lang="cs-CZ" sz="2200" dirty="0"/>
          </a:p>
          <a:p>
            <a:pPr lvl="0" algn="just" rtl="0"/>
            <a:r>
              <a:rPr lang="cs-CZ" sz="2200" dirty="0" smtClean="0"/>
              <a:t>Nárok na příspěvek trvá i po dosažení zletilosti dítěte, a to nejdéle do 26. roku věku, jedná-li se o nezaopatřené dítě, které žije ve společné domácnosti s osobou, která byla do jeho zletilosti osobou pečující.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6579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417253" y="260648"/>
            <a:ext cx="8208605" cy="854334"/>
          </a:xfrm>
        </p:spPr>
        <p:txBody>
          <a:bodyPr>
            <a:noAutofit/>
          </a:bodyPr>
          <a:lstStyle/>
          <a:p>
            <a:pPr algn="ctr"/>
            <a:r>
              <a:rPr lang="cs-CZ" altLang="cs-CZ" b="1" dirty="0"/>
              <a:t>Výše příspěvku na úhradu potřeb </a:t>
            </a:r>
            <a:r>
              <a:rPr lang="cs-CZ" altLang="cs-CZ" b="1" dirty="0" smtClean="0"/>
              <a:t>dítěte (za </a:t>
            </a:r>
            <a:r>
              <a:rPr lang="cs-CZ" altLang="cs-CZ" b="1" dirty="0"/>
              <a:t>kalendářní měsíc):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295598" y="1570446"/>
          <a:ext cx="8451913" cy="2290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39552" y="4005064"/>
            <a:ext cx="8358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>
                <a:latin typeface="Hind Regular"/>
              </a:rPr>
              <a:t>PŘÍSPĚVEK SE DÁLE NAVYŠUJE PODLE TOHO, </a:t>
            </a:r>
          </a:p>
          <a:p>
            <a:pPr algn="ctr"/>
            <a:r>
              <a:rPr lang="cs-CZ" sz="2200" dirty="0">
                <a:latin typeface="Hind Regular"/>
              </a:rPr>
              <a:t>O JAKÝ STUPEŇ ZÁVISLOSTI SE U DÍTĚTE JEDNÁ (viz další tabulka).</a:t>
            </a:r>
          </a:p>
        </p:txBody>
      </p:sp>
    </p:spTree>
    <p:extLst>
      <p:ext uri="{BB962C8B-B14F-4D97-AF65-F5344CB8AC3E}">
        <p14:creationId xmlns:p14="http://schemas.microsoft.com/office/powerpoint/2010/main" val="369883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35</TotalTime>
  <Words>1240</Words>
  <Application>Microsoft Office PowerPoint</Application>
  <PresentationFormat>Předvádění na obrazovce (4:3)</PresentationFormat>
  <Paragraphs>122</Paragraphs>
  <Slides>19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Hind Bold</vt:lpstr>
      <vt:lpstr>Hind Regular</vt:lpstr>
      <vt:lpstr>Times New Roman</vt:lpstr>
      <vt:lpstr>Wingdings 2</vt:lpstr>
      <vt:lpstr>Prezentace01</vt:lpstr>
      <vt:lpstr>7. Dávky pěstounské péče</vt:lpstr>
      <vt:lpstr>Struktura prezentace:</vt:lpstr>
      <vt:lpstr>Dávky pěstounské péče</vt:lpstr>
      <vt:lpstr>Osoba pečující</vt:lpstr>
      <vt:lpstr>Osoba v evidenci</vt:lpstr>
      <vt:lpstr>Jednotlivé dávky pěstounské péče:</vt:lpstr>
      <vt:lpstr>Příspěvek při převzetí dítěte</vt:lpstr>
      <vt:lpstr>Příspěvek na úhradu potřeb dítěte</vt:lpstr>
      <vt:lpstr>Výše příspěvku na úhradu potřeb dítěte (za kalendářní měsíc):</vt:lpstr>
      <vt:lpstr>Prezentace aplikace PowerPoint</vt:lpstr>
      <vt:lpstr>Odměna pěstouna</vt:lpstr>
      <vt:lpstr>Výše odměny pěstouna  – pro osoby pečující:</vt:lpstr>
      <vt:lpstr>Výše odměny pěstouna  – pro osoby v evidenci:</vt:lpstr>
      <vt:lpstr>(Při)výdělek a odměna pěstouna</vt:lpstr>
      <vt:lpstr>Odměna pěstouna u prarodičů  a praprarodičů</vt:lpstr>
      <vt:lpstr>Příspěvek na zakoupení motorového vozidla</vt:lpstr>
      <vt:lpstr>Výše příspěvku na zakoupení motorového vozidla</vt:lpstr>
      <vt:lpstr>Příspěvek při ukončení pěstounské péče</vt:lpstr>
      <vt:lpstr>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Dana</cp:lastModifiedBy>
  <cp:revision>9</cp:revision>
  <dcterms:created xsi:type="dcterms:W3CDTF">2019-01-27T17:04:57Z</dcterms:created>
  <dcterms:modified xsi:type="dcterms:W3CDTF">2019-12-22T08:59:58Z</dcterms:modified>
</cp:coreProperties>
</file>