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6" r:id="rId5"/>
    <p:sldId id="268" r:id="rId6"/>
    <p:sldId id="269" r:id="rId7"/>
    <p:sldId id="257" r:id="rId8"/>
    <p:sldId id="272" r:id="rId9"/>
    <p:sldId id="271" r:id="rId10"/>
    <p:sldId id="262" r:id="rId11"/>
    <p:sldId id="258" r:id="rId12"/>
    <p:sldId id="259" r:id="rId13"/>
    <p:sldId id="270" r:id="rId14"/>
    <p:sldId id="264" r:id="rId15"/>
    <p:sldId id="26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A6919A-9A74-FBC7-FC9B-056372FF0B4B}" v="78" dt="2022-03-29T13:59:38.307"/>
    <p1510:client id="{AD982976-F5CA-B732-866B-91C24B9E9FFF}" v="26" dt="2020-09-13T17:16:28.784"/>
    <p1510:client id="{E341B4E4-8BB5-DCE9-DB88-D83A2E89DF1B}" v="1231" dt="2022-03-28T20:06:10.966"/>
    <p1510:client id="{FB42BB34-36E1-FBE3-B5C2-409DCB8F0466}" v="223" dt="2022-03-29T07:00:56.5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Bruna (YMCA Praha)" userId="S::bruna@praha.ymca.cz::d46429e8-016a-45f2-95d8-2c79b91a87fb" providerId="AD" clId="Web-{03A6919A-9A74-FBC7-FC9B-056372FF0B4B}"/>
    <pc:docChg chg="modSld">
      <pc:chgData name="Petr Bruna (YMCA Praha)" userId="S::bruna@praha.ymca.cz::d46429e8-016a-45f2-95d8-2c79b91a87fb" providerId="AD" clId="Web-{03A6919A-9A74-FBC7-FC9B-056372FF0B4B}" dt="2022-03-29T13:59:32.682" v="75" actId="20577"/>
      <pc:docMkLst>
        <pc:docMk/>
      </pc:docMkLst>
      <pc:sldChg chg="modSp">
        <pc:chgData name="Petr Bruna (YMCA Praha)" userId="S::bruna@praha.ymca.cz::d46429e8-016a-45f2-95d8-2c79b91a87fb" providerId="AD" clId="Web-{03A6919A-9A74-FBC7-FC9B-056372FF0B4B}" dt="2022-03-29T13:59:09.431" v="72" actId="20577"/>
        <pc:sldMkLst>
          <pc:docMk/>
          <pc:sldMk cId="4101717863" sldId="257"/>
        </pc:sldMkLst>
        <pc:spChg chg="mod">
          <ac:chgData name="Petr Bruna (YMCA Praha)" userId="S::bruna@praha.ymca.cz::d46429e8-016a-45f2-95d8-2c79b91a87fb" providerId="AD" clId="Web-{03A6919A-9A74-FBC7-FC9B-056372FF0B4B}" dt="2022-03-29T13:59:09.431" v="72" actId="20577"/>
          <ac:spMkLst>
            <pc:docMk/>
            <pc:sldMk cId="4101717863" sldId="257"/>
            <ac:spMk id="3" creationId="{00000000-0000-0000-0000-000000000000}"/>
          </ac:spMkLst>
        </pc:spChg>
      </pc:sldChg>
      <pc:sldChg chg="modSp">
        <pc:chgData name="Petr Bruna (YMCA Praha)" userId="S::bruna@praha.ymca.cz::d46429e8-016a-45f2-95d8-2c79b91a87fb" providerId="AD" clId="Web-{03A6919A-9A74-FBC7-FC9B-056372FF0B4B}" dt="2022-03-29T13:56:48.178" v="64" actId="20577"/>
        <pc:sldMkLst>
          <pc:docMk/>
          <pc:sldMk cId="1789023405" sldId="259"/>
        </pc:sldMkLst>
        <pc:spChg chg="mod">
          <ac:chgData name="Petr Bruna (YMCA Praha)" userId="S::bruna@praha.ymca.cz::d46429e8-016a-45f2-95d8-2c79b91a87fb" providerId="AD" clId="Web-{03A6919A-9A74-FBC7-FC9B-056372FF0B4B}" dt="2022-03-29T13:56:48.178" v="64" actId="20577"/>
          <ac:spMkLst>
            <pc:docMk/>
            <pc:sldMk cId="1789023405" sldId="259"/>
            <ac:spMk id="3" creationId="{00000000-0000-0000-0000-000000000000}"/>
          </ac:spMkLst>
        </pc:spChg>
      </pc:sldChg>
      <pc:sldChg chg="modSp">
        <pc:chgData name="Petr Bruna (YMCA Praha)" userId="S::bruna@praha.ymca.cz::d46429e8-016a-45f2-95d8-2c79b91a87fb" providerId="AD" clId="Web-{03A6919A-9A74-FBC7-FC9B-056372FF0B4B}" dt="2022-03-29T13:54:32.659" v="10" actId="20577"/>
        <pc:sldMkLst>
          <pc:docMk/>
          <pc:sldMk cId="483869964" sldId="262"/>
        </pc:sldMkLst>
        <pc:spChg chg="mod">
          <ac:chgData name="Petr Bruna (YMCA Praha)" userId="S::bruna@praha.ymca.cz::d46429e8-016a-45f2-95d8-2c79b91a87fb" providerId="AD" clId="Web-{03A6919A-9A74-FBC7-FC9B-056372FF0B4B}" dt="2022-03-29T13:54:32.659" v="10" actId="20577"/>
          <ac:spMkLst>
            <pc:docMk/>
            <pc:sldMk cId="483869964" sldId="262"/>
            <ac:spMk id="2" creationId="{00000000-0000-0000-0000-000000000000}"/>
          </ac:spMkLst>
        </pc:spChg>
      </pc:sldChg>
      <pc:sldChg chg="modSp">
        <pc:chgData name="Petr Bruna (YMCA Praha)" userId="S::bruna@praha.ymca.cz::d46429e8-016a-45f2-95d8-2c79b91a87fb" providerId="AD" clId="Web-{03A6919A-9A74-FBC7-FC9B-056372FF0B4B}" dt="2022-03-29T13:59:32.682" v="75" actId="20577"/>
        <pc:sldMkLst>
          <pc:docMk/>
          <pc:sldMk cId="1602482803" sldId="272"/>
        </pc:sldMkLst>
        <pc:spChg chg="mod">
          <ac:chgData name="Petr Bruna (YMCA Praha)" userId="S::bruna@praha.ymca.cz::d46429e8-016a-45f2-95d8-2c79b91a87fb" providerId="AD" clId="Web-{03A6919A-9A74-FBC7-FC9B-056372FF0B4B}" dt="2022-03-29T13:59:32.682" v="75" actId="20577"/>
          <ac:spMkLst>
            <pc:docMk/>
            <pc:sldMk cId="1602482803" sldId="272"/>
            <ac:spMk id="3" creationId="{00000000-0000-0000-0000-000000000000}"/>
          </ac:spMkLst>
        </pc:spChg>
      </pc:sldChg>
    </pc:docChg>
  </pc:docChgLst>
  <pc:docChgLst>
    <pc:chgData name="Petr Bruna (YMCA Praha)" userId="S::bruna@praha.ymca.cz::d46429e8-016a-45f2-95d8-2c79b91a87fb" providerId="AD" clId="Web-{AD982976-F5CA-B732-866B-91C24B9E9FFF}"/>
    <pc:docChg chg="modSld sldOrd">
      <pc:chgData name="Petr Bruna (YMCA Praha)" userId="S::bruna@praha.ymca.cz::d46429e8-016a-45f2-95d8-2c79b91a87fb" providerId="AD" clId="Web-{AD982976-F5CA-B732-866B-91C24B9E9FFF}" dt="2020-09-13T17:16:28.784" v="25"/>
      <pc:docMkLst>
        <pc:docMk/>
      </pc:docMkLst>
      <pc:sldChg chg="modSp">
        <pc:chgData name="Petr Bruna (YMCA Praha)" userId="S::bruna@praha.ymca.cz::d46429e8-016a-45f2-95d8-2c79b91a87fb" providerId="AD" clId="Web-{AD982976-F5CA-B732-866B-91C24B9E9FFF}" dt="2020-09-13T16:41:24.832" v="19" actId="20577"/>
        <pc:sldMkLst>
          <pc:docMk/>
          <pc:sldMk cId="820556977" sldId="256"/>
        </pc:sldMkLst>
        <pc:spChg chg="mod">
          <ac:chgData name="Petr Bruna (YMCA Praha)" userId="S::bruna@praha.ymca.cz::d46429e8-016a-45f2-95d8-2c79b91a87fb" providerId="AD" clId="Web-{AD982976-F5CA-B732-866B-91C24B9E9FFF}" dt="2020-09-13T16:41:24.832" v="19" actId="20577"/>
          <ac:spMkLst>
            <pc:docMk/>
            <pc:sldMk cId="820556977" sldId="256"/>
            <ac:spMk id="3" creationId="{00000000-0000-0000-0000-000000000000}"/>
          </ac:spMkLst>
        </pc:spChg>
      </pc:sldChg>
      <pc:sldChg chg="ord">
        <pc:chgData name="Petr Bruna (YMCA Praha)" userId="S::bruna@praha.ymca.cz::d46429e8-016a-45f2-95d8-2c79b91a87fb" providerId="AD" clId="Web-{AD982976-F5CA-B732-866B-91C24B9E9FFF}" dt="2020-09-13T17:09:26.136" v="24"/>
        <pc:sldMkLst>
          <pc:docMk/>
          <pc:sldMk cId="3861588169" sldId="271"/>
        </pc:sldMkLst>
      </pc:sldChg>
      <pc:sldChg chg="ord">
        <pc:chgData name="Petr Bruna (YMCA Praha)" userId="S::bruna@praha.ymca.cz::d46429e8-016a-45f2-95d8-2c79b91a87fb" providerId="AD" clId="Web-{AD982976-F5CA-B732-866B-91C24B9E9FFF}" dt="2020-09-13T17:08:59.979" v="23"/>
        <pc:sldMkLst>
          <pc:docMk/>
          <pc:sldMk cId="2770499537" sldId="272"/>
        </pc:sldMkLst>
      </pc:sldChg>
    </pc:docChg>
  </pc:docChgLst>
  <pc:docChgLst>
    <pc:chgData name="Petr Bruna (YMCA Praha)" userId="S::bruna@praha.ymca.cz::d46429e8-016a-45f2-95d8-2c79b91a87fb" providerId="AD" clId="Web-{E341B4E4-8BB5-DCE9-DB88-D83A2E89DF1B}"/>
    <pc:docChg chg="delSld modSld">
      <pc:chgData name="Petr Bruna (YMCA Praha)" userId="S::bruna@praha.ymca.cz::d46429e8-016a-45f2-95d8-2c79b91a87fb" providerId="AD" clId="Web-{E341B4E4-8BB5-DCE9-DB88-D83A2E89DF1B}" dt="2022-03-28T20:06:10.966" v="1238" actId="20577"/>
      <pc:docMkLst>
        <pc:docMk/>
      </pc:docMkLst>
      <pc:sldChg chg="modSp">
        <pc:chgData name="Petr Bruna (YMCA Praha)" userId="S::bruna@praha.ymca.cz::d46429e8-016a-45f2-95d8-2c79b91a87fb" providerId="AD" clId="Web-{E341B4E4-8BB5-DCE9-DB88-D83A2E89DF1B}" dt="2022-03-28T19:04:32.050" v="3" actId="20577"/>
        <pc:sldMkLst>
          <pc:docMk/>
          <pc:sldMk cId="820556977" sldId="256"/>
        </pc:sldMkLst>
        <pc:spChg chg="mod">
          <ac:chgData name="Petr Bruna (YMCA Praha)" userId="S::bruna@praha.ymca.cz::d46429e8-016a-45f2-95d8-2c79b91a87fb" providerId="AD" clId="Web-{E341B4E4-8BB5-DCE9-DB88-D83A2E89DF1B}" dt="2022-03-28T19:04:32.050" v="3" actId="20577"/>
          <ac:spMkLst>
            <pc:docMk/>
            <pc:sldMk cId="820556977" sldId="256"/>
            <ac:spMk id="3" creationId="{00000000-0000-0000-0000-000000000000}"/>
          </ac:spMkLst>
        </pc:spChg>
      </pc:sldChg>
      <pc:sldChg chg="modSp">
        <pc:chgData name="Petr Bruna (YMCA Praha)" userId="S::bruna@praha.ymca.cz::d46429e8-016a-45f2-95d8-2c79b91a87fb" providerId="AD" clId="Web-{E341B4E4-8BB5-DCE9-DB88-D83A2E89DF1B}" dt="2022-03-28T19:09:14.805" v="86" actId="20577"/>
        <pc:sldMkLst>
          <pc:docMk/>
          <pc:sldMk cId="4101717863" sldId="257"/>
        </pc:sldMkLst>
        <pc:spChg chg="mod">
          <ac:chgData name="Petr Bruna (YMCA Praha)" userId="S::bruna@praha.ymca.cz::d46429e8-016a-45f2-95d8-2c79b91a87fb" providerId="AD" clId="Web-{E341B4E4-8BB5-DCE9-DB88-D83A2E89DF1B}" dt="2022-03-28T19:08:39.523" v="65" actId="20577"/>
          <ac:spMkLst>
            <pc:docMk/>
            <pc:sldMk cId="4101717863" sldId="257"/>
            <ac:spMk id="2" creationId="{00000000-0000-0000-0000-000000000000}"/>
          </ac:spMkLst>
        </pc:spChg>
        <pc:spChg chg="mod">
          <ac:chgData name="Petr Bruna (YMCA Praha)" userId="S::bruna@praha.ymca.cz::d46429e8-016a-45f2-95d8-2c79b91a87fb" providerId="AD" clId="Web-{E341B4E4-8BB5-DCE9-DB88-D83A2E89DF1B}" dt="2022-03-28T19:09:14.805" v="86" actId="20577"/>
          <ac:spMkLst>
            <pc:docMk/>
            <pc:sldMk cId="4101717863" sldId="257"/>
            <ac:spMk id="3" creationId="{00000000-0000-0000-0000-000000000000}"/>
          </ac:spMkLst>
        </pc:spChg>
      </pc:sldChg>
      <pc:sldChg chg="modSp">
        <pc:chgData name="Petr Bruna (YMCA Praha)" userId="S::bruna@praha.ymca.cz::d46429e8-016a-45f2-95d8-2c79b91a87fb" providerId="AD" clId="Web-{E341B4E4-8BB5-DCE9-DB88-D83A2E89DF1B}" dt="2022-03-28T19:46:54.244" v="528" actId="20577"/>
        <pc:sldMkLst>
          <pc:docMk/>
          <pc:sldMk cId="3102826799" sldId="258"/>
        </pc:sldMkLst>
        <pc:spChg chg="mod">
          <ac:chgData name="Petr Bruna (YMCA Praha)" userId="S::bruna@praha.ymca.cz::d46429e8-016a-45f2-95d8-2c79b91a87fb" providerId="AD" clId="Web-{E341B4E4-8BB5-DCE9-DB88-D83A2E89DF1B}" dt="2022-03-28T19:46:54.244" v="528" actId="20577"/>
          <ac:spMkLst>
            <pc:docMk/>
            <pc:sldMk cId="3102826799" sldId="258"/>
            <ac:spMk id="3" creationId="{00000000-0000-0000-0000-000000000000}"/>
          </ac:spMkLst>
        </pc:spChg>
      </pc:sldChg>
      <pc:sldChg chg="modSp">
        <pc:chgData name="Petr Bruna (YMCA Praha)" userId="S::bruna@praha.ymca.cz::d46429e8-016a-45f2-95d8-2c79b91a87fb" providerId="AD" clId="Web-{E341B4E4-8BB5-DCE9-DB88-D83A2E89DF1B}" dt="2022-03-28T19:49:01.436" v="588" actId="20577"/>
        <pc:sldMkLst>
          <pc:docMk/>
          <pc:sldMk cId="1789023405" sldId="259"/>
        </pc:sldMkLst>
        <pc:spChg chg="mod">
          <ac:chgData name="Petr Bruna (YMCA Praha)" userId="S::bruna@praha.ymca.cz::d46429e8-016a-45f2-95d8-2c79b91a87fb" providerId="AD" clId="Web-{E341B4E4-8BB5-DCE9-DB88-D83A2E89DF1B}" dt="2022-03-28T19:49:01.436" v="588" actId="20577"/>
          <ac:spMkLst>
            <pc:docMk/>
            <pc:sldMk cId="1789023405" sldId="259"/>
            <ac:spMk id="3" creationId="{00000000-0000-0000-0000-000000000000}"/>
          </ac:spMkLst>
        </pc:spChg>
      </pc:sldChg>
      <pc:sldChg chg="modSp">
        <pc:chgData name="Petr Bruna (YMCA Praha)" userId="S::bruna@praha.ymca.cz::d46429e8-016a-45f2-95d8-2c79b91a87fb" providerId="AD" clId="Web-{E341B4E4-8BB5-DCE9-DB88-D83A2E89DF1B}" dt="2022-03-28T19:37:04.587" v="475" actId="20577"/>
        <pc:sldMkLst>
          <pc:docMk/>
          <pc:sldMk cId="483869964" sldId="262"/>
        </pc:sldMkLst>
        <pc:spChg chg="mod">
          <ac:chgData name="Petr Bruna (YMCA Praha)" userId="S::bruna@praha.ymca.cz::d46429e8-016a-45f2-95d8-2c79b91a87fb" providerId="AD" clId="Web-{E341B4E4-8BB5-DCE9-DB88-D83A2E89DF1B}" dt="2022-03-28T19:37:04.587" v="475" actId="20577"/>
          <ac:spMkLst>
            <pc:docMk/>
            <pc:sldMk cId="483869964" sldId="262"/>
            <ac:spMk id="3" creationId="{00000000-0000-0000-0000-000000000000}"/>
          </ac:spMkLst>
        </pc:spChg>
      </pc:sldChg>
      <pc:sldChg chg="modSp">
        <pc:chgData name="Petr Bruna (YMCA Praha)" userId="S::bruna@praha.ymca.cz::d46429e8-016a-45f2-95d8-2c79b91a87fb" providerId="AD" clId="Web-{E341B4E4-8BB5-DCE9-DB88-D83A2E89DF1B}" dt="2022-03-28T20:05:42.637" v="1232" actId="20577"/>
        <pc:sldMkLst>
          <pc:docMk/>
          <pc:sldMk cId="782226730" sldId="263"/>
        </pc:sldMkLst>
        <pc:spChg chg="mod">
          <ac:chgData name="Petr Bruna (YMCA Praha)" userId="S::bruna@praha.ymca.cz::d46429e8-016a-45f2-95d8-2c79b91a87fb" providerId="AD" clId="Web-{E341B4E4-8BB5-DCE9-DB88-D83A2E89DF1B}" dt="2022-03-28T20:05:42.637" v="1232" actId="20577"/>
          <ac:spMkLst>
            <pc:docMk/>
            <pc:sldMk cId="782226730" sldId="263"/>
            <ac:spMk id="3" creationId="{00000000-0000-0000-0000-000000000000}"/>
          </ac:spMkLst>
        </pc:spChg>
      </pc:sldChg>
      <pc:sldChg chg="modSp">
        <pc:chgData name="Petr Bruna (YMCA Praha)" userId="S::bruna@praha.ymca.cz::d46429e8-016a-45f2-95d8-2c79b91a87fb" providerId="AD" clId="Web-{E341B4E4-8BB5-DCE9-DB88-D83A2E89DF1B}" dt="2022-03-28T20:05:51.575" v="1235" actId="20577"/>
        <pc:sldMkLst>
          <pc:docMk/>
          <pc:sldMk cId="2229370415" sldId="264"/>
        </pc:sldMkLst>
        <pc:spChg chg="mod">
          <ac:chgData name="Petr Bruna (YMCA Praha)" userId="S::bruna@praha.ymca.cz::d46429e8-016a-45f2-95d8-2c79b91a87fb" providerId="AD" clId="Web-{E341B4E4-8BB5-DCE9-DB88-D83A2E89DF1B}" dt="2022-03-28T20:05:51.575" v="1235" actId="20577"/>
          <ac:spMkLst>
            <pc:docMk/>
            <pc:sldMk cId="2229370415" sldId="264"/>
            <ac:spMk id="3" creationId="{00000000-0000-0000-0000-000000000000}"/>
          </ac:spMkLst>
        </pc:spChg>
      </pc:sldChg>
      <pc:sldChg chg="modSp">
        <pc:chgData name="Petr Bruna (YMCA Praha)" userId="S::bruna@praha.ymca.cz::d46429e8-016a-45f2-95d8-2c79b91a87fb" providerId="AD" clId="Web-{E341B4E4-8BB5-DCE9-DB88-D83A2E89DF1B}" dt="2022-03-28T20:06:10.966" v="1238" actId="20577"/>
        <pc:sldMkLst>
          <pc:docMk/>
          <pc:sldMk cId="2400065979" sldId="270"/>
        </pc:sldMkLst>
        <pc:spChg chg="mod">
          <ac:chgData name="Petr Bruna (YMCA Praha)" userId="S::bruna@praha.ymca.cz::d46429e8-016a-45f2-95d8-2c79b91a87fb" providerId="AD" clId="Web-{E341B4E4-8BB5-DCE9-DB88-D83A2E89DF1B}" dt="2022-03-28T20:06:10.966" v="1238" actId="20577"/>
          <ac:spMkLst>
            <pc:docMk/>
            <pc:sldMk cId="2400065979" sldId="270"/>
            <ac:spMk id="3" creationId="{00000000-0000-0000-0000-000000000000}"/>
          </ac:spMkLst>
        </pc:spChg>
      </pc:sldChg>
      <pc:sldChg chg="modSp">
        <pc:chgData name="Petr Bruna (YMCA Praha)" userId="S::bruna@praha.ymca.cz::d46429e8-016a-45f2-95d8-2c79b91a87fb" providerId="AD" clId="Web-{E341B4E4-8BB5-DCE9-DB88-D83A2E89DF1B}" dt="2022-03-28T19:13:32.921" v="260" actId="20577"/>
        <pc:sldMkLst>
          <pc:docMk/>
          <pc:sldMk cId="3861588169" sldId="271"/>
        </pc:sldMkLst>
        <pc:spChg chg="mod">
          <ac:chgData name="Petr Bruna (YMCA Praha)" userId="S::bruna@praha.ymca.cz::d46429e8-016a-45f2-95d8-2c79b91a87fb" providerId="AD" clId="Web-{E341B4E4-8BB5-DCE9-DB88-D83A2E89DF1B}" dt="2022-03-28T19:10:00.024" v="98" actId="20577"/>
          <ac:spMkLst>
            <pc:docMk/>
            <pc:sldMk cId="3861588169" sldId="271"/>
            <ac:spMk id="2" creationId="{00000000-0000-0000-0000-000000000000}"/>
          </ac:spMkLst>
        </pc:spChg>
        <pc:spChg chg="mod">
          <ac:chgData name="Petr Bruna (YMCA Praha)" userId="S::bruna@praha.ymca.cz::d46429e8-016a-45f2-95d8-2c79b91a87fb" providerId="AD" clId="Web-{E341B4E4-8BB5-DCE9-DB88-D83A2E89DF1B}" dt="2022-03-28T19:13:32.921" v="260" actId="20577"/>
          <ac:spMkLst>
            <pc:docMk/>
            <pc:sldMk cId="3861588169" sldId="271"/>
            <ac:spMk id="3" creationId="{00000000-0000-0000-0000-000000000000}"/>
          </ac:spMkLst>
        </pc:spChg>
      </pc:sldChg>
      <pc:sldChg chg="modSp del">
        <pc:chgData name="Petr Bruna (YMCA Praha)" userId="S::bruna@praha.ymca.cz::d46429e8-016a-45f2-95d8-2c79b91a87fb" providerId="AD" clId="Web-{E341B4E4-8BB5-DCE9-DB88-D83A2E89DF1B}" dt="2022-03-28T19:08:27.398" v="60"/>
        <pc:sldMkLst>
          <pc:docMk/>
          <pc:sldMk cId="2770499537" sldId="272"/>
        </pc:sldMkLst>
        <pc:spChg chg="mod">
          <ac:chgData name="Petr Bruna (YMCA Praha)" userId="S::bruna@praha.ymca.cz::d46429e8-016a-45f2-95d8-2c79b91a87fb" providerId="AD" clId="Web-{E341B4E4-8BB5-DCE9-DB88-D83A2E89DF1B}" dt="2022-03-28T19:08:22.351" v="59" actId="20577"/>
          <ac:spMkLst>
            <pc:docMk/>
            <pc:sldMk cId="2770499537" sldId="272"/>
            <ac:spMk id="3" creationId="{00000000-0000-0000-0000-000000000000}"/>
          </ac:spMkLst>
        </pc:spChg>
      </pc:sldChg>
      <pc:sldChg chg="modSp del">
        <pc:chgData name="Petr Bruna (YMCA Praha)" userId="S::bruna@praha.ymca.cz::d46429e8-016a-45f2-95d8-2c79b91a87fb" providerId="AD" clId="Web-{E341B4E4-8BB5-DCE9-DB88-D83A2E89DF1B}" dt="2022-03-28T20:00:03.205" v="958"/>
        <pc:sldMkLst>
          <pc:docMk/>
          <pc:sldMk cId="3039546912" sldId="273"/>
        </pc:sldMkLst>
        <pc:spChg chg="mod">
          <ac:chgData name="Petr Bruna (YMCA Praha)" userId="S::bruna@praha.ymca.cz::d46429e8-016a-45f2-95d8-2c79b91a87fb" providerId="AD" clId="Web-{E341B4E4-8BB5-DCE9-DB88-D83A2E89DF1B}" dt="2022-03-28T19:59:26.423" v="957" actId="20577"/>
          <ac:spMkLst>
            <pc:docMk/>
            <pc:sldMk cId="3039546912" sldId="273"/>
            <ac:spMk id="3" creationId="{00000000-0000-0000-0000-000000000000}"/>
          </ac:spMkLst>
        </pc:spChg>
      </pc:sldChg>
    </pc:docChg>
  </pc:docChgLst>
  <pc:docChgLst>
    <pc:chgData name="Petr Bruna (YMCA Praha)" userId="S::bruna@praha.ymca.cz::d46429e8-016a-45f2-95d8-2c79b91a87fb" providerId="AD" clId="Web-{FB42BB34-36E1-FBE3-B5C2-409DCB8F0466}"/>
    <pc:docChg chg="addSld modSld">
      <pc:chgData name="Petr Bruna (YMCA Praha)" userId="S::bruna@praha.ymca.cz::d46429e8-016a-45f2-95d8-2c79b91a87fb" providerId="AD" clId="Web-{FB42BB34-36E1-FBE3-B5C2-409DCB8F0466}" dt="2022-03-29T07:00:56.166" v="218" actId="20577"/>
      <pc:docMkLst>
        <pc:docMk/>
      </pc:docMkLst>
      <pc:sldChg chg="modSp">
        <pc:chgData name="Petr Bruna (YMCA Praha)" userId="S::bruna@praha.ymca.cz::d46429e8-016a-45f2-95d8-2c79b91a87fb" providerId="AD" clId="Web-{FB42BB34-36E1-FBE3-B5C2-409DCB8F0466}" dt="2022-03-29T06:53:41.092" v="22" actId="20577"/>
        <pc:sldMkLst>
          <pc:docMk/>
          <pc:sldMk cId="1789023405" sldId="259"/>
        </pc:sldMkLst>
        <pc:spChg chg="mod">
          <ac:chgData name="Petr Bruna (YMCA Praha)" userId="S::bruna@praha.ymca.cz::d46429e8-016a-45f2-95d8-2c79b91a87fb" providerId="AD" clId="Web-{FB42BB34-36E1-FBE3-B5C2-409DCB8F0466}" dt="2022-03-29T06:53:41.092" v="22" actId="20577"/>
          <ac:spMkLst>
            <pc:docMk/>
            <pc:sldMk cId="1789023405" sldId="259"/>
            <ac:spMk id="3" creationId="{00000000-0000-0000-0000-000000000000}"/>
          </ac:spMkLst>
        </pc:spChg>
      </pc:sldChg>
      <pc:sldChg chg="modSp">
        <pc:chgData name="Petr Bruna (YMCA Praha)" userId="S::bruna@praha.ymca.cz::d46429e8-016a-45f2-95d8-2c79b91a87fb" providerId="AD" clId="Web-{FB42BB34-36E1-FBE3-B5C2-409DCB8F0466}" dt="2022-03-29T06:53:13.669" v="18" actId="20577"/>
        <pc:sldMkLst>
          <pc:docMk/>
          <pc:sldMk cId="483869964" sldId="262"/>
        </pc:sldMkLst>
        <pc:spChg chg="mod">
          <ac:chgData name="Petr Bruna (YMCA Praha)" userId="S::bruna@praha.ymca.cz::d46429e8-016a-45f2-95d8-2c79b91a87fb" providerId="AD" clId="Web-{FB42BB34-36E1-FBE3-B5C2-409DCB8F0466}" dt="2022-03-29T06:53:13.669" v="18" actId="20577"/>
          <ac:spMkLst>
            <pc:docMk/>
            <pc:sldMk cId="483869964" sldId="262"/>
            <ac:spMk id="3" creationId="{00000000-0000-0000-0000-000000000000}"/>
          </ac:spMkLst>
        </pc:spChg>
      </pc:sldChg>
      <pc:sldChg chg="modSp">
        <pc:chgData name="Petr Bruna (YMCA Praha)" userId="S::bruna@praha.ymca.cz::d46429e8-016a-45f2-95d8-2c79b91a87fb" providerId="AD" clId="Web-{FB42BB34-36E1-FBE3-B5C2-409DCB8F0466}" dt="2022-03-29T06:55:50.830" v="75" actId="20577"/>
        <pc:sldMkLst>
          <pc:docMk/>
          <pc:sldMk cId="782226730" sldId="263"/>
        </pc:sldMkLst>
        <pc:spChg chg="mod">
          <ac:chgData name="Petr Bruna (YMCA Praha)" userId="S::bruna@praha.ymca.cz::d46429e8-016a-45f2-95d8-2c79b91a87fb" providerId="AD" clId="Web-{FB42BB34-36E1-FBE3-B5C2-409DCB8F0466}" dt="2022-03-29T06:55:50.830" v="75" actId="20577"/>
          <ac:spMkLst>
            <pc:docMk/>
            <pc:sldMk cId="782226730" sldId="263"/>
            <ac:spMk id="3" creationId="{00000000-0000-0000-0000-000000000000}"/>
          </ac:spMkLst>
        </pc:spChg>
      </pc:sldChg>
      <pc:sldChg chg="modSp">
        <pc:chgData name="Petr Bruna (YMCA Praha)" userId="S::bruna@praha.ymca.cz::d46429e8-016a-45f2-95d8-2c79b91a87fb" providerId="AD" clId="Web-{FB42BB34-36E1-FBE3-B5C2-409DCB8F0466}" dt="2022-03-29T06:54:33.968" v="26" actId="20577"/>
        <pc:sldMkLst>
          <pc:docMk/>
          <pc:sldMk cId="2400065979" sldId="270"/>
        </pc:sldMkLst>
        <pc:spChg chg="mod">
          <ac:chgData name="Petr Bruna (YMCA Praha)" userId="S::bruna@praha.ymca.cz::d46429e8-016a-45f2-95d8-2c79b91a87fb" providerId="AD" clId="Web-{FB42BB34-36E1-FBE3-B5C2-409DCB8F0466}" dt="2022-03-29T06:54:33.968" v="26" actId="20577"/>
          <ac:spMkLst>
            <pc:docMk/>
            <pc:sldMk cId="2400065979" sldId="270"/>
            <ac:spMk id="3" creationId="{00000000-0000-0000-0000-000000000000}"/>
          </ac:spMkLst>
        </pc:spChg>
      </pc:sldChg>
      <pc:sldChg chg="modSp">
        <pc:chgData name="Petr Bruna (YMCA Praha)" userId="S::bruna@praha.ymca.cz::d46429e8-016a-45f2-95d8-2c79b91a87fb" providerId="AD" clId="Web-{FB42BB34-36E1-FBE3-B5C2-409DCB8F0466}" dt="2022-03-29T06:52:44.840" v="7" actId="20577"/>
        <pc:sldMkLst>
          <pc:docMk/>
          <pc:sldMk cId="3861588169" sldId="271"/>
        </pc:sldMkLst>
        <pc:spChg chg="mod">
          <ac:chgData name="Petr Bruna (YMCA Praha)" userId="S::bruna@praha.ymca.cz::d46429e8-016a-45f2-95d8-2c79b91a87fb" providerId="AD" clId="Web-{FB42BB34-36E1-FBE3-B5C2-409DCB8F0466}" dt="2022-03-29T06:52:44.840" v="7" actId="20577"/>
          <ac:spMkLst>
            <pc:docMk/>
            <pc:sldMk cId="3861588169" sldId="271"/>
            <ac:spMk id="3" creationId="{00000000-0000-0000-0000-000000000000}"/>
          </ac:spMkLst>
        </pc:spChg>
      </pc:sldChg>
      <pc:sldChg chg="modSp add replId">
        <pc:chgData name="Petr Bruna (YMCA Praha)" userId="S::bruna@praha.ymca.cz::d46429e8-016a-45f2-95d8-2c79b91a87fb" providerId="AD" clId="Web-{FB42BB34-36E1-FBE3-B5C2-409DCB8F0466}" dt="2022-03-29T07:00:56.166" v="218" actId="20577"/>
        <pc:sldMkLst>
          <pc:docMk/>
          <pc:sldMk cId="1602482803" sldId="272"/>
        </pc:sldMkLst>
        <pc:spChg chg="mod">
          <ac:chgData name="Petr Bruna (YMCA Praha)" userId="S::bruna@praha.ymca.cz::d46429e8-016a-45f2-95d8-2c79b91a87fb" providerId="AD" clId="Web-{FB42BB34-36E1-FBE3-B5C2-409DCB8F0466}" dt="2022-03-29T06:56:08.986" v="80" actId="20577"/>
          <ac:spMkLst>
            <pc:docMk/>
            <pc:sldMk cId="1602482803" sldId="272"/>
            <ac:spMk id="2" creationId="{00000000-0000-0000-0000-000000000000}"/>
          </ac:spMkLst>
        </pc:spChg>
        <pc:spChg chg="mod">
          <ac:chgData name="Petr Bruna (YMCA Praha)" userId="S::bruna@praha.ymca.cz::d46429e8-016a-45f2-95d8-2c79b91a87fb" providerId="AD" clId="Web-{FB42BB34-36E1-FBE3-B5C2-409DCB8F0466}" dt="2022-03-29T07:00:56.166" v="218" actId="20577"/>
          <ac:spMkLst>
            <pc:docMk/>
            <pc:sldMk cId="1602482803" sldId="272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3/30/2022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Jednotlivé fáze projektu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Na příkladu fiktivního projektu cyklu integračních příměstských táborů</a:t>
            </a:r>
          </a:p>
        </p:txBody>
      </p:sp>
    </p:spTree>
    <p:extLst>
      <p:ext uri="{BB962C8B-B14F-4D97-AF65-F5344CB8AC3E}">
        <p14:creationId xmlns:p14="http://schemas.microsoft.com/office/powerpoint/2010/main" val="820556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129015"/>
          </a:xfrm>
        </p:spPr>
        <p:txBody>
          <a:bodyPr/>
          <a:lstStyle/>
          <a:p>
            <a:pPr algn="ctr"/>
            <a:r>
              <a:rPr lang="cs-CZ" dirty="0"/>
              <a:t>Dílčí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484555"/>
            <a:ext cx="10058400" cy="500230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2400" dirty="0"/>
              <a:t>Pedagogická péče s dětmi původem z Čech a Ukrajiny</a:t>
            </a:r>
          </a:p>
          <a:p>
            <a:pPr marL="0" indent="0">
              <a:buNone/>
            </a:pPr>
            <a:r>
              <a:rPr lang="cs-CZ" sz="2400" dirty="0"/>
              <a:t> Výstup: uspořádání 5 x 2 paralelních příměstských táborů pro celkem 100 dětí (50 z Ukrajiny, 50 z Česka)</a:t>
            </a:r>
          </a:p>
          <a:p>
            <a:r>
              <a:rPr lang="cs-CZ" sz="2400" dirty="0"/>
              <a:t>Výuka českého jazyka a seznámení s českou kulturou</a:t>
            </a:r>
          </a:p>
          <a:p>
            <a:pPr marL="0" indent="0">
              <a:buNone/>
            </a:pPr>
            <a:r>
              <a:rPr lang="cs-CZ" sz="2400" dirty="0"/>
              <a:t> Výstup: 2 hodiny integračních kurzů denně pro celkem 50 ukrajinských dětí</a:t>
            </a:r>
          </a:p>
          <a:p>
            <a:pPr>
              <a:buClr>
                <a:srgbClr val="9E3611"/>
              </a:buClr>
              <a:buFont typeface="Wingdings"/>
              <a:buChar char="§"/>
            </a:pPr>
            <a:r>
              <a:rPr lang="cs-CZ" sz="2400" dirty="0">
                <a:ea typeface="+mn-lt"/>
                <a:cs typeface="+mn-lt"/>
              </a:rPr>
              <a:t>Vzájemná</a:t>
            </a:r>
            <a:r>
              <a:rPr lang="cs-CZ" sz="2400" dirty="0"/>
              <a:t> socializace dětí z Čech a Ukrajiny</a:t>
            </a:r>
            <a:endParaRPr lang="cs-CZ" dirty="0"/>
          </a:p>
          <a:p>
            <a:pPr marL="0" indent="0">
              <a:buClr>
                <a:srgbClr val="9E3611"/>
              </a:buClr>
              <a:buNone/>
            </a:pPr>
            <a:r>
              <a:rPr lang="cs-CZ" sz="2400" dirty="0"/>
              <a:t>Výstup: 3 hodiny denně společných aktivit pro celkem 100 dětí</a:t>
            </a:r>
          </a:p>
          <a:p>
            <a:pPr>
              <a:buClr>
                <a:srgbClr val="9E3611"/>
              </a:buClr>
              <a:buFont typeface="Wingdings,Sans-Serif"/>
              <a:buChar char="§"/>
            </a:pPr>
            <a:r>
              <a:rPr lang="cs-CZ" sz="2400" dirty="0"/>
              <a:t>Podpora komunity, dobrovolnictví a vzájemné propojení rodin</a:t>
            </a:r>
          </a:p>
          <a:p>
            <a:pPr marL="0" indent="0">
              <a:buClr>
                <a:srgbClr val="9E3611"/>
              </a:buClr>
              <a:buNone/>
            </a:pPr>
            <a:r>
              <a:rPr lang="cs-CZ" sz="2400" dirty="0"/>
              <a:t>Výstup: na závěr každého turnusu moderovaná aktivita a společné jídlo pro celé rodiny (až 200 lidí)</a:t>
            </a:r>
          </a:p>
          <a:p>
            <a:pPr>
              <a:buClr>
                <a:srgbClr val="9E3611"/>
              </a:buClr>
              <a:buFont typeface="Wingdings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00065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Partnerství a síťování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lvl="0"/>
            <a:r>
              <a:rPr lang="cs-CZ" sz="2400" dirty="0"/>
              <a:t>Velmi důležité zvláště pro začátek projektu, ale i zdárný průběh</a:t>
            </a:r>
          </a:p>
          <a:p>
            <a:pPr lvl="0"/>
            <a:endParaRPr lang="cs-CZ" sz="2400" dirty="0"/>
          </a:p>
          <a:p>
            <a:r>
              <a:rPr lang="cs-CZ" sz="2400" dirty="0"/>
              <a:t>Výměna informací, předcházení konfliktů, sdílení know-how, zvyšování kompetencí, zvyšování důvěryhodnosti </a:t>
            </a:r>
          </a:p>
          <a:p>
            <a:endParaRPr lang="cs-CZ" sz="2400" dirty="0"/>
          </a:p>
          <a:p>
            <a:r>
              <a:rPr lang="cs-CZ" sz="2400" dirty="0"/>
              <a:t>místní samospráva (sociální / školské / bytové odbory), SUZ (Správa uprchlických zařízení), Úřad práce, další neziskové organizace pracující s migranty (Charita, OPU, </a:t>
            </a:r>
            <a:r>
              <a:rPr lang="cs-CZ" sz="2400" dirty="0" err="1"/>
              <a:t>InBáze</a:t>
            </a:r>
            <a:r>
              <a:rPr lang="cs-CZ" sz="2400" dirty="0"/>
              <a:t>, SIMI), církev atd.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Další partneři: knihovna, kavárna, potravinová banka, místní zájmové a volnočasové spolky, školy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370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Programová a institucionální rizika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lvl="0" indent="0">
              <a:buNone/>
            </a:pPr>
            <a:r>
              <a:rPr lang="cs-CZ" sz="2400" dirty="0"/>
              <a:t>Co může být ohrožující v samotném programu / jaký může nastat scénář a jak lze na situaci reagovat </a:t>
            </a:r>
          </a:p>
          <a:p>
            <a:r>
              <a:rPr lang="cs-CZ" sz="2400" dirty="0"/>
              <a:t>Neznalost ukrajinských rodičů formy příměstských táborů: důkladné osvětlení toho, co se s dítětem děje a čím mu to prospěje</a:t>
            </a:r>
          </a:p>
          <a:p>
            <a:pPr>
              <a:buClr>
                <a:srgbClr val="9E3611"/>
              </a:buClr>
            </a:pPr>
            <a:r>
              <a:rPr lang="cs-CZ" sz="2400" dirty="0"/>
              <a:t>Nezájem českých rodičů o podobně nastavený program: důkladné osvětlení výhod pro jejich děti</a:t>
            </a:r>
          </a:p>
          <a:p>
            <a:pPr>
              <a:buClr>
                <a:srgbClr val="9E3611"/>
              </a:buClr>
            </a:pPr>
            <a:r>
              <a:rPr lang="cs-CZ" sz="2400" dirty="0"/>
              <a:t>Nezájem rodičů o společný závěrečný program: vymyslet nízkoprahový přívětivý program pro celé rodiny</a:t>
            </a:r>
          </a:p>
          <a:p>
            <a:r>
              <a:rPr lang="cs-CZ" sz="2400" dirty="0"/>
              <a:t>Psychologické problémy u ukrajinských dětí (traumata z války, odloučenost od rodičů): metodická příprava, horká linka na psychologa</a:t>
            </a:r>
          </a:p>
        </p:txBody>
      </p:sp>
    </p:spTree>
    <p:extLst>
      <p:ext uri="{BB962C8B-B14F-4D97-AF65-F5344CB8AC3E}">
        <p14:creationId xmlns:p14="http://schemas.microsoft.com/office/powerpoint/2010/main" val="782226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Projektový cyklus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126" y="1942008"/>
            <a:ext cx="10343844" cy="3985455"/>
          </a:xfrm>
        </p:spPr>
      </p:pic>
    </p:spTree>
    <p:extLst>
      <p:ext uri="{BB962C8B-B14F-4D97-AF65-F5344CB8AC3E}">
        <p14:creationId xmlns:p14="http://schemas.microsoft.com/office/powerpoint/2010/main" val="2053486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Projektový </a:t>
            </a:r>
            <a:r>
              <a:rPr lang="cs-CZ" dirty="0" err="1"/>
              <a:t>Trojimperativ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958" y="2093976"/>
            <a:ext cx="5666180" cy="4244166"/>
          </a:xfrm>
        </p:spPr>
      </p:pic>
    </p:spTree>
    <p:extLst>
      <p:ext uri="{BB962C8B-B14F-4D97-AF65-F5344CB8AC3E}">
        <p14:creationId xmlns:p14="http://schemas.microsoft.com/office/powerpoint/2010/main" val="1304878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Při popisu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Clr>
                <a:srgbClr val="9E3611"/>
              </a:buClr>
            </a:pPr>
            <a:r>
              <a:rPr lang="cs-CZ" sz="2400" dirty="0"/>
              <a:t>Buďte struční, jasní, </a:t>
            </a:r>
            <a:r>
              <a:rPr lang="cs-CZ" sz="2400" dirty="0" smtClean="0"/>
              <a:t>přehlední</a:t>
            </a:r>
          </a:p>
          <a:p>
            <a:pPr>
              <a:buClr>
                <a:srgbClr val="9E3611"/>
              </a:buClr>
            </a:pPr>
            <a:r>
              <a:rPr lang="cs-CZ" sz="2400" dirty="0"/>
              <a:t>Nebuďte rozvláční, žádný hodnotitel nechce číst bezobsažné </a:t>
            </a:r>
            <a:r>
              <a:rPr lang="cs-CZ" sz="2400" dirty="0" smtClean="0"/>
              <a:t>omáčky</a:t>
            </a:r>
          </a:p>
          <a:p>
            <a:pPr>
              <a:buClr>
                <a:srgbClr val="9E3611"/>
              </a:buClr>
            </a:pPr>
            <a:r>
              <a:rPr lang="cs-CZ" sz="2400" dirty="0"/>
              <a:t>Ukažte svoje obeznámení a zaujetí pro téma včetně </a:t>
            </a:r>
            <a:r>
              <a:rPr lang="cs-CZ" sz="2400" dirty="0" smtClean="0"/>
              <a:t>motivace</a:t>
            </a:r>
          </a:p>
          <a:p>
            <a:pPr>
              <a:buClr>
                <a:srgbClr val="9E3611"/>
              </a:buClr>
            </a:pPr>
            <a:r>
              <a:rPr lang="cs-CZ" sz="2400" dirty="0" smtClean="0"/>
              <a:t>Pište v souvislých větách nebo v bodech, co je vám bližší, ale pro hodnotitele je dobrá strukturovanost</a:t>
            </a:r>
            <a:r>
              <a:rPr lang="cs-CZ" sz="2400" dirty="0"/>
              <a:t> </a:t>
            </a:r>
            <a:r>
              <a:rPr lang="cs-CZ" sz="2400" dirty="0" smtClean="0"/>
              <a:t>a logičnost přehledná</a:t>
            </a:r>
          </a:p>
          <a:p>
            <a:pPr>
              <a:buClr>
                <a:srgbClr val="9E3611"/>
              </a:buClr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717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Kontext / výchozí situace / ZÁMĚR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r>
              <a:rPr lang="cs-CZ" sz="3600" dirty="0"/>
              <a:t>Dlouhodobý trend: zájem o formu příměstského táboru (kombinace vzdělání, hlídání, socializace) </a:t>
            </a:r>
            <a:endParaRPr lang="cs-CZ" dirty="0"/>
          </a:p>
          <a:p>
            <a:r>
              <a:rPr lang="cs-CZ" sz="3600" dirty="0"/>
              <a:t>Krátkodobý trend: příchod velkého množství uprchlíků, zájem rodičů o práci, potřeba hlídání dětí</a:t>
            </a:r>
          </a:p>
          <a:p>
            <a:pPr>
              <a:buClr>
                <a:srgbClr val="9E3611"/>
              </a:buClr>
            </a:pPr>
            <a:r>
              <a:rPr lang="cs-CZ" sz="3600" dirty="0">
                <a:ea typeface="+mn-lt"/>
                <a:cs typeface="+mn-lt"/>
              </a:rPr>
              <a:t>Společenský kontext: pro proces začlenění nemá stát dostatečné kapacity, důležitá součinnost firemního, neziskového a obecně občanského sektoru</a:t>
            </a:r>
            <a:endParaRPr lang="cs-CZ" sz="3600" dirty="0"/>
          </a:p>
          <a:p>
            <a:r>
              <a:rPr lang="cs-CZ" sz="3600" dirty="0"/>
              <a:t>Zkušenosti a kapacity provozovatele: dlouhodobé angažmá v oblasti tvorby příměstských táborů a obecně práce s dětmi a mládeží</a:t>
            </a:r>
          </a:p>
          <a:p>
            <a:pPr>
              <a:buClr>
                <a:srgbClr val="9E3611"/>
              </a:buClr>
            </a:pPr>
            <a:r>
              <a:rPr lang="cs-CZ" sz="3600" dirty="0"/>
              <a:t>Vnitřní motivace: pomoc lidem v nouzi</a:t>
            </a:r>
          </a:p>
          <a:p>
            <a:pPr>
              <a:buClr>
                <a:srgbClr val="9E3611"/>
              </a:buClr>
            </a:pPr>
            <a:r>
              <a:rPr lang="cs-CZ" sz="3600" dirty="0"/>
              <a:t>Projekt</a:t>
            </a:r>
            <a:r>
              <a:rPr lang="cs-CZ" sz="3600" dirty="0">
                <a:ea typeface="+mn-lt"/>
                <a:cs typeface="+mn-lt"/>
              </a:rPr>
              <a:t> se zaměřuje integraci uprchlíků, rodičů v jejich samostatnosti a možnosti výkonu práce a dětí ve výuce jazyka a seznámení s českými vrstevníky a kulturou</a:t>
            </a:r>
          </a:p>
          <a:p>
            <a:r>
              <a:rPr lang="cs-CZ" sz="3600" dirty="0"/>
              <a:t>Kontextuální rizika pro projekt: konec války a návrat uprchlíků, uzavření hranic, politický úspěch protiimigrační politiky a změna kurzu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711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Očekávané změny / PŘÍNOS / KOMU TO PROSPĚJE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959685"/>
            <a:ext cx="10058400" cy="4677783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cs-CZ" sz="2800" dirty="0"/>
          </a:p>
          <a:p>
            <a:pPr>
              <a:buClr>
                <a:srgbClr val="9E3611"/>
              </a:buClr>
            </a:pPr>
            <a:r>
              <a:rPr lang="cs-CZ" sz="2800" dirty="0"/>
              <a:t>Změna z cizinců na našince. Navázání kontaktů důležitých pro běžný život, rodičů v práci, dětí mezi vrstevníky.</a:t>
            </a:r>
            <a:endParaRPr lang="cs-CZ"/>
          </a:p>
          <a:p>
            <a:endParaRPr lang="cs-CZ" sz="2800" dirty="0"/>
          </a:p>
          <a:p>
            <a:r>
              <a:rPr lang="cs-CZ" sz="2800" dirty="0"/>
              <a:t>Pracovní a finanční osamostatnění rodičů - uprchlíků, možnost začlenění do pracovního/studijního života.</a:t>
            </a:r>
          </a:p>
          <a:p>
            <a:endParaRPr lang="cs-CZ" sz="2800" dirty="0"/>
          </a:p>
          <a:p>
            <a:r>
              <a:rPr lang="cs-CZ" sz="2800" dirty="0"/>
              <a:t>Výuka češtiny pro děti a jejich seznámení s českou kulturou a historií.</a:t>
            </a:r>
          </a:p>
        </p:txBody>
      </p:sp>
    </p:spTree>
    <p:extLst>
      <p:ext uri="{BB962C8B-B14F-4D97-AF65-F5344CB8AC3E}">
        <p14:creationId xmlns:p14="http://schemas.microsoft.com/office/powerpoint/2010/main" val="3861588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99923"/>
          </a:xfrm>
        </p:spPr>
        <p:txBody>
          <a:bodyPr/>
          <a:lstStyle/>
          <a:p>
            <a:pPr algn="ctr"/>
            <a:r>
              <a:rPr lang="cs-CZ" dirty="0"/>
              <a:t>Cílová skupina: hlavní a vedlejší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312433"/>
            <a:ext cx="10058400" cy="5325035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 - projekt má vždy širší dopad, zahrnout nejen úzce vymezenou skupinu</a:t>
            </a:r>
          </a:p>
          <a:p>
            <a:pPr marL="0" indent="0">
              <a:buNone/>
            </a:pPr>
            <a:r>
              <a:rPr lang="cs-CZ" b="1" u="sng" dirty="0"/>
              <a:t>Účastníci příměstských táborů</a:t>
            </a:r>
          </a:p>
          <a:p>
            <a:r>
              <a:rPr lang="cs-CZ" dirty="0"/>
              <a:t>Počet: 50 českých dětí + 50 ukrajinských dětí</a:t>
            </a:r>
          </a:p>
          <a:p>
            <a:pPr>
              <a:buClr>
                <a:srgbClr val="9E3611"/>
              </a:buClr>
            </a:pPr>
            <a:r>
              <a:rPr lang="cs-CZ" dirty="0"/>
              <a:t>Specifikace: bydliště / věk</a:t>
            </a:r>
          </a:p>
          <a:p>
            <a:r>
              <a:rPr lang="cs-CZ" dirty="0"/>
              <a:t>Otázka „náboru“, jak šířit informaci o táborech</a:t>
            </a:r>
          </a:p>
          <a:p>
            <a:pPr marL="0" indent="0">
              <a:buNone/>
            </a:pPr>
            <a:r>
              <a:rPr lang="cs-CZ" b="1" u="sng" dirty="0"/>
              <a:t>Rodiče</a:t>
            </a:r>
          </a:p>
          <a:p>
            <a:r>
              <a:rPr lang="cs-CZ" dirty="0"/>
              <a:t>Počet: až 200 českých a ukrajinských rodičů / prarodičů /sourozenců / jiných příbuzných</a:t>
            </a:r>
          </a:p>
          <a:p>
            <a:pPr>
              <a:buClr>
                <a:srgbClr val="9E3611"/>
              </a:buClr>
            </a:pPr>
            <a:r>
              <a:rPr lang="cs-CZ" dirty="0">
                <a:ea typeface="+mn-lt"/>
                <a:cs typeface="+mn-lt"/>
              </a:rPr>
              <a:t>Posílení komunitního života, angažovanosti, společenských kontaktů, uznání</a:t>
            </a:r>
            <a:endParaRPr lang="cs-CZ" dirty="0"/>
          </a:p>
          <a:p>
            <a:pPr marL="0" indent="0">
              <a:buNone/>
            </a:pPr>
            <a:r>
              <a:rPr lang="cs-CZ" b="1" u="sng" dirty="0"/>
              <a:t>Pečující osoby</a:t>
            </a:r>
          </a:p>
          <a:p>
            <a:r>
              <a:rPr lang="cs-CZ" dirty="0"/>
              <a:t>20 učitelů/učitelek</a:t>
            </a:r>
          </a:p>
          <a:p>
            <a:pPr>
              <a:buClr>
                <a:srgbClr val="9E3611"/>
              </a:buClr>
            </a:pPr>
            <a:r>
              <a:rPr lang="cs-CZ" dirty="0"/>
              <a:t>Vypracování metodiky / programové náplně / úvodní zaškolení / příprava</a:t>
            </a:r>
          </a:p>
          <a:p>
            <a:pPr marL="0" indent="0">
              <a:buNone/>
            </a:pPr>
            <a:r>
              <a:rPr lang="cs-CZ" b="1" u="sng" dirty="0"/>
              <a:t>Širší veřejnost</a:t>
            </a:r>
          </a:p>
          <a:p>
            <a:pPr lvl="0"/>
            <a:r>
              <a:rPr lang="cs-CZ" dirty="0"/>
              <a:t>Medializací a prezentací dobrých příkladů ovlivňovat společenský diskurz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3869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Stanovení cílů dle metody </a:t>
            </a:r>
            <a:r>
              <a:rPr lang="cs-CZ" dirty="0" err="1"/>
              <a:t>smart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10466"/>
            <a:ext cx="10058400" cy="480866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endParaRPr lang="cs-CZ" sz="2400" u="sng" dirty="0"/>
          </a:p>
          <a:p>
            <a:r>
              <a:rPr lang="cs-CZ" sz="2400" u="sng" dirty="0" err="1"/>
              <a:t>Specific</a:t>
            </a:r>
            <a:r>
              <a:rPr lang="cs-CZ" sz="2400" dirty="0"/>
              <a:t> – konkrétní, jednoduché, jasné </a:t>
            </a:r>
          </a:p>
          <a:p>
            <a:endParaRPr lang="cs-CZ" sz="2400" dirty="0"/>
          </a:p>
          <a:p>
            <a:r>
              <a:rPr lang="cs-CZ" sz="2400" u="sng" dirty="0" err="1"/>
              <a:t>Measurable</a:t>
            </a:r>
            <a:r>
              <a:rPr lang="cs-CZ" sz="2400" dirty="0"/>
              <a:t> – měřitelné, motivující, smysluplné; s nastavenými kritérii a metrikou</a:t>
            </a:r>
          </a:p>
          <a:p>
            <a:endParaRPr lang="cs-CZ" sz="2400" dirty="0"/>
          </a:p>
          <a:p>
            <a:r>
              <a:rPr lang="cs-CZ" sz="2400" u="sng" dirty="0" err="1"/>
              <a:t>Achievable</a:t>
            </a:r>
            <a:r>
              <a:rPr lang="cs-CZ" sz="2400" dirty="0"/>
              <a:t> – dosažitelné výsledky, </a:t>
            </a:r>
            <a:r>
              <a:rPr lang="cs-CZ" sz="2400" dirty="0">
                <a:ea typeface="+mn-lt"/>
                <a:cs typeface="+mn-lt"/>
              </a:rPr>
              <a:t>realistické, v rámci možností, </a:t>
            </a:r>
          </a:p>
          <a:p>
            <a:endParaRPr lang="cs-CZ" sz="2400" dirty="0"/>
          </a:p>
          <a:p>
            <a:r>
              <a:rPr lang="cs-CZ" sz="2400" u="sng" dirty="0" err="1"/>
              <a:t>Relevant</a:t>
            </a:r>
            <a:r>
              <a:rPr lang="cs-CZ" sz="2400" dirty="0"/>
              <a:t> – stojí to za to, je na to vhodná doba, ladí to s mým životním přístupem</a:t>
            </a:r>
          </a:p>
          <a:p>
            <a:endParaRPr lang="cs-CZ" sz="2400" dirty="0"/>
          </a:p>
          <a:p>
            <a:r>
              <a:rPr lang="cs-CZ" sz="2400" u="sng" dirty="0"/>
              <a:t>Time-</a:t>
            </a:r>
            <a:r>
              <a:rPr lang="cs-CZ" sz="2400" u="sng" dirty="0" err="1"/>
              <a:t>bound</a:t>
            </a:r>
            <a:r>
              <a:rPr lang="cs-CZ" sz="2400" dirty="0"/>
              <a:t> – časově dosažitelné, definované v čase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826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cs-CZ" u="sng" dirty="0"/>
          </a:p>
          <a:p>
            <a:r>
              <a:rPr lang="cs-CZ" sz="2800" dirty="0"/>
              <a:t>Důležité je odstupňování cílů, od hlavních po specifické, a odlišení toho, co je cílem a co nástrojem</a:t>
            </a:r>
            <a:endParaRPr lang="cs-CZ" sz="2800" u="sng" dirty="0"/>
          </a:p>
          <a:p>
            <a:endParaRPr lang="cs-CZ" sz="2800" u="sng" dirty="0"/>
          </a:p>
          <a:p>
            <a:r>
              <a:rPr lang="cs-CZ" sz="2800" u="sng" dirty="0"/>
              <a:t>Hlavní cíl / obecný záměr / </a:t>
            </a:r>
            <a:r>
              <a:rPr lang="cs-CZ" sz="2800" u="sng" dirty="0" err="1"/>
              <a:t>overall</a:t>
            </a:r>
            <a:r>
              <a:rPr lang="cs-CZ" sz="2800" u="sng" dirty="0"/>
              <a:t> </a:t>
            </a:r>
            <a:r>
              <a:rPr lang="cs-CZ" sz="2800" u="sng" dirty="0" err="1"/>
              <a:t>goal</a:t>
            </a:r>
            <a:r>
              <a:rPr lang="cs-CZ" sz="2800" u="sng" dirty="0"/>
              <a:t> / </a:t>
            </a:r>
            <a:r>
              <a:rPr lang="cs-CZ" sz="2800" u="sng" dirty="0" err="1"/>
              <a:t>impact</a:t>
            </a:r>
            <a:r>
              <a:rPr lang="cs-CZ" sz="2800" u="sng" dirty="0"/>
              <a:t> </a:t>
            </a:r>
            <a:r>
              <a:rPr lang="cs-CZ" sz="2800" dirty="0"/>
              <a:t>- Češi a uprchlíci mají k sobě pozitivní přístup, uprchlíci se cítí přijímáni a Češi je vnímají jako našince, obě skupiny </a:t>
            </a:r>
            <a:r>
              <a:rPr lang="cs-CZ" sz="2800" dirty="0">
                <a:ea typeface="+mn-lt"/>
                <a:cs typeface="+mn-lt"/>
              </a:rPr>
              <a:t>navážou mezi sebou osobní vztahy a navzájem se od sebe učí</a:t>
            </a:r>
          </a:p>
        </p:txBody>
      </p:sp>
    </p:spTree>
    <p:extLst>
      <p:ext uri="{BB962C8B-B14F-4D97-AF65-F5344CB8AC3E}">
        <p14:creationId xmlns:p14="http://schemas.microsoft.com/office/powerpoint/2010/main" val="17890234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120D28A4FCBE4EAD7613A690AE0F10" ma:contentTypeVersion="12" ma:contentTypeDescription="Vytvoří nový dokument" ma:contentTypeScope="" ma:versionID="35ba7b8b8ec1e0f928205205939f544c">
  <xsd:schema xmlns:xsd="http://www.w3.org/2001/XMLSchema" xmlns:xs="http://www.w3.org/2001/XMLSchema" xmlns:p="http://schemas.microsoft.com/office/2006/metadata/properties" xmlns:ns2="2d8a9ac4-60f6-4978-8be3-644856f48e08" xmlns:ns3="461c17e8-4211-4af9-a2dd-2e4f0aab68ea" targetNamespace="http://schemas.microsoft.com/office/2006/metadata/properties" ma:root="true" ma:fieldsID="0ea73b61b4864cf2554a9ccfb0f4c4c5" ns2:_="" ns3:_="">
    <xsd:import namespace="2d8a9ac4-60f6-4978-8be3-644856f48e08"/>
    <xsd:import namespace="461c17e8-4211-4af9-a2dd-2e4f0aab68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a9ac4-60f6-4978-8be3-644856f48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c17e8-4211-4af9-a2dd-2e4f0aab68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888CE-B41F-41C5-AFA8-40857E08E2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a9ac4-60f6-4978-8be3-644856f48e08"/>
    <ds:schemaRef ds:uri="461c17e8-4211-4af9-a2dd-2e4f0aab68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47A616-A94B-4433-8CF3-70F6D0B3852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724A250-B7D2-4C8F-813F-EB6B0238B1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710</TotalTime>
  <Words>758</Words>
  <Application>Microsoft Office PowerPoint</Application>
  <PresentationFormat>Širokoúhlá obrazovka</PresentationFormat>
  <Paragraphs>77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Rockwell</vt:lpstr>
      <vt:lpstr>Rockwell Condensed</vt:lpstr>
      <vt:lpstr>Wingdings</vt:lpstr>
      <vt:lpstr>Wingdings,Sans-Serif</vt:lpstr>
      <vt:lpstr>Dřevo</vt:lpstr>
      <vt:lpstr>Jednotlivé fáze projektu</vt:lpstr>
      <vt:lpstr>Projektový cyklus</vt:lpstr>
      <vt:lpstr>Projektový Trojimperativ</vt:lpstr>
      <vt:lpstr>Při popisu projektu</vt:lpstr>
      <vt:lpstr>Kontext / výchozí situace / ZÁMĚR</vt:lpstr>
      <vt:lpstr>Očekávané změny / PŘÍNOS / KOMU TO PROSPĚJE</vt:lpstr>
      <vt:lpstr>Cílová skupina: hlavní a vedlejší</vt:lpstr>
      <vt:lpstr>Stanovení cílů dle metody smart</vt:lpstr>
      <vt:lpstr>cílE</vt:lpstr>
      <vt:lpstr>Dílčí cíle</vt:lpstr>
      <vt:lpstr>Partnerství a síťování</vt:lpstr>
      <vt:lpstr>Programová a institucionální rizika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Jednotlivé fáze projektu</dc:title>
  <dc:creator>Petr Bruna</dc:creator>
  <cp:lastModifiedBy>Vedoucí</cp:lastModifiedBy>
  <cp:revision>356</cp:revision>
  <dcterms:created xsi:type="dcterms:W3CDTF">2018-08-07T09:49:42Z</dcterms:created>
  <dcterms:modified xsi:type="dcterms:W3CDTF">2022-03-30T18:31:16Z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0x01010070120D28A4FCBE4EAD7613A690AE0F10</vt:lpwstr>
  </property>
</Properties>
</file>