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1" r:id="rId6"/>
    <p:sldId id="257" r:id="rId7"/>
    <p:sldId id="258" r:id="rId8"/>
    <p:sldId id="264" r:id="rId9"/>
    <p:sldId id="262" r:id="rId10"/>
    <p:sldId id="259" r:id="rId11"/>
    <p:sldId id="260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234E7D-0D06-1092-33CC-FE6AF3112531}" v="2" dt="2022-03-29T06:51:24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Bruna (YMCA Praha)" userId="d46429e8-016a-45f2-95d8-2c79b91a87fb" providerId="ADAL" clId="{C4A5A038-0490-46F4-88A0-918C74D11091}"/>
    <pc:docChg chg="undo custSel addSld modSld">
      <pc:chgData name="Petr Bruna (YMCA Praha)" userId="d46429e8-016a-45f2-95d8-2c79b91a87fb" providerId="ADAL" clId="{C4A5A038-0490-46F4-88A0-918C74D11091}" dt="2020-09-06T14:51:44.006" v="2689" actId="5793"/>
      <pc:docMkLst>
        <pc:docMk/>
      </pc:docMkLst>
      <pc:sldChg chg="modSp mod">
        <pc:chgData name="Petr Bruna (YMCA Praha)" userId="d46429e8-016a-45f2-95d8-2c79b91a87fb" providerId="ADAL" clId="{C4A5A038-0490-46F4-88A0-918C74D11091}" dt="2020-09-06T14:50:26.390" v="2589" actId="20577"/>
        <pc:sldMkLst>
          <pc:docMk/>
          <pc:sldMk cId="3235078892" sldId="257"/>
        </pc:sldMkLst>
        <pc:spChg chg="mod">
          <ac:chgData name="Petr Bruna (YMCA Praha)" userId="d46429e8-016a-45f2-95d8-2c79b91a87fb" providerId="ADAL" clId="{C4A5A038-0490-46F4-88A0-918C74D11091}" dt="2020-09-06T14:50:26.390" v="2589" actId="20577"/>
          <ac:spMkLst>
            <pc:docMk/>
            <pc:sldMk cId="3235078892" sldId="257"/>
            <ac:spMk id="3" creationId="{00000000-0000-0000-0000-000000000000}"/>
          </ac:spMkLst>
        </pc:spChg>
      </pc:sldChg>
      <pc:sldChg chg="modSp mod">
        <pc:chgData name="Petr Bruna (YMCA Praha)" userId="d46429e8-016a-45f2-95d8-2c79b91a87fb" providerId="ADAL" clId="{C4A5A038-0490-46F4-88A0-918C74D11091}" dt="2020-09-06T14:51:44.006" v="2689" actId="5793"/>
        <pc:sldMkLst>
          <pc:docMk/>
          <pc:sldMk cId="3891964810" sldId="258"/>
        </pc:sldMkLst>
        <pc:spChg chg="mod">
          <ac:chgData name="Petr Bruna (YMCA Praha)" userId="d46429e8-016a-45f2-95d8-2c79b91a87fb" providerId="ADAL" clId="{C4A5A038-0490-46F4-88A0-918C74D11091}" dt="2020-09-06T14:51:26.985" v="2607" actId="20577"/>
          <ac:spMkLst>
            <pc:docMk/>
            <pc:sldMk cId="3891964810" sldId="258"/>
            <ac:spMk id="2" creationId="{00000000-0000-0000-0000-000000000000}"/>
          </ac:spMkLst>
        </pc:spChg>
        <pc:spChg chg="mod">
          <ac:chgData name="Petr Bruna (YMCA Praha)" userId="d46429e8-016a-45f2-95d8-2c79b91a87fb" providerId="ADAL" clId="{C4A5A038-0490-46F4-88A0-918C74D11091}" dt="2020-09-06T14:51:44.006" v="2689" actId="5793"/>
          <ac:spMkLst>
            <pc:docMk/>
            <pc:sldMk cId="3891964810" sldId="258"/>
            <ac:spMk id="3" creationId="{00000000-0000-0000-0000-000000000000}"/>
          </ac:spMkLst>
        </pc:spChg>
      </pc:sldChg>
      <pc:sldChg chg="modSp mod">
        <pc:chgData name="Petr Bruna (YMCA Praha)" userId="d46429e8-016a-45f2-95d8-2c79b91a87fb" providerId="ADAL" clId="{C4A5A038-0490-46F4-88A0-918C74D11091}" dt="2020-09-06T14:33:45.559" v="2518" actId="20577"/>
        <pc:sldMkLst>
          <pc:docMk/>
          <pc:sldMk cId="3136566938" sldId="259"/>
        </pc:sldMkLst>
        <pc:spChg chg="mod">
          <ac:chgData name="Petr Bruna (YMCA Praha)" userId="d46429e8-016a-45f2-95d8-2c79b91a87fb" providerId="ADAL" clId="{C4A5A038-0490-46F4-88A0-918C74D11091}" dt="2020-09-06T14:33:45.559" v="2518" actId="20577"/>
          <ac:spMkLst>
            <pc:docMk/>
            <pc:sldMk cId="3136566938" sldId="259"/>
            <ac:spMk id="3" creationId="{00000000-0000-0000-0000-000000000000}"/>
          </ac:spMkLst>
        </pc:spChg>
      </pc:sldChg>
      <pc:sldChg chg="modSp mod">
        <pc:chgData name="Petr Bruna (YMCA Praha)" userId="d46429e8-016a-45f2-95d8-2c79b91a87fb" providerId="ADAL" clId="{C4A5A038-0490-46F4-88A0-918C74D11091}" dt="2020-09-06T13:48:54.162" v="1265" actId="20577"/>
        <pc:sldMkLst>
          <pc:docMk/>
          <pc:sldMk cId="1648919369" sldId="260"/>
        </pc:sldMkLst>
        <pc:spChg chg="mod">
          <ac:chgData name="Petr Bruna (YMCA Praha)" userId="d46429e8-016a-45f2-95d8-2c79b91a87fb" providerId="ADAL" clId="{C4A5A038-0490-46F4-88A0-918C74D11091}" dt="2020-09-06T13:48:48.489" v="1264" actId="20577"/>
          <ac:spMkLst>
            <pc:docMk/>
            <pc:sldMk cId="1648919369" sldId="260"/>
            <ac:spMk id="2" creationId="{00000000-0000-0000-0000-000000000000}"/>
          </ac:spMkLst>
        </pc:spChg>
        <pc:spChg chg="mod">
          <ac:chgData name="Petr Bruna (YMCA Praha)" userId="d46429e8-016a-45f2-95d8-2c79b91a87fb" providerId="ADAL" clId="{C4A5A038-0490-46F4-88A0-918C74D11091}" dt="2020-09-06T13:48:54.162" v="1265" actId="20577"/>
          <ac:spMkLst>
            <pc:docMk/>
            <pc:sldMk cId="1648919369" sldId="260"/>
            <ac:spMk id="3" creationId="{00000000-0000-0000-0000-000000000000}"/>
          </ac:spMkLst>
        </pc:spChg>
      </pc:sldChg>
      <pc:sldChg chg="modSp mod">
        <pc:chgData name="Petr Bruna (YMCA Praha)" userId="d46429e8-016a-45f2-95d8-2c79b91a87fb" providerId="ADAL" clId="{C4A5A038-0490-46F4-88A0-918C74D11091}" dt="2020-09-06T14:33:58.759" v="2522" actId="20577"/>
        <pc:sldMkLst>
          <pc:docMk/>
          <pc:sldMk cId="261113421" sldId="263"/>
        </pc:sldMkLst>
        <pc:spChg chg="mod">
          <ac:chgData name="Petr Bruna (YMCA Praha)" userId="d46429e8-016a-45f2-95d8-2c79b91a87fb" providerId="ADAL" clId="{C4A5A038-0490-46F4-88A0-918C74D11091}" dt="2020-09-06T14:33:58.759" v="2522" actId="20577"/>
          <ac:spMkLst>
            <pc:docMk/>
            <pc:sldMk cId="261113421" sldId="263"/>
            <ac:spMk id="3" creationId="{00000000-0000-0000-0000-000000000000}"/>
          </ac:spMkLst>
        </pc:spChg>
      </pc:sldChg>
      <pc:sldChg chg="modSp add mod">
        <pc:chgData name="Petr Bruna (YMCA Praha)" userId="d46429e8-016a-45f2-95d8-2c79b91a87fb" providerId="ADAL" clId="{C4A5A038-0490-46F4-88A0-918C74D11091}" dt="2020-09-06T14:50:53.352" v="2594" actId="20577"/>
        <pc:sldMkLst>
          <pc:docMk/>
          <pc:sldMk cId="3228661087" sldId="264"/>
        </pc:sldMkLst>
        <pc:spChg chg="mod">
          <ac:chgData name="Petr Bruna (YMCA Praha)" userId="d46429e8-016a-45f2-95d8-2c79b91a87fb" providerId="ADAL" clId="{C4A5A038-0490-46F4-88A0-918C74D11091}" dt="2020-09-06T14:11:57.996" v="1750" actId="20577"/>
          <ac:spMkLst>
            <pc:docMk/>
            <pc:sldMk cId="3228661087" sldId="264"/>
            <ac:spMk id="2" creationId="{00000000-0000-0000-0000-000000000000}"/>
          </ac:spMkLst>
        </pc:spChg>
        <pc:spChg chg="mod">
          <ac:chgData name="Petr Bruna (YMCA Praha)" userId="d46429e8-016a-45f2-95d8-2c79b91a87fb" providerId="ADAL" clId="{C4A5A038-0490-46F4-88A0-918C74D11091}" dt="2020-09-06T14:50:53.352" v="2594" actId="20577"/>
          <ac:spMkLst>
            <pc:docMk/>
            <pc:sldMk cId="3228661087" sldId="264"/>
            <ac:spMk id="3" creationId="{00000000-0000-0000-0000-000000000000}"/>
          </ac:spMkLst>
        </pc:spChg>
      </pc:sldChg>
    </pc:docChg>
  </pc:docChgLst>
  <pc:docChgLst>
    <pc:chgData name="Petr Bruna (YMCA Praha)" userId="S::bruna@praha.ymca.cz::d46429e8-016a-45f2-95d8-2c79b91a87fb" providerId="AD" clId="Web-{DE234E7D-0D06-1092-33CC-FE6AF3112531}"/>
    <pc:docChg chg="modSld">
      <pc:chgData name="Petr Bruna (YMCA Praha)" userId="S::bruna@praha.ymca.cz::d46429e8-016a-45f2-95d8-2c79b91a87fb" providerId="AD" clId="Web-{DE234E7D-0D06-1092-33CC-FE6AF3112531}" dt="2022-03-29T06:51:24.748" v="1" actId="20577"/>
      <pc:docMkLst>
        <pc:docMk/>
      </pc:docMkLst>
      <pc:sldChg chg="modSp">
        <pc:chgData name="Petr Bruna (YMCA Praha)" userId="S::bruna@praha.ymca.cz::d46429e8-016a-45f2-95d8-2c79b91a87fb" providerId="AD" clId="Web-{DE234E7D-0D06-1092-33CC-FE6AF3112531}" dt="2022-03-29T06:51:24.748" v="1" actId="20577"/>
        <pc:sldMkLst>
          <pc:docMk/>
          <pc:sldMk cId="261113421" sldId="263"/>
        </pc:sldMkLst>
        <pc:spChg chg="mod">
          <ac:chgData name="Petr Bruna (YMCA Praha)" userId="S::bruna@praha.ymca.cz::d46429e8-016a-45f2-95d8-2c79b91a87fb" providerId="AD" clId="Web-{DE234E7D-0D06-1092-33CC-FE6AF3112531}" dt="2022-03-29T06:51:24.748" v="1" actId="20577"/>
          <ac:spMkLst>
            <pc:docMk/>
            <pc:sldMk cId="261113421" sldId="26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je projekt?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24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5" y="792637"/>
            <a:ext cx="10070144" cy="5418604"/>
          </a:xfrm>
        </p:spPr>
      </p:pic>
    </p:spTree>
    <p:extLst>
      <p:ext uri="{BB962C8B-B14F-4D97-AF65-F5344CB8AC3E}">
        <p14:creationId xmlns:p14="http://schemas.microsoft.com/office/powerpoint/2010/main" val="411463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 projektová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Velmi populární slovo, zažíváme jeho strmou inflaci</a:t>
            </a:r>
          </a:p>
          <a:p>
            <a:r>
              <a:rPr lang="cs-CZ" dirty="0"/>
              <a:t>Projektem můžeme nazvat jakoukoli činnost, která má stanovený cíl a kterou si rozdělíme do jednotlivých fází a kroků, jejíž finanční stránka včetně příjmů a nákladů je definovaná v rozpočtu atd.</a:t>
            </a:r>
          </a:p>
          <a:p>
            <a:r>
              <a:rPr lang="cs-CZ" dirty="0"/>
              <a:t>Projektová práce nám tak pomáhá lépe uchopit naši činnost, dělat ji s rozmyslem, mít nástroje na její průběžnou kontrolu, učit se z chyb atd.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07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 projektová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Pomocí projektu a nastavení indikátorů můžeme předcházet rizikům a průběžně i zpětně hodnotit úspěšnost, tj. můžeme zvyšovat svoji kvalitu práce a produktivitu</a:t>
            </a:r>
          </a:p>
          <a:p>
            <a:r>
              <a:rPr lang="cs-CZ" dirty="0"/>
              <a:t>Pomocí projektu jsme transparentnější pro sebe sami, partnery, dárce, veřejnost </a:t>
            </a:r>
          </a:p>
        </p:txBody>
      </p:sp>
    </p:spTree>
    <p:extLst>
      <p:ext uri="{BB962C8B-B14F-4D97-AF65-F5344CB8AC3E}">
        <p14:creationId xmlns:p14="http://schemas.microsoft.com/office/powerpoint/2010/main" val="389196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a není projekt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„Chci pomáhat lidem“ není projekt</a:t>
            </a:r>
          </a:p>
          <a:p>
            <a:r>
              <a:rPr lang="cs-CZ" dirty="0"/>
              <a:t>„Chci zachraňovat zvířata“ taky není projekt</a:t>
            </a:r>
          </a:p>
          <a:p>
            <a:r>
              <a:rPr lang="cs-CZ" dirty="0"/>
              <a:t>„Na Den dětí uděláme se sousedy akci pro děti a rodiny. v parku mezi paneláky Každý si vezme na starosti jednu aktivitu, někdo vyrobí letáky, jiný facebookovou událost. Na náklady akce se rovnoměrně složíme.“ – to už začíná být projekt </a:t>
            </a:r>
          </a:p>
          <a:p>
            <a:r>
              <a:rPr lang="cs-CZ" dirty="0"/>
              <a:t>Je koupě nové pračky projekt?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66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5100" y="982132"/>
            <a:ext cx="6388100" cy="130386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57201"/>
            <a:ext cx="9601200" cy="5918200"/>
          </a:xfrm>
        </p:spPr>
      </p:pic>
    </p:spTree>
    <p:extLst>
      <p:ext uri="{BB962C8B-B14F-4D97-AF65-F5344CB8AC3E}">
        <p14:creationId xmlns:p14="http://schemas.microsoft.com/office/powerpoint/2010/main" val="123548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Alejí ke kapličce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485291"/>
            <a:ext cx="9601196" cy="3649785"/>
          </a:xfrm>
        </p:spPr>
        <p:txBody>
          <a:bodyPr>
            <a:normAutofit fontScale="92500"/>
          </a:bodyPr>
          <a:lstStyle/>
          <a:p>
            <a:r>
              <a:rPr lang="cs-CZ" dirty="0"/>
              <a:t>Pojmenování problému a kontextu: rád se procházím polní cestou ke kapličce, chybí však alej a posezení, využitelné pro místní i turisty</a:t>
            </a:r>
          </a:p>
          <a:p>
            <a:r>
              <a:rPr lang="cs-CZ" dirty="0"/>
              <a:t>Konzultace s odborníkem o vhodnosti druhu stromu </a:t>
            </a:r>
          </a:p>
          <a:p>
            <a:r>
              <a:rPr lang="cs-CZ" dirty="0"/>
              <a:t>Kontaktování institucí o finančním, materiálním nebo dobrovolném zapojení (obec, farnost, hasiči, turistický klub, Sokol, Klub důchodců, archiv, památkáři)</a:t>
            </a:r>
          </a:p>
          <a:p>
            <a:r>
              <a:rPr lang="cs-CZ" dirty="0"/>
              <a:t>Grantová žádost k Nadaci o komunitní projekt, ke kraji na rozvoj obce</a:t>
            </a:r>
          </a:p>
          <a:p>
            <a:r>
              <a:rPr lang="cs-CZ" dirty="0"/>
              <a:t>Uspořádání dobrovolnického zapojení s následným zábavním programem</a:t>
            </a:r>
          </a:p>
          <a:p>
            <a:r>
              <a:rPr lang="cs-CZ" dirty="0"/>
              <a:t>Zanesení do map, místních turistických aplikací a informačního centra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56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Vaše zkušenosti s projektovou prací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535416"/>
            <a:ext cx="9601196" cy="3318936"/>
          </a:xfrm>
        </p:spPr>
        <p:txBody>
          <a:bodyPr>
            <a:normAutofit/>
          </a:bodyPr>
          <a:lstStyle/>
          <a:p>
            <a:r>
              <a:rPr lang="cs-CZ" dirty="0"/>
              <a:t>Podělte se o vlastní zkušenosti s nějakým projektem, organizováním akce, v rámci rodiny, školy, obce, zájmové oblasti apod.</a:t>
            </a:r>
          </a:p>
          <a:p>
            <a:r>
              <a:rPr lang="cs-CZ" dirty="0"/>
              <a:t>Co jste se naučili? </a:t>
            </a:r>
          </a:p>
          <a:p>
            <a:r>
              <a:rPr lang="cs-CZ" dirty="0"/>
              <a:t>Co se povedlo / nepovedlo? </a:t>
            </a:r>
          </a:p>
          <a:p>
            <a:r>
              <a:rPr lang="cs-CZ" dirty="0"/>
              <a:t>Jakým nástrahám jste museli čelit?</a:t>
            </a:r>
          </a:p>
        </p:txBody>
      </p:sp>
    </p:spTree>
    <p:extLst>
      <p:ext uri="{BB962C8B-B14F-4D97-AF65-F5344CB8AC3E}">
        <p14:creationId xmlns:p14="http://schemas.microsoft.com/office/powerpoint/2010/main" val="164891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Vymyslete si projekt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stanovte si jako jednotlivci nebo v týmu 2 lidí projekt, na kterém budete pracovat</a:t>
            </a:r>
          </a:p>
          <a:p>
            <a:r>
              <a:rPr lang="cs-CZ" dirty="0"/>
              <a:t>zatím ho vymyslete pouze rámcově, bude se postupně během výuky precizovat </a:t>
            </a:r>
          </a:p>
          <a:p>
            <a:r>
              <a:rPr lang="cs-CZ" dirty="0"/>
              <a:t>ideálně projekt reálný, který byste rádi dříve nebo později chtěli realizovat</a:t>
            </a:r>
          </a:p>
          <a:p>
            <a:r>
              <a:rPr lang="cs-CZ" dirty="0"/>
              <a:t>z jakékoli oblasti: sociální, komunitní, vzdělávací, charitativní</a:t>
            </a:r>
          </a:p>
          <a:p>
            <a:r>
              <a:rPr lang="cs-CZ"/>
              <a:t>jednorázový (ples, příměstský tábor) i průběžný (provoz volnočasového klubu)</a:t>
            </a:r>
          </a:p>
        </p:txBody>
      </p:sp>
    </p:spTree>
    <p:extLst>
      <p:ext uri="{BB962C8B-B14F-4D97-AF65-F5344CB8AC3E}">
        <p14:creationId xmlns:p14="http://schemas.microsoft.com/office/powerpoint/2010/main" val="261113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120D28A4FCBE4EAD7613A690AE0F10" ma:contentTypeVersion="12" ma:contentTypeDescription="Vytvoří nový dokument" ma:contentTypeScope="" ma:versionID="35ba7b8b8ec1e0f928205205939f544c">
  <xsd:schema xmlns:xsd="http://www.w3.org/2001/XMLSchema" xmlns:xs="http://www.w3.org/2001/XMLSchema" xmlns:p="http://schemas.microsoft.com/office/2006/metadata/properties" xmlns:ns2="2d8a9ac4-60f6-4978-8be3-644856f48e08" xmlns:ns3="461c17e8-4211-4af9-a2dd-2e4f0aab68ea" targetNamespace="http://schemas.microsoft.com/office/2006/metadata/properties" ma:root="true" ma:fieldsID="0ea73b61b4864cf2554a9ccfb0f4c4c5" ns2:_="" ns3:_="">
    <xsd:import namespace="2d8a9ac4-60f6-4978-8be3-644856f48e08"/>
    <xsd:import namespace="461c17e8-4211-4af9-a2dd-2e4f0aab6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9ac4-60f6-4978-8be3-644856f48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c17e8-4211-4af9-a2dd-2e4f0aab68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413767-6BA3-41CE-8B60-46D6322A0E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9ac4-60f6-4978-8be3-644856f48e08"/>
    <ds:schemaRef ds:uri="461c17e8-4211-4af9-a2dd-2e4f0aab68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46BEF1-5684-4D15-ADBD-B161B06F95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87736-01DA-4497-B732-BA5400C563C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601</TotalTime>
  <Words>396</Words>
  <Application>Microsoft Office PowerPoint</Application>
  <PresentationFormat>Širokoúhlá obrazovka</PresentationFormat>
  <Paragraphs>33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Organika</vt:lpstr>
      <vt:lpstr>Co je projekt?</vt:lpstr>
      <vt:lpstr>Prezentace aplikace PowerPoint</vt:lpstr>
      <vt:lpstr>Projekt a projektová práce</vt:lpstr>
      <vt:lpstr>Projekt a projektová práce</vt:lpstr>
      <vt:lpstr>Co je a není projekt</vt:lpstr>
      <vt:lpstr>Prezentace aplikace PowerPoint</vt:lpstr>
      <vt:lpstr>Projekt Alejí ke kapličce</vt:lpstr>
      <vt:lpstr>Vaše zkušenosti s projektovou prací</vt:lpstr>
      <vt:lpstr>Vymyslete si projekt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je to projekt?</dc:title>
  <dc:creator>Petr Bruna</dc:creator>
  <cp:lastModifiedBy>Vedoucí</cp:lastModifiedBy>
  <cp:revision>25</cp:revision>
  <dcterms:created xsi:type="dcterms:W3CDTF">2018-08-07T09:01:48Z</dcterms:created>
  <dcterms:modified xsi:type="dcterms:W3CDTF">2022-03-29T06:51:34Z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0x01010070120D28A4FCBE4EAD7613A690AE0F10</vt:lpwstr>
  </property>
</Properties>
</file>