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9" r:id="rId18"/>
    <p:sldId id="274" r:id="rId19"/>
    <p:sldId id="275" r:id="rId20"/>
    <p:sldId id="276" r:id="rId21"/>
    <p:sldId id="277" r:id="rId22"/>
    <p:sldId id="278" r:id="rId23"/>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0AF"/>
    <a:srgbClr val="FFEA93"/>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8DF29119-A8CD-42F2-B03D-62B0FDBA1705}" type="datetimeFigureOut">
              <a:rPr lang="cs-CZ"/>
              <a:pPr>
                <a:defRPr/>
              </a:pPr>
              <a:t>12.10.2020</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cs-CZ" noProof="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endParaRPr lang="cs-CZ" noProof="0"/>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3975414-2A34-477F-9F49-F43F67F49502}" type="slidenum">
              <a:rPr lang="cs-CZ"/>
              <a:pPr>
                <a:defRPr/>
              </a:pPr>
              <a:t>‹#›</a:t>
            </a:fld>
            <a:endParaRPr lang="cs-CZ"/>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4" name="Obdélník 3"/>
          <p:cNvSpPr/>
          <p:nvPr/>
        </p:nvSpPr>
        <p:spPr>
          <a:xfrm>
            <a:off x="0" y="0"/>
            <a:ext cx="9144000" cy="1800225"/>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5" name="TextovéPole 4"/>
          <p:cNvSpPr txBox="1"/>
          <p:nvPr/>
        </p:nvSpPr>
        <p:spPr>
          <a:xfrm>
            <a:off x="2124075" y="404813"/>
            <a:ext cx="6480175" cy="1076325"/>
          </a:xfrm>
          <a:prstGeom prst="rect">
            <a:avLst/>
          </a:prstGeom>
          <a:noFill/>
        </p:spPr>
        <p:txBody>
          <a:bodyPr>
            <a:spAutoFit/>
          </a:bodyPr>
          <a:lstStyle/>
          <a:p>
            <a:pPr fontAlgn="auto">
              <a:spcBef>
                <a:spcPts val="0"/>
              </a:spcBef>
              <a:spcAft>
                <a:spcPts val="0"/>
              </a:spcAft>
              <a:defRPr/>
            </a:pPr>
            <a:r>
              <a:rPr lang="cs-CZ" sz="3200" b="1" dirty="0">
                <a:latin typeface="Hind Regular" pitchFamily="2" charset="-18"/>
                <a:cs typeface="Hind Regular" pitchFamily="2" charset="-18"/>
              </a:rPr>
              <a:t>Jabok – Vyšší odborná škola</a:t>
            </a:r>
          </a:p>
          <a:p>
            <a:pPr fontAlgn="auto">
              <a:spcBef>
                <a:spcPts val="0"/>
              </a:spcBef>
              <a:spcAft>
                <a:spcPts val="0"/>
              </a:spcAft>
              <a:defRPr/>
            </a:pPr>
            <a:r>
              <a:rPr lang="cs-CZ" sz="3200" b="1" dirty="0">
                <a:latin typeface="Hind Regular" pitchFamily="2" charset="-18"/>
                <a:cs typeface="Hind Regular" pitchFamily="2" charset="-18"/>
              </a:rPr>
              <a:t>sociálně pedagogická a teologická</a:t>
            </a:r>
          </a:p>
        </p:txBody>
      </p:sp>
      <p:pic>
        <p:nvPicPr>
          <p:cNvPr id="6" name="Obrázek 11" descr="ostre kraje 04 - oranzova-bila - hind.jpg"/>
          <p:cNvPicPr>
            <a:picLocks noChangeAspect="1"/>
          </p:cNvPicPr>
          <p:nvPr/>
        </p:nvPicPr>
        <p:blipFill>
          <a:blip r:embed="rId2" cstate="print"/>
          <a:srcRect/>
          <a:stretch>
            <a:fillRect/>
          </a:stretch>
        </p:blipFill>
        <p:spPr bwMode="auto">
          <a:xfrm>
            <a:off x="107950" y="115888"/>
            <a:ext cx="1622425" cy="1560512"/>
          </a:xfrm>
          <a:prstGeom prst="rect">
            <a:avLst/>
          </a:prstGeom>
          <a:noFill/>
          <a:ln w="9525">
            <a:noFill/>
            <a:miter lim="800000"/>
            <a:headEnd/>
            <a:tailEnd/>
          </a:ln>
        </p:spPr>
      </p:pic>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7" name="Zástupný symbol pro datum 3"/>
          <p:cNvSpPr>
            <a:spLocks noGrp="1"/>
          </p:cNvSpPr>
          <p:nvPr>
            <p:ph type="dt" sz="half" idx="10"/>
          </p:nvPr>
        </p:nvSpPr>
        <p:spPr/>
        <p:txBody>
          <a:bodyPr/>
          <a:lstStyle>
            <a:lvl1pPr>
              <a:defRPr/>
            </a:lvl1pPr>
          </a:lstStyle>
          <a:p>
            <a:pPr>
              <a:defRPr/>
            </a:pPr>
            <a:fld id="{BC862870-5404-4740-AFDC-393718118474}" type="datetime1">
              <a:rPr lang="cs-CZ"/>
              <a:pPr>
                <a:defRPr/>
              </a:pPr>
              <a:t>12.10.2020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baseline="0" smtClean="0"/>
            </a:lvl1pPr>
          </a:lstStyle>
          <a:p>
            <a:pPr>
              <a:defRPr/>
            </a:pPr>
            <a:fld id="{697000D0-DD76-47E2-920A-3AA3A5A91FE4}" type="slidenum">
              <a:rPr lang="cs-CZ"/>
              <a:pPr>
                <a:defRPr/>
              </a:pPr>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4" name="Obdélník 3"/>
          <p:cNvSpPr/>
          <p:nvPr/>
        </p:nvSpPr>
        <p:spPr>
          <a:xfrm>
            <a:off x="0" y="6165850"/>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5"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76D14083-C077-4BEC-B270-2C488D1A731C}" type="slidenum">
              <a:rPr lang="cs-CZ" smtClean="0"/>
              <a:pPr fontAlgn="auto">
                <a:spcBef>
                  <a:spcPts val="0"/>
                </a:spcBef>
                <a:spcAft>
                  <a:spcPts val="0"/>
                </a:spcAft>
                <a:defRPr/>
              </a:pPr>
              <a:t>‹#›</a:t>
            </a:fld>
            <a:endParaRPr lang="cs-CZ" dirty="0"/>
          </a:p>
        </p:txBody>
      </p:sp>
      <p:pic>
        <p:nvPicPr>
          <p:cNvPr id="6" name="Obrázek 11"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7" name="TextovéPole 6"/>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2" name="Nadpis 1"/>
          <p:cNvSpPr>
            <a:spLocks noGrp="1"/>
          </p:cNvSpPr>
          <p:nvPr>
            <p:ph type="title"/>
          </p:nvPr>
        </p:nvSpPr>
        <p:spPr>
          <a:xfrm>
            <a:off x="467544" y="1988840"/>
            <a:ext cx="8229600" cy="1143000"/>
          </a:xfrm>
        </p:spPr>
        <p:txBody>
          <a:bodyPr/>
          <a:lstStyle/>
          <a:p>
            <a:r>
              <a:rPr lang="cs-CZ" smtClean="0"/>
              <a:t>Klepnutím lze upravit styl předlohy nadpisů.</a:t>
            </a:r>
            <a:endParaRPr lang="cs-CZ" dirty="0"/>
          </a:p>
        </p:txBody>
      </p:sp>
      <p:sp>
        <p:nvSpPr>
          <p:cNvPr id="3" name="Zástupný symbol pro svislý text 2"/>
          <p:cNvSpPr>
            <a:spLocks noGrp="1"/>
          </p:cNvSpPr>
          <p:nvPr>
            <p:ph type="body" orient="vert" idx="1"/>
          </p:nvPr>
        </p:nvSpPr>
        <p:spPr>
          <a:xfrm>
            <a:off x="755576" y="3429000"/>
            <a:ext cx="7931224" cy="2697163"/>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8" name="Zástupný symbol pro datum 3"/>
          <p:cNvSpPr>
            <a:spLocks noGrp="1"/>
          </p:cNvSpPr>
          <p:nvPr>
            <p:ph type="dt" sz="half" idx="10"/>
          </p:nvPr>
        </p:nvSpPr>
        <p:spPr/>
        <p:txBody>
          <a:bodyPr/>
          <a:lstStyle>
            <a:lvl1pPr>
              <a:defRPr/>
            </a:lvl1pPr>
          </a:lstStyle>
          <a:p>
            <a:pPr>
              <a:defRPr/>
            </a:pPr>
            <a:fld id="{95569AC6-5EF0-47A6-8EC7-547C22CB4047}" type="datetime1">
              <a:rPr lang="cs-CZ"/>
              <a:pPr>
                <a:defRPr/>
              </a:pPr>
              <a:t>12.10.2020</a:t>
            </a:fld>
            <a:endParaRPr lang="cs-CZ"/>
          </a:p>
        </p:txBody>
      </p:sp>
      <p:sp>
        <p:nvSpPr>
          <p:cNvPr id="9" name="Zástupný symbol pro zápatí 4"/>
          <p:cNvSpPr>
            <a:spLocks noGrp="1"/>
          </p:cNvSpPr>
          <p:nvPr>
            <p:ph type="ftr" sz="quarter" idx="11"/>
          </p:nvPr>
        </p:nvSpPr>
        <p:spPr/>
        <p:txBody>
          <a:bodyPr/>
          <a:lstStyle>
            <a:lvl1pPr>
              <a:defRPr/>
            </a:lvl1pPr>
          </a:lstStyle>
          <a:p>
            <a:pPr>
              <a:defRPr/>
            </a:pPr>
            <a:endParaRPr lang="cs-CZ"/>
          </a:p>
        </p:txBody>
      </p:sp>
      <p:sp>
        <p:nvSpPr>
          <p:cNvPr id="10" name="Zástupný symbol pro číslo snímku 5"/>
          <p:cNvSpPr>
            <a:spLocks noGrp="1"/>
          </p:cNvSpPr>
          <p:nvPr>
            <p:ph type="sldNum" sz="quarter" idx="12"/>
          </p:nvPr>
        </p:nvSpPr>
        <p:spPr/>
        <p:txBody>
          <a:bodyPr/>
          <a:lstStyle>
            <a:lvl1pPr>
              <a:defRPr/>
            </a:lvl1pPr>
          </a:lstStyle>
          <a:p>
            <a:pPr>
              <a:defRPr/>
            </a:pPr>
            <a:fld id="{F6CA14A9-6221-4BB2-8F8B-4C86CF200DB7}" type="slidenum">
              <a:rPr lang="cs-CZ"/>
              <a:pPr>
                <a:defRPr/>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4" name="Obdélník 3"/>
          <p:cNvSpPr/>
          <p:nvPr/>
        </p:nvSpPr>
        <p:spPr>
          <a:xfrm>
            <a:off x="0" y="6165850"/>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5"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E531474D-A8FE-4FA6-9678-9E349AA1F193}" type="slidenum">
              <a:rPr lang="cs-CZ" smtClean="0"/>
              <a:pPr fontAlgn="auto">
                <a:spcBef>
                  <a:spcPts val="0"/>
                </a:spcBef>
                <a:spcAft>
                  <a:spcPts val="0"/>
                </a:spcAft>
                <a:defRPr/>
              </a:pPr>
              <a:t>‹#›</a:t>
            </a:fld>
            <a:endParaRPr lang="cs-CZ" dirty="0"/>
          </a:p>
        </p:txBody>
      </p:sp>
      <p:pic>
        <p:nvPicPr>
          <p:cNvPr id="6" name="Obrázek 11"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7" name="TextovéPole 6"/>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2" name="Svislý nadpis 1"/>
          <p:cNvSpPr>
            <a:spLocks noGrp="1"/>
          </p:cNvSpPr>
          <p:nvPr>
            <p:ph type="title" orient="vert"/>
          </p:nvPr>
        </p:nvSpPr>
        <p:spPr>
          <a:xfrm>
            <a:off x="6629400" y="1988840"/>
            <a:ext cx="2057400" cy="4137323"/>
          </a:xfrm>
        </p:spPr>
        <p:txBody>
          <a:bodyPr vert="eaVert"/>
          <a:lstStyle>
            <a:lvl1pPr>
              <a:defRPr>
                <a:latin typeface="Hind Regular" pitchFamily="2" charset="-18"/>
                <a:cs typeface="Hind Regular" pitchFamily="2" charset="-18"/>
              </a:defRPr>
            </a:lvl1pPr>
          </a:lstStyle>
          <a:p>
            <a:r>
              <a:rPr lang="cs-CZ" smtClean="0"/>
              <a:t>Klepnutím lze upravit styl předlohy nadpisů.</a:t>
            </a:r>
            <a:endParaRPr lang="cs-CZ" dirty="0"/>
          </a:p>
        </p:txBody>
      </p:sp>
      <p:sp>
        <p:nvSpPr>
          <p:cNvPr id="3" name="Zástupný symbol pro svislý text 2"/>
          <p:cNvSpPr>
            <a:spLocks noGrp="1"/>
          </p:cNvSpPr>
          <p:nvPr>
            <p:ph type="body" orient="vert" idx="1"/>
          </p:nvPr>
        </p:nvSpPr>
        <p:spPr>
          <a:xfrm>
            <a:off x="457200" y="1988840"/>
            <a:ext cx="6019800" cy="4137323"/>
          </a:xfrm>
        </p:spPr>
        <p:txBody>
          <a:bodyPr vert="eaVert"/>
          <a:lstStyle>
            <a:lvl1pPr>
              <a:defRPr>
                <a:latin typeface="Hind Regular" pitchFamily="2" charset="-18"/>
                <a:cs typeface="Hind Regular" pitchFamily="2" charset="-18"/>
              </a:defRPr>
            </a:lvl1pPr>
            <a:lvl2pPr>
              <a:defRPr>
                <a:latin typeface="Hind Regular" pitchFamily="2" charset="-18"/>
                <a:cs typeface="Hind Regular" pitchFamily="2" charset="-18"/>
              </a:defRPr>
            </a:lvl2pPr>
            <a:lvl3pPr>
              <a:defRPr>
                <a:latin typeface="Hind Regular" pitchFamily="2" charset="-18"/>
                <a:cs typeface="Hind Regular" pitchFamily="2" charset="-18"/>
              </a:defRPr>
            </a:lvl3pPr>
            <a:lvl4pPr>
              <a:defRPr>
                <a:latin typeface="Hind Regular" pitchFamily="2" charset="-18"/>
                <a:cs typeface="Hind Regular" pitchFamily="2" charset="-18"/>
              </a:defRPr>
            </a:lvl4pPr>
            <a:lvl5pPr>
              <a:defRPr>
                <a:latin typeface="Hind Regular" pitchFamily="2" charset="-18"/>
                <a:cs typeface="Hind Regular" pitchFamily="2" charset="-18"/>
              </a:defRPr>
            </a:lvl5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8" name="Zástupný symbol pro datum 3"/>
          <p:cNvSpPr>
            <a:spLocks noGrp="1"/>
          </p:cNvSpPr>
          <p:nvPr>
            <p:ph type="dt" sz="half" idx="10"/>
          </p:nvPr>
        </p:nvSpPr>
        <p:spPr/>
        <p:txBody>
          <a:bodyPr/>
          <a:lstStyle>
            <a:lvl1pPr>
              <a:defRPr/>
            </a:lvl1pPr>
          </a:lstStyle>
          <a:p>
            <a:pPr>
              <a:defRPr/>
            </a:pPr>
            <a:fld id="{89BD162C-6548-44EE-BEEC-F899619B1F2F}" type="datetime1">
              <a:rPr lang="cs-CZ"/>
              <a:pPr>
                <a:defRPr/>
              </a:pPr>
              <a:t>12.10.2020</a:t>
            </a:fld>
            <a:endParaRPr lang="cs-CZ"/>
          </a:p>
        </p:txBody>
      </p:sp>
      <p:sp>
        <p:nvSpPr>
          <p:cNvPr id="9" name="Zástupný symbol pro zápatí 4"/>
          <p:cNvSpPr>
            <a:spLocks noGrp="1"/>
          </p:cNvSpPr>
          <p:nvPr>
            <p:ph type="ftr" sz="quarter" idx="11"/>
          </p:nvPr>
        </p:nvSpPr>
        <p:spPr/>
        <p:txBody>
          <a:bodyPr/>
          <a:lstStyle>
            <a:lvl1pPr>
              <a:defRPr/>
            </a:lvl1pPr>
          </a:lstStyle>
          <a:p>
            <a:pPr>
              <a:defRPr/>
            </a:pPr>
            <a:endParaRPr lang="cs-CZ"/>
          </a:p>
        </p:txBody>
      </p:sp>
      <p:sp>
        <p:nvSpPr>
          <p:cNvPr id="10" name="Zástupný symbol pro číslo snímku 5"/>
          <p:cNvSpPr>
            <a:spLocks noGrp="1"/>
          </p:cNvSpPr>
          <p:nvPr>
            <p:ph type="sldNum" sz="quarter" idx="12"/>
          </p:nvPr>
        </p:nvSpPr>
        <p:spPr/>
        <p:txBody>
          <a:bodyPr/>
          <a:lstStyle>
            <a:lvl1pPr>
              <a:defRPr/>
            </a:lvl1pPr>
          </a:lstStyle>
          <a:p>
            <a:pPr>
              <a:defRPr/>
            </a:pPr>
            <a:fld id="{3D627AB6-F05C-42C3-B464-584095B7C889}" type="slidenum">
              <a:rPr lang="cs-CZ"/>
              <a:pPr>
                <a:defRPr/>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4" name="Obdélník 3"/>
          <p:cNvSpPr/>
          <p:nvPr/>
        </p:nvSpPr>
        <p:spPr>
          <a:xfrm>
            <a:off x="0" y="6192838"/>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pic>
        <p:nvPicPr>
          <p:cNvPr id="5" name="Obrázek 10"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6" name="TextovéPole 5"/>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7"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FF21F90D-020A-407C-888A-F520CDFD5AA5}" type="slidenum">
              <a:rPr lang="cs-CZ" smtClean="0"/>
              <a:pPr fontAlgn="auto">
                <a:spcBef>
                  <a:spcPts val="0"/>
                </a:spcBef>
                <a:spcAft>
                  <a:spcPts val="0"/>
                </a:spcAft>
                <a:defRPr/>
              </a:pPr>
              <a:t>‹#›</a:t>
            </a:fld>
            <a:endParaRPr lang="cs-CZ" dirty="0"/>
          </a:p>
        </p:txBody>
      </p:sp>
      <p:sp>
        <p:nvSpPr>
          <p:cNvPr id="2" name="Nadpis 1"/>
          <p:cNvSpPr>
            <a:spLocks noGrp="1"/>
          </p:cNvSpPr>
          <p:nvPr>
            <p:ph type="title"/>
          </p:nvPr>
        </p:nvSpPr>
        <p:spPr>
          <a:xfrm>
            <a:off x="467544" y="125760"/>
            <a:ext cx="8229600" cy="1143000"/>
          </a:xfrm>
        </p:spPr>
        <p:txBody>
          <a:bodyPr/>
          <a:lstStyle/>
          <a:p>
            <a:r>
              <a:rPr lang="cs-CZ" smtClean="0"/>
              <a:t>Klepnutím lze upravit styl předlohy nadpisů.</a:t>
            </a:r>
            <a:endParaRPr lang="cs-CZ" dirty="0"/>
          </a:p>
        </p:txBody>
      </p:sp>
      <p:sp>
        <p:nvSpPr>
          <p:cNvPr id="3" name="Zástupný symbol pro obsah 2"/>
          <p:cNvSpPr>
            <a:spLocks noGrp="1"/>
          </p:cNvSpPr>
          <p:nvPr>
            <p:ph idx="1"/>
          </p:nvPr>
        </p:nvSpPr>
        <p:spPr>
          <a:xfrm>
            <a:off x="755576" y="1556792"/>
            <a:ext cx="7931224" cy="4425355"/>
          </a:xfrm>
        </p:spPr>
        <p:txBody>
          <a:bodyPr/>
          <a:lstStyle>
            <a:lvl1pPr>
              <a:defRPr baseline="0"/>
            </a:lvl1pPr>
            <a:lvl2pPr>
              <a:defRPr baseline="0"/>
            </a:lvl2pPr>
            <a:lvl3pPr>
              <a:defRPr baseline="0"/>
            </a:lvl3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8" name="Zástupný symbol pro datum 3"/>
          <p:cNvSpPr>
            <a:spLocks noGrp="1"/>
          </p:cNvSpPr>
          <p:nvPr>
            <p:ph type="dt" sz="half" idx="10"/>
          </p:nvPr>
        </p:nvSpPr>
        <p:spPr/>
        <p:txBody>
          <a:bodyPr/>
          <a:lstStyle>
            <a:lvl1pPr>
              <a:defRPr/>
            </a:lvl1pPr>
          </a:lstStyle>
          <a:p>
            <a:pPr>
              <a:defRPr/>
            </a:pPr>
            <a:fld id="{C357CEF8-2CDD-4339-8924-2C7002E4BB69}" type="datetime1">
              <a:rPr lang="cs-CZ"/>
              <a:pPr>
                <a:defRPr/>
              </a:pPr>
              <a:t>12.10.2020</a:t>
            </a:fld>
            <a:endParaRPr lang="cs-CZ"/>
          </a:p>
        </p:txBody>
      </p:sp>
      <p:sp>
        <p:nvSpPr>
          <p:cNvPr id="9" name="Zástupný symbol pro zápatí 4"/>
          <p:cNvSpPr>
            <a:spLocks noGrp="1"/>
          </p:cNvSpPr>
          <p:nvPr>
            <p:ph type="ftr" sz="quarter" idx="11"/>
          </p:nvPr>
        </p:nvSpPr>
        <p:spPr/>
        <p:txBody>
          <a:bodyPr/>
          <a:lstStyle>
            <a:lvl1pPr>
              <a:defRPr/>
            </a:lvl1pPr>
          </a:lstStyle>
          <a:p>
            <a:pPr>
              <a:defRPr/>
            </a:pPr>
            <a:endParaRPr lang="cs-CZ"/>
          </a:p>
        </p:txBody>
      </p:sp>
      <p:sp>
        <p:nvSpPr>
          <p:cNvPr id="10" name="Zástupný symbol pro číslo snímku 5"/>
          <p:cNvSpPr>
            <a:spLocks noGrp="1"/>
          </p:cNvSpPr>
          <p:nvPr>
            <p:ph type="sldNum" sz="quarter" idx="12"/>
          </p:nvPr>
        </p:nvSpPr>
        <p:spPr/>
        <p:txBody>
          <a:bodyPr/>
          <a:lstStyle>
            <a:lvl1pPr>
              <a:defRPr/>
            </a:lvl1pPr>
          </a:lstStyle>
          <a:p>
            <a:pPr>
              <a:defRPr/>
            </a:pPr>
            <a:fld id="{DAD70065-598F-4BC6-8C4A-9557F32D5AB9}" type="slidenum">
              <a:rPr lang="cs-CZ"/>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4" name="Obdélník 3"/>
          <p:cNvSpPr/>
          <p:nvPr/>
        </p:nvSpPr>
        <p:spPr>
          <a:xfrm>
            <a:off x="0" y="6192838"/>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5"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B802B39F-A99C-4561-81DF-1961EA7970D3}" type="slidenum">
              <a:rPr lang="cs-CZ" smtClean="0"/>
              <a:pPr fontAlgn="auto">
                <a:spcBef>
                  <a:spcPts val="0"/>
                </a:spcBef>
                <a:spcAft>
                  <a:spcPts val="0"/>
                </a:spcAft>
                <a:defRPr/>
              </a:pPr>
              <a:t>‹#›</a:t>
            </a:fld>
            <a:endParaRPr lang="cs-CZ" dirty="0"/>
          </a:p>
        </p:txBody>
      </p:sp>
      <p:pic>
        <p:nvPicPr>
          <p:cNvPr id="6" name="Obrázek 11"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7" name="TextovéPole 6"/>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2" name="Nadpis 1"/>
          <p:cNvSpPr>
            <a:spLocks noGrp="1"/>
          </p:cNvSpPr>
          <p:nvPr>
            <p:ph type="title"/>
          </p:nvPr>
        </p:nvSpPr>
        <p:spPr>
          <a:xfrm>
            <a:off x="722313" y="4406900"/>
            <a:ext cx="7772400" cy="1362075"/>
          </a:xfrm>
        </p:spPr>
        <p:txBody>
          <a:bodyPr anchor="t"/>
          <a:lstStyle>
            <a:lvl1pPr algn="l">
              <a:defRPr sz="4000" b="1" cap="all">
                <a:latin typeface="Hind Regular" pitchFamily="2" charset="-18"/>
                <a:cs typeface="Hind Regular" pitchFamily="2" charset="-18"/>
              </a:defRPr>
            </a:lvl1pPr>
          </a:lstStyle>
          <a:p>
            <a:r>
              <a:rPr lang="cs-CZ" smtClean="0"/>
              <a:t>Klepnutím lze upravit styl předlohy nadpisů.</a:t>
            </a:r>
            <a:endParaRPr lang="cs-CZ" dirty="0"/>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8" name="Zástupný symbol pro datum 3"/>
          <p:cNvSpPr>
            <a:spLocks noGrp="1"/>
          </p:cNvSpPr>
          <p:nvPr>
            <p:ph type="dt" sz="half" idx="10"/>
          </p:nvPr>
        </p:nvSpPr>
        <p:spPr/>
        <p:txBody>
          <a:bodyPr/>
          <a:lstStyle>
            <a:lvl1pPr>
              <a:defRPr/>
            </a:lvl1pPr>
          </a:lstStyle>
          <a:p>
            <a:pPr>
              <a:defRPr/>
            </a:pPr>
            <a:fld id="{9AFEE24D-8F05-41B4-8E26-E6B8EB27AAD1}" type="datetime1">
              <a:rPr lang="cs-CZ"/>
              <a:pPr>
                <a:defRPr/>
              </a:pPr>
              <a:t>12.10.2020</a:t>
            </a:fld>
            <a:endParaRPr lang="cs-CZ"/>
          </a:p>
        </p:txBody>
      </p:sp>
      <p:sp>
        <p:nvSpPr>
          <p:cNvPr id="9" name="Zástupný symbol pro zápatí 4"/>
          <p:cNvSpPr>
            <a:spLocks noGrp="1"/>
          </p:cNvSpPr>
          <p:nvPr>
            <p:ph type="ftr" sz="quarter" idx="11"/>
          </p:nvPr>
        </p:nvSpPr>
        <p:spPr/>
        <p:txBody>
          <a:bodyPr/>
          <a:lstStyle>
            <a:lvl1pPr>
              <a:defRPr/>
            </a:lvl1pPr>
          </a:lstStyle>
          <a:p>
            <a:pPr>
              <a:defRPr/>
            </a:pPr>
            <a:endParaRPr lang="cs-CZ"/>
          </a:p>
        </p:txBody>
      </p:sp>
      <p:sp>
        <p:nvSpPr>
          <p:cNvPr id="10" name="Zástupný symbol pro číslo snímku 5"/>
          <p:cNvSpPr>
            <a:spLocks noGrp="1"/>
          </p:cNvSpPr>
          <p:nvPr>
            <p:ph type="sldNum" sz="quarter" idx="12"/>
          </p:nvPr>
        </p:nvSpPr>
        <p:spPr/>
        <p:txBody>
          <a:bodyPr/>
          <a:lstStyle>
            <a:lvl1pPr>
              <a:defRPr/>
            </a:lvl1pPr>
          </a:lstStyle>
          <a:p>
            <a:pPr>
              <a:defRPr/>
            </a:pPr>
            <a:fld id="{14D03774-0F1F-4CC3-A3E8-EB35654F8A02}" type="slidenum">
              <a:rPr lang="cs-CZ"/>
              <a:pPr>
                <a:defRPr/>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5" name="Obdélník 4"/>
          <p:cNvSpPr/>
          <p:nvPr/>
        </p:nvSpPr>
        <p:spPr>
          <a:xfrm>
            <a:off x="0" y="6192838"/>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6"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0F4C15D5-D8CE-46C1-9532-73A61F2882E0}" type="slidenum">
              <a:rPr lang="cs-CZ" smtClean="0"/>
              <a:pPr fontAlgn="auto">
                <a:spcBef>
                  <a:spcPts val="0"/>
                </a:spcBef>
                <a:spcAft>
                  <a:spcPts val="0"/>
                </a:spcAft>
                <a:defRPr/>
              </a:pPr>
              <a:t>‹#›</a:t>
            </a:fld>
            <a:endParaRPr lang="cs-CZ" dirty="0"/>
          </a:p>
        </p:txBody>
      </p:sp>
      <p:pic>
        <p:nvPicPr>
          <p:cNvPr id="7" name="Obrázek 11"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8" name="TextovéPole 7"/>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2" name="Nadpis 1"/>
          <p:cNvSpPr>
            <a:spLocks noGrp="1"/>
          </p:cNvSpPr>
          <p:nvPr>
            <p:ph type="title"/>
          </p:nvPr>
        </p:nvSpPr>
        <p:spPr>
          <a:xfrm>
            <a:off x="457200" y="1925960"/>
            <a:ext cx="8229600" cy="1143000"/>
          </a:xfrm>
        </p:spPr>
        <p:txBody>
          <a:bodyPr/>
          <a:lstStyle>
            <a:lvl1pPr>
              <a:defRPr>
                <a:latin typeface="Hind Regular" pitchFamily="2" charset="-18"/>
                <a:cs typeface="Hind Regular" pitchFamily="2" charset="-18"/>
              </a:defRPr>
            </a:lvl1pPr>
          </a:lstStyle>
          <a:p>
            <a:r>
              <a:rPr lang="cs-CZ" smtClean="0"/>
              <a:t>Klepnutím lze upravit styl předlohy nadpisů.</a:t>
            </a:r>
            <a:endParaRPr lang="cs-CZ" dirty="0"/>
          </a:p>
        </p:txBody>
      </p:sp>
      <p:sp>
        <p:nvSpPr>
          <p:cNvPr id="3" name="Zástupný symbol pro obsah 2"/>
          <p:cNvSpPr>
            <a:spLocks noGrp="1"/>
          </p:cNvSpPr>
          <p:nvPr>
            <p:ph sz="half" idx="1"/>
          </p:nvPr>
        </p:nvSpPr>
        <p:spPr>
          <a:xfrm>
            <a:off x="457200" y="3212976"/>
            <a:ext cx="4038600" cy="291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obsah 3"/>
          <p:cNvSpPr>
            <a:spLocks noGrp="1"/>
          </p:cNvSpPr>
          <p:nvPr>
            <p:ph sz="half" idx="2"/>
          </p:nvPr>
        </p:nvSpPr>
        <p:spPr>
          <a:xfrm>
            <a:off x="4648200" y="3212976"/>
            <a:ext cx="4038600" cy="291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9" name="Zástupný symbol pro datum 4"/>
          <p:cNvSpPr>
            <a:spLocks noGrp="1"/>
          </p:cNvSpPr>
          <p:nvPr>
            <p:ph type="dt" sz="half" idx="10"/>
          </p:nvPr>
        </p:nvSpPr>
        <p:spPr/>
        <p:txBody>
          <a:bodyPr/>
          <a:lstStyle>
            <a:lvl1pPr>
              <a:defRPr/>
            </a:lvl1pPr>
          </a:lstStyle>
          <a:p>
            <a:pPr>
              <a:defRPr/>
            </a:pPr>
            <a:fld id="{B1200736-6B10-464D-B201-20094ACED6F2}" type="datetime1">
              <a:rPr lang="cs-CZ"/>
              <a:pPr>
                <a:defRPr/>
              </a:pPr>
              <a:t>12.10.2020</a:t>
            </a:fld>
            <a:endParaRPr lang="cs-CZ"/>
          </a:p>
        </p:txBody>
      </p:sp>
      <p:sp>
        <p:nvSpPr>
          <p:cNvPr id="10" name="Zástupný symbol pro zápatí 5"/>
          <p:cNvSpPr>
            <a:spLocks noGrp="1"/>
          </p:cNvSpPr>
          <p:nvPr>
            <p:ph type="ftr" sz="quarter" idx="11"/>
          </p:nvPr>
        </p:nvSpPr>
        <p:spPr/>
        <p:txBody>
          <a:bodyPr/>
          <a:lstStyle>
            <a:lvl1pPr>
              <a:defRPr/>
            </a:lvl1pPr>
          </a:lstStyle>
          <a:p>
            <a:pPr>
              <a:defRPr/>
            </a:pPr>
            <a:endParaRPr lang="cs-CZ"/>
          </a:p>
        </p:txBody>
      </p:sp>
      <p:sp>
        <p:nvSpPr>
          <p:cNvPr id="11" name="Zástupný symbol pro číslo snímku 6"/>
          <p:cNvSpPr>
            <a:spLocks noGrp="1"/>
          </p:cNvSpPr>
          <p:nvPr>
            <p:ph type="sldNum" sz="quarter" idx="12"/>
          </p:nvPr>
        </p:nvSpPr>
        <p:spPr/>
        <p:txBody>
          <a:bodyPr/>
          <a:lstStyle>
            <a:lvl1pPr>
              <a:defRPr/>
            </a:lvl1pPr>
          </a:lstStyle>
          <a:p>
            <a:pPr>
              <a:defRPr/>
            </a:pPr>
            <a:fld id="{CECB2490-180F-4275-865B-8C0666A19DAF}" type="slidenum">
              <a:rPr lang="cs-CZ"/>
              <a:pPr>
                <a:defRPr/>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7" name="Obdélník 6"/>
          <p:cNvSpPr/>
          <p:nvPr/>
        </p:nvSpPr>
        <p:spPr>
          <a:xfrm>
            <a:off x="0" y="6192838"/>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8"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B698631F-26B7-4951-807E-A1E2FED58E84}" type="slidenum">
              <a:rPr lang="cs-CZ" smtClean="0"/>
              <a:pPr fontAlgn="auto">
                <a:spcBef>
                  <a:spcPts val="0"/>
                </a:spcBef>
                <a:spcAft>
                  <a:spcPts val="0"/>
                </a:spcAft>
                <a:defRPr/>
              </a:pPr>
              <a:t>‹#›</a:t>
            </a:fld>
            <a:endParaRPr lang="cs-CZ" dirty="0"/>
          </a:p>
        </p:txBody>
      </p:sp>
      <p:pic>
        <p:nvPicPr>
          <p:cNvPr id="9" name="Obrázek 11"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10" name="TextovéPole 9"/>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2" name="Nadpis 1"/>
          <p:cNvSpPr>
            <a:spLocks noGrp="1"/>
          </p:cNvSpPr>
          <p:nvPr>
            <p:ph type="title"/>
          </p:nvPr>
        </p:nvSpPr>
        <p:spPr>
          <a:xfrm>
            <a:off x="457200" y="1888803"/>
            <a:ext cx="8229600" cy="1143000"/>
          </a:xfrm>
        </p:spPr>
        <p:txBody>
          <a:bodyPr/>
          <a:lstStyle>
            <a:lvl1pPr>
              <a:defRPr>
                <a:latin typeface="Hind Regular" pitchFamily="2" charset="-18"/>
                <a:cs typeface="Hind Regular" pitchFamily="2" charset="-18"/>
              </a:defRPr>
            </a:lvl1pPr>
          </a:lstStyle>
          <a:p>
            <a:r>
              <a:rPr lang="cs-CZ" smtClean="0"/>
              <a:t>Klepnutím lze upravit styl předlohy nadpisů.</a:t>
            </a:r>
            <a:endParaRPr lang="cs-CZ" dirty="0"/>
          </a:p>
        </p:txBody>
      </p:sp>
      <p:sp>
        <p:nvSpPr>
          <p:cNvPr id="3" name="Zástupný symbol pro text 2"/>
          <p:cNvSpPr>
            <a:spLocks noGrp="1"/>
          </p:cNvSpPr>
          <p:nvPr>
            <p:ph type="body" idx="1"/>
          </p:nvPr>
        </p:nvSpPr>
        <p:spPr>
          <a:xfrm>
            <a:off x="457200" y="314927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3933056"/>
            <a:ext cx="4040188" cy="219310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5" name="Zástupný symbol pro text 4"/>
          <p:cNvSpPr>
            <a:spLocks noGrp="1"/>
          </p:cNvSpPr>
          <p:nvPr>
            <p:ph type="body" sz="quarter" idx="3"/>
          </p:nvPr>
        </p:nvSpPr>
        <p:spPr>
          <a:xfrm>
            <a:off x="4645025" y="314927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3933056"/>
            <a:ext cx="4041775" cy="219310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11" name="Zástupný symbol pro datum 6"/>
          <p:cNvSpPr>
            <a:spLocks noGrp="1"/>
          </p:cNvSpPr>
          <p:nvPr>
            <p:ph type="dt" sz="half" idx="10"/>
          </p:nvPr>
        </p:nvSpPr>
        <p:spPr/>
        <p:txBody>
          <a:bodyPr/>
          <a:lstStyle>
            <a:lvl1pPr>
              <a:defRPr/>
            </a:lvl1pPr>
          </a:lstStyle>
          <a:p>
            <a:pPr>
              <a:defRPr/>
            </a:pPr>
            <a:fld id="{7A3EF05F-0039-4695-A413-7102D0E01665}" type="datetime1">
              <a:rPr lang="cs-CZ"/>
              <a:pPr>
                <a:defRPr/>
              </a:pPr>
              <a:t>12.10.2020</a:t>
            </a:fld>
            <a:endParaRPr lang="cs-CZ"/>
          </a:p>
        </p:txBody>
      </p:sp>
      <p:sp>
        <p:nvSpPr>
          <p:cNvPr id="12" name="Zástupný symbol pro zápatí 7"/>
          <p:cNvSpPr>
            <a:spLocks noGrp="1"/>
          </p:cNvSpPr>
          <p:nvPr>
            <p:ph type="ftr" sz="quarter" idx="11"/>
          </p:nvPr>
        </p:nvSpPr>
        <p:spPr/>
        <p:txBody>
          <a:bodyPr/>
          <a:lstStyle>
            <a:lvl1pPr>
              <a:defRPr/>
            </a:lvl1pPr>
          </a:lstStyle>
          <a:p>
            <a:pPr>
              <a:defRPr/>
            </a:pPr>
            <a:endParaRPr lang="cs-CZ"/>
          </a:p>
        </p:txBody>
      </p:sp>
      <p:sp>
        <p:nvSpPr>
          <p:cNvPr id="13" name="Zástupný symbol pro číslo snímku 8"/>
          <p:cNvSpPr>
            <a:spLocks noGrp="1"/>
          </p:cNvSpPr>
          <p:nvPr>
            <p:ph type="sldNum" sz="quarter" idx="12"/>
          </p:nvPr>
        </p:nvSpPr>
        <p:spPr/>
        <p:txBody>
          <a:bodyPr/>
          <a:lstStyle>
            <a:lvl1pPr>
              <a:defRPr/>
            </a:lvl1pPr>
          </a:lstStyle>
          <a:p>
            <a:pPr>
              <a:defRPr/>
            </a:pPr>
            <a:fld id="{A37ECFBC-69F3-4A58-899B-9CF263CE92DA}" type="slidenum">
              <a:rPr lang="cs-CZ"/>
              <a:pPr>
                <a:defRPr/>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3" name="Obdélník 2"/>
          <p:cNvSpPr/>
          <p:nvPr/>
        </p:nvSpPr>
        <p:spPr>
          <a:xfrm>
            <a:off x="0" y="6192838"/>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4"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83A24EBA-3FAF-4954-A418-AFB4D9FB1AE0}" type="slidenum">
              <a:rPr lang="cs-CZ" smtClean="0"/>
              <a:pPr fontAlgn="auto">
                <a:spcBef>
                  <a:spcPts val="0"/>
                </a:spcBef>
                <a:spcAft>
                  <a:spcPts val="0"/>
                </a:spcAft>
                <a:defRPr/>
              </a:pPr>
              <a:t>‹#›</a:t>
            </a:fld>
            <a:endParaRPr lang="cs-CZ" dirty="0"/>
          </a:p>
        </p:txBody>
      </p:sp>
      <p:pic>
        <p:nvPicPr>
          <p:cNvPr id="5" name="Obrázek 11"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6" name="TextovéPole 5"/>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2" name="Nadpis 1"/>
          <p:cNvSpPr>
            <a:spLocks noGrp="1"/>
          </p:cNvSpPr>
          <p:nvPr>
            <p:ph type="title"/>
          </p:nvPr>
        </p:nvSpPr>
        <p:spPr>
          <a:xfrm>
            <a:off x="467544" y="1988840"/>
            <a:ext cx="8229600" cy="1143000"/>
          </a:xfrm>
        </p:spPr>
        <p:txBody>
          <a:bodyPr/>
          <a:lstStyle>
            <a:lvl1pPr>
              <a:defRPr>
                <a:latin typeface="Hind Regular" pitchFamily="2" charset="-18"/>
                <a:cs typeface="Hind Regular" pitchFamily="2" charset="-18"/>
              </a:defRPr>
            </a:lvl1pPr>
          </a:lstStyle>
          <a:p>
            <a:r>
              <a:rPr lang="cs-CZ" smtClean="0"/>
              <a:t>Klepnutím lze upravit styl předlohy nadpisů.</a:t>
            </a:r>
            <a:endParaRPr lang="cs-CZ" dirty="0"/>
          </a:p>
        </p:txBody>
      </p:sp>
      <p:sp>
        <p:nvSpPr>
          <p:cNvPr id="7" name="Zástupný symbol pro datum 2"/>
          <p:cNvSpPr>
            <a:spLocks noGrp="1"/>
          </p:cNvSpPr>
          <p:nvPr>
            <p:ph type="dt" sz="half" idx="10"/>
          </p:nvPr>
        </p:nvSpPr>
        <p:spPr/>
        <p:txBody>
          <a:bodyPr/>
          <a:lstStyle>
            <a:lvl1pPr>
              <a:defRPr/>
            </a:lvl1pPr>
          </a:lstStyle>
          <a:p>
            <a:pPr>
              <a:defRPr/>
            </a:pPr>
            <a:fld id="{8B6145F0-B9F5-4F4C-BD65-A027766A7202}" type="datetime1">
              <a:rPr lang="cs-CZ"/>
              <a:pPr>
                <a:defRPr/>
              </a:pPr>
              <a:t>12.10.2020</a:t>
            </a:fld>
            <a:endParaRPr lang="cs-CZ"/>
          </a:p>
        </p:txBody>
      </p:sp>
      <p:sp>
        <p:nvSpPr>
          <p:cNvPr id="8" name="Zástupný symbol pro zápatí 3"/>
          <p:cNvSpPr>
            <a:spLocks noGrp="1"/>
          </p:cNvSpPr>
          <p:nvPr>
            <p:ph type="ftr" sz="quarter" idx="11"/>
          </p:nvPr>
        </p:nvSpPr>
        <p:spPr/>
        <p:txBody>
          <a:bodyPr/>
          <a:lstStyle>
            <a:lvl1pPr>
              <a:defRPr/>
            </a:lvl1pPr>
          </a:lstStyle>
          <a:p>
            <a:pPr>
              <a:defRPr/>
            </a:pPr>
            <a:endParaRPr lang="cs-CZ"/>
          </a:p>
        </p:txBody>
      </p:sp>
      <p:sp>
        <p:nvSpPr>
          <p:cNvPr id="9" name="Zástupný symbol pro číslo snímku 4"/>
          <p:cNvSpPr>
            <a:spLocks noGrp="1"/>
          </p:cNvSpPr>
          <p:nvPr>
            <p:ph type="sldNum" sz="quarter" idx="12"/>
          </p:nvPr>
        </p:nvSpPr>
        <p:spPr/>
        <p:txBody>
          <a:bodyPr/>
          <a:lstStyle>
            <a:lvl1pPr>
              <a:defRPr/>
            </a:lvl1pPr>
          </a:lstStyle>
          <a:p>
            <a:pPr>
              <a:defRPr/>
            </a:pPr>
            <a:fld id="{18CD7465-9889-4AE8-871C-D94953CB8D06}" type="slidenum">
              <a:rPr lang="cs-CZ"/>
              <a:pPr>
                <a:defRPr/>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Obdélník 1"/>
          <p:cNvSpPr/>
          <p:nvPr/>
        </p:nvSpPr>
        <p:spPr>
          <a:xfrm>
            <a:off x="0" y="6192838"/>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3" name="Zástupný symbol pro číslo snímku 5"/>
          <p:cNvSpPr txBox="1">
            <a:spLocks/>
          </p:cNvSpPr>
          <p:nvPr/>
        </p:nvSpPr>
        <p:spPr>
          <a:xfrm>
            <a:off x="8469313" y="6376988"/>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E4D8D21F-EC27-4228-8779-87B83F6FB1DC}" type="slidenum">
              <a:rPr lang="cs-CZ" smtClean="0"/>
              <a:pPr fontAlgn="auto">
                <a:spcBef>
                  <a:spcPts val="0"/>
                </a:spcBef>
                <a:spcAft>
                  <a:spcPts val="0"/>
                </a:spcAft>
                <a:defRPr/>
              </a:pPr>
              <a:t>‹#›</a:t>
            </a:fld>
            <a:endParaRPr lang="cs-CZ" dirty="0"/>
          </a:p>
        </p:txBody>
      </p:sp>
      <p:pic>
        <p:nvPicPr>
          <p:cNvPr id="4" name="Obrázek 11" descr="ostre kraje 04 - oranzova-bila - hind.jpg"/>
          <p:cNvPicPr>
            <a:picLocks noChangeAspect="1"/>
          </p:cNvPicPr>
          <p:nvPr/>
        </p:nvPicPr>
        <p:blipFill>
          <a:blip r:embed="rId2" cstate="print"/>
          <a:srcRect/>
          <a:stretch>
            <a:fillRect/>
          </a:stretch>
        </p:blipFill>
        <p:spPr bwMode="auto">
          <a:xfrm>
            <a:off x="107950" y="6229350"/>
            <a:ext cx="682625" cy="655638"/>
          </a:xfrm>
          <a:prstGeom prst="rect">
            <a:avLst/>
          </a:prstGeom>
          <a:noFill/>
          <a:ln w="9525">
            <a:noFill/>
            <a:miter lim="800000"/>
            <a:headEnd/>
            <a:tailEnd/>
          </a:ln>
        </p:spPr>
      </p:pic>
      <p:sp>
        <p:nvSpPr>
          <p:cNvPr id="5" name="TextovéPole 4"/>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6" name="Zástupný symbol pro datum 1"/>
          <p:cNvSpPr>
            <a:spLocks noGrp="1"/>
          </p:cNvSpPr>
          <p:nvPr>
            <p:ph type="dt" sz="half" idx="10"/>
          </p:nvPr>
        </p:nvSpPr>
        <p:spPr/>
        <p:txBody>
          <a:bodyPr/>
          <a:lstStyle>
            <a:lvl1pPr>
              <a:defRPr/>
            </a:lvl1pPr>
          </a:lstStyle>
          <a:p>
            <a:pPr>
              <a:defRPr/>
            </a:pPr>
            <a:fld id="{5C43F887-CAEE-4476-9E03-7F8FE05AB264}" type="datetime1">
              <a:rPr lang="cs-CZ"/>
              <a:pPr>
                <a:defRPr/>
              </a:pPr>
              <a:t>12.10.2020</a:t>
            </a:fld>
            <a:endParaRPr lang="cs-CZ"/>
          </a:p>
        </p:txBody>
      </p:sp>
      <p:sp>
        <p:nvSpPr>
          <p:cNvPr id="7" name="Zástupný symbol pro zápatí 2"/>
          <p:cNvSpPr>
            <a:spLocks noGrp="1"/>
          </p:cNvSpPr>
          <p:nvPr>
            <p:ph type="ftr" sz="quarter" idx="11"/>
          </p:nvPr>
        </p:nvSpPr>
        <p:spPr/>
        <p:txBody>
          <a:bodyPr/>
          <a:lstStyle>
            <a:lvl1pPr>
              <a:defRPr/>
            </a:lvl1pPr>
          </a:lstStyle>
          <a:p>
            <a:pPr>
              <a:defRPr/>
            </a:pPr>
            <a:endParaRPr lang="cs-CZ"/>
          </a:p>
        </p:txBody>
      </p:sp>
      <p:sp>
        <p:nvSpPr>
          <p:cNvPr id="8" name="Zástupný symbol pro číslo snímku 3"/>
          <p:cNvSpPr>
            <a:spLocks noGrp="1"/>
          </p:cNvSpPr>
          <p:nvPr>
            <p:ph type="sldNum" sz="quarter" idx="12"/>
          </p:nvPr>
        </p:nvSpPr>
        <p:spPr/>
        <p:txBody>
          <a:bodyPr/>
          <a:lstStyle>
            <a:lvl1pPr>
              <a:defRPr/>
            </a:lvl1pPr>
          </a:lstStyle>
          <a:p>
            <a:pPr>
              <a:defRPr/>
            </a:pPr>
            <a:fld id="{2AB6655D-CF21-42A2-B3F2-DAABF6D71534}" type="slidenum">
              <a:rPr lang="cs-CZ"/>
              <a:pPr>
                <a:defRPr/>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5" name="Obdélník 4"/>
          <p:cNvSpPr/>
          <p:nvPr/>
        </p:nvSpPr>
        <p:spPr>
          <a:xfrm>
            <a:off x="0" y="6192838"/>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6"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6CA159A6-601A-448C-93F7-BDB9E8647814}" type="slidenum">
              <a:rPr lang="cs-CZ" smtClean="0"/>
              <a:pPr fontAlgn="auto">
                <a:spcBef>
                  <a:spcPts val="0"/>
                </a:spcBef>
                <a:spcAft>
                  <a:spcPts val="0"/>
                </a:spcAft>
                <a:defRPr/>
              </a:pPr>
              <a:t>‹#›</a:t>
            </a:fld>
            <a:endParaRPr lang="cs-CZ" dirty="0"/>
          </a:p>
        </p:txBody>
      </p:sp>
      <p:pic>
        <p:nvPicPr>
          <p:cNvPr id="7" name="Obrázek 11"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8" name="TextovéPole 7"/>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2" name="Nadpis 1"/>
          <p:cNvSpPr>
            <a:spLocks noGrp="1"/>
          </p:cNvSpPr>
          <p:nvPr>
            <p:ph type="title"/>
          </p:nvPr>
        </p:nvSpPr>
        <p:spPr>
          <a:xfrm>
            <a:off x="457200" y="190691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1916832"/>
            <a:ext cx="5111750" cy="420933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text 3"/>
          <p:cNvSpPr>
            <a:spLocks noGrp="1"/>
          </p:cNvSpPr>
          <p:nvPr>
            <p:ph type="body" sz="half" idx="2"/>
          </p:nvPr>
        </p:nvSpPr>
        <p:spPr>
          <a:xfrm>
            <a:off x="457200" y="3212976"/>
            <a:ext cx="3008313" cy="29131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9" name="Zástupný symbol pro datum 4"/>
          <p:cNvSpPr>
            <a:spLocks noGrp="1"/>
          </p:cNvSpPr>
          <p:nvPr>
            <p:ph type="dt" sz="half" idx="10"/>
          </p:nvPr>
        </p:nvSpPr>
        <p:spPr/>
        <p:txBody>
          <a:bodyPr/>
          <a:lstStyle>
            <a:lvl1pPr>
              <a:defRPr/>
            </a:lvl1pPr>
          </a:lstStyle>
          <a:p>
            <a:pPr>
              <a:defRPr/>
            </a:pPr>
            <a:fld id="{226429BA-D72E-46CA-A6C4-9510234C2653}" type="datetime1">
              <a:rPr lang="cs-CZ"/>
              <a:pPr>
                <a:defRPr/>
              </a:pPr>
              <a:t>12.10.2020</a:t>
            </a:fld>
            <a:endParaRPr lang="cs-CZ"/>
          </a:p>
        </p:txBody>
      </p:sp>
      <p:sp>
        <p:nvSpPr>
          <p:cNvPr id="10" name="Zástupný symbol pro zápatí 5"/>
          <p:cNvSpPr>
            <a:spLocks noGrp="1"/>
          </p:cNvSpPr>
          <p:nvPr>
            <p:ph type="ftr" sz="quarter" idx="11"/>
          </p:nvPr>
        </p:nvSpPr>
        <p:spPr/>
        <p:txBody>
          <a:bodyPr/>
          <a:lstStyle>
            <a:lvl1pPr>
              <a:defRPr/>
            </a:lvl1pPr>
          </a:lstStyle>
          <a:p>
            <a:pPr>
              <a:defRPr/>
            </a:pPr>
            <a:endParaRPr lang="cs-CZ"/>
          </a:p>
        </p:txBody>
      </p:sp>
      <p:sp>
        <p:nvSpPr>
          <p:cNvPr id="11" name="Zástupný symbol pro číslo snímku 6"/>
          <p:cNvSpPr>
            <a:spLocks noGrp="1"/>
          </p:cNvSpPr>
          <p:nvPr>
            <p:ph type="sldNum" sz="quarter" idx="12"/>
          </p:nvPr>
        </p:nvSpPr>
        <p:spPr/>
        <p:txBody>
          <a:bodyPr/>
          <a:lstStyle>
            <a:lvl1pPr>
              <a:defRPr/>
            </a:lvl1pPr>
          </a:lstStyle>
          <a:p>
            <a:pPr>
              <a:defRPr/>
            </a:pPr>
            <a:fld id="{5935450C-A225-468F-878B-AE4FD2F93886}" type="slidenum">
              <a:rPr lang="cs-CZ"/>
              <a:pPr>
                <a:defRPr/>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5" name="Obdélník 4"/>
          <p:cNvSpPr/>
          <p:nvPr/>
        </p:nvSpPr>
        <p:spPr>
          <a:xfrm>
            <a:off x="0" y="6192838"/>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6"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C92D574F-97F6-4AFC-B300-0866EC54BBF1}" type="slidenum">
              <a:rPr lang="cs-CZ" smtClean="0"/>
              <a:pPr fontAlgn="auto">
                <a:spcBef>
                  <a:spcPts val="0"/>
                </a:spcBef>
                <a:spcAft>
                  <a:spcPts val="0"/>
                </a:spcAft>
                <a:defRPr/>
              </a:pPr>
              <a:t>‹#›</a:t>
            </a:fld>
            <a:endParaRPr lang="cs-CZ" dirty="0"/>
          </a:p>
        </p:txBody>
      </p:sp>
      <p:pic>
        <p:nvPicPr>
          <p:cNvPr id="7" name="Obrázek 11"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8" name="TextovéPole 7"/>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1988839"/>
            <a:ext cx="5486400" cy="273873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Klepnutím na ikonu přidáte obrázek.</a:t>
            </a:r>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9" name="Zástupný symbol pro datum 4"/>
          <p:cNvSpPr>
            <a:spLocks noGrp="1"/>
          </p:cNvSpPr>
          <p:nvPr>
            <p:ph type="dt" sz="half" idx="10"/>
          </p:nvPr>
        </p:nvSpPr>
        <p:spPr/>
        <p:txBody>
          <a:bodyPr/>
          <a:lstStyle>
            <a:lvl1pPr>
              <a:defRPr/>
            </a:lvl1pPr>
          </a:lstStyle>
          <a:p>
            <a:pPr>
              <a:defRPr/>
            </a:pPr>
            <a:fld id="{4BEAAF97-3A96-497D-8617-0E40D11FB4FD}" type="datetime1">
              <a:rPr lang="cs-CZ"/>
              <a:pPr>
                <a:defRPr/>
              </a:pPr>
              <a:t>12.10.2020</a:t>
            </a:fld>
            <a:endParaRPr lang="cs-CZ"/>
          </a:p>
        </p:txBody>
      </p:sp>
      <p:sp>
        <p:nvSpPr>
          <p:cNvPr id="10" name="Zástupný symbol pro zápatí 5"/>
          <p:cNvSpPr>
            <a:spLocks noGrp="1"/>
          </p:cNvSpPr>
          <p:nvPr>
            <p:ph type="ftr" sz="quarter" idx="11"/>
          </p:nvPr>
        </p:nvSpPr>
        <p:spPr/>
        <p:txBody>
          <a:bodyPr/>
          <a:lstStyle>
            <a:lvl1pPr>
              <a:defRPr/>
            </a:lvl1pPr>
          </a:lstStyle>
          <a:p>
            <a:pPr>
              <a:defRPr/>
            </a:pPr>
            <a:endParaRPr lang="cs-CZ"/>
          </a:p>
        </p:txBody>
      </p:sp>
      <p:sp>
        <p:nvSpPr>
          <p:cNvPr id="11" name="Zástupný symbol pro číslo snímku 6"/>
          <p:cNvSpPr>
            <a:spLocks noGrp="1"/>
          </p:cNvSpPr>
          <p:nvPr>
            <p:ph type="sldNum" sz="quarter" idx="12"/>
          </p:nvPr>
        </p:nvSpPr>
        <p:spPr/>
        <p:txBody>
          <a:bodyPr/>
          <a:lstStyle>
            <a:lvl1pPr>
              <a:defRPr/>
            </a:lvl1pPr>
          </a:lstStyle>
          <a:p>
            <a:pPr>
              <a:defRPr/>
            </a:pPr>
            <a:fld id="{4828ACDA-AB9C-417F-885A-2976A323860D}" type="slidenum">
              <a:rPr lang="cs-CZ"/>
              <a:pPr>
                <a:defRPr/>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Obdélník 6"/>
          <p:cNvSpPr/>
          <p:nvPr/>
        </p:nvSpPr>
        <p:spPr>
          <a:xfrm>
            <a:off x="0" y="0"/>
            <a:ext cx="9144000" cy="1341438"/>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10" name="Obdélník 9"/>
          <p:cNvSpPr/>
          <p:nvPr/>
        </p:nvSpPr>
        <p:spPr>
          <a:xfrm>
            <a:off x="0" y="1341438"/>
            <a:ext cx="1800225" cy="5516562"/>
          </a:xfrm>
          <a:prstGeom prst="rect">
            <a:avLst/>
          </a:prstGeom>
          <a:solidFill>
            <a:srgbClr val="FFF0A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1028" name="Zástupný symbol pro nadpis 1"/>
          <p:cNvSpPr>
            <a:spLocks noGrp="1"/>
          </p:cNvSpPr>
          <p:nvPr>
            <p:ph type="title"/>
          </p:nvPr>
        </p:nvSpPr>
        <p:spPr bwMode="auto">
          <a:xfrm>
            <a:off x="539750" y="125413"/>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smtClean="0"/>
              <a:t>Klepnutím lze upravit styl předlohy nadpisů.</a:t>
            </a:r>
          </a:p>
        </p:txBody>
      </p:sp>
      <p:sp>
        <p:nvSpPr>
          <p:cNvPr id="1029" name="Zástupný symbol pro text 2"/>
          <p:cNvSpPr>
            <a:spLocks noGrp="1"/>
          </p:cNvSpPr>
          <p:nvPr>
            <p:ph type="body" idx="1"/>
          </p:nvPr>
        </p:nvSpPr>
        <p:spPr bwMode="auto">
          <a:xfrm>
            <a:off x="755650" y="1628775"/>
            <a:ext cx="7931150" cy="44973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Hind Regular" pitchFamily="2" charset="-18"/>
                <a:cs typeface="Hind Regular" pitchFamily="2" charset="-18"/>
              </a:defRPr>
            </a:lvl1pPr>
          </a:lstStyle>
          <a:p>
            <a:pPr>
              <a:defRPr/>
            </a:pPr>
            <a:fld id="{99E3129C-62F0-454C-9DBC-0A5D8FCAC965}" type="datetime1">
              <a:rPr lang="cs-CZ"/>
              <a:pPr>
                <a:defRPr/>
              </a:pPr>
              <a:t>12.10.2020</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Hind Regular" pitchFamily="2" charset="-18"/>
                <a:cs typeface="Hind Regular" pitchFamily="2" charset="-18"/>
              </a:defRPr>
            </a:lvl1pPr>
          </a:lstStyle>
          <a:p>
            <a:pPr>
              <a:defRPr/>
            </a:pPr>
            <a:endParaRPr lang="cs-CZ"/>
          </a:p>
        </p:txBody>
      </p:sp>
      <p:sp>
        <p:nvSpPr>
          <p:cNvPr id="6" name="Zástupný symbol pro číslo snímku 5"/>
          <p:cNvSpPr>
            <a:spLocks noGrp="1"/>
          </p:cNvSpPr>
          <p:nvPr>
            <p:ph type="sldNum" sz="quarter" idx="4"/>
          </p:nvPr>
        </p:nvSpPr>
        <p:spPr>
          <a:xfrm>
            <a:off x="8316913" y="6356350"/>
            <a:ext cx="576262" cy="365125"/>
          </a:xfrm>
          <a:prstGeom prst="rect">
            <a:avLst/>
          </a:prstGeom>
        </p:spPr>
        <p:txBody>
          <a:bodyPr vert="horz" lIns="91440" tIns="45720" rIns="91440" bIns="45720" rtlCol="0" anchor="ctr"/>
          <a:lstStyle>
            <a:lvl1pPr algn="r" fontAlgn="auto">
              <a:spcBef>
                <a:spcPts val="0"/>
              </a:spcBef>
              <a:spcAft>
                <a:spcPts val="0"/>
              </a:spcAft>
              <a:defRPr sz="1200" baseline="0" smtClean="0">
                <a:solidFill>
                  <a:schemeClr val="tx1"/>
                </a:solidFill>
                <a:latin typeface="Hind Regular" pitchFamily="2" charset="-18"/>
                <a:cs typeface="Hind Regular" pitchFamily="2" charset="-18"/>
              </a:defRPr>
            </a:lvl1pPr>
          </a:lstStyle>
          <a:p>
            <a:pPr>
              <a:defRPr/>
            </a:pPr>
            <a:fld id="{FCB89AEE-B6F2-4200-9FEA-34DFC9CC58F0}" type="slidenum">
              <a:rPr lang="cs-CZ"/>
              <a:pPr>
                <a:defRPr/>
              </a:pPr>
              <a:t>‹#›</a:t>
            </a:fld>
            <a:endParaRPr lang="cs-CZ" dirty="0"/>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hf sldNum="0" hdr="0" dt="0"/>
  <p:txStyles>
    <p:titleStyle>
      <a:lvl1pPr algn="ctr" rtl="0" eaLnBrk="1" fontAlgn="base" hangingPunct="1">
        <a:spcBef>
          <a:spcPct val="0"/>
        </a:spcBef>
        <a:spcAft>
          <a:spcPct val="0"/>
        </a:spcAft>
        <a:defRPr sz="3500" kern="1200">
          <a:solidFill>
            <a:schemeClr val="tx1"/>
          </a:solidFill>
          <a:latin typeface="Hind Bold" pitchFamily="2" charset="-18"/>
          <a:ea typeface="+mj-ea"/>
          <a:cs typeface="+mj-cs"/>
        </a:defRPr>
      </a:lvl1pPr>
      <a:lvl2pPr algn="ctr" rtl="0" eaLnBrk="1" fontAlgn="base" hangingPunct="1">
        <a:spcBef>
          <a:spcPct val="0"/>
        </a:spcBef>
        <a:spcAft>
          <a:spcPct val="0"/>
        </a:spcAft>
        <a:defRPr sz="3500">
          <a:solidFill>
            <a:schemeClr val="tx1"/>
          </a:solidFill>
          <a:latin typeface="Hind Bold" pitchFamily="2" charset="-18"/>
        </a:defRPr>
      </a:lvl2pPr>
      <a:lvl3pPr algn="ctr" rtl="0" eaLnBrk="1" fontAlgn="base" hangingPunct="1">
        <a:spcBef>
          <a:spcPct val="0"/>
        </a:spcBef>
        <a:spcAft>
          <a:spcPct val="0"/>
        </a:spcAft>
        <a:defRPr sz="3500">
          <a:solidFill>
            <a:schemeClr val="tx1"/>
          </a:solidFill>
          <a:latin typeface="Hind Bold" pitchFamily="2" charset="-18"/>
        </a:defRPr>
      </a:lvl3pPr>
      <a:lvl4pPr algn="ctr" rtl="0" eaLnBrk="1" fontAlgn="base" hangingPunct="1">
        <a:spcBef>
          <a:spcPct val="0"/>
        </a:spcBef>
        <a:spcAft>
          <a:spcPct val="0"/>
        </a:spcAft>
        <a:defRPr sz="3500">
          <a:solidFill>
            <a:schemeClr val="tx1"/>
          </a:solidFill>
          <a:latin typeface="Hind Bold" pitchFamily="2" charset="-18"/>
        </a:defRPr>
      </a:lvl4pPr>
      <a:lvl5pPr algn="ctr" rtl="0" eaLnBrk="1" fontAlgn="base" hangingPunct="1">
        <a:spcBef>
          <a:spcPct val="0"/>
        </a:spcBef>
        <a:spcAft>
          <a:spcPct val="0"/>
        </a:spcAft>
        <a:defRPr sz="3500">
          <a:solidFill>
            <a:schemeClr val="tx1"/>
          </a:solidFill>
          <a:latin typeface="Hind Bold" pitchFamily="2" charset="-18"/>
        </a:defRPr>
      </a:lvl5pPr>
      <a:lvl6pPr marL="457200" algn="ctr" rtl="0" eaLnBrk="1" fontAlgn="base" hangingPunct="1">
        <a:spcBef>
          <a:spcPct val="0"/>
        </a:spcBef>
        <a:spcAft>
          <a:spcPct val="0"/>
        </a:spcAft>
        <a:defRPr sz="3500">
          <a:solidFill>
            <a:schemeClr val="tx1"/>
          </a:solidFill>
          <a:latin typeface="Hind Bold" pitchFamily="2" charset="-18"/>
        </a:defRPr>
      </a:lvl6pPr>
      <a:lvl7pPr marL="914400" algn="ctr" rtl="0" eaLnBrk="1" fontAlgn="base" hangingPunct="1">
        <a:spcBef>
          <a:spcPct val="0"/>
        </a:spcBef>
        <a:spcAft>
          <a:spcPct val="0"/>
        </a:spcAft>
        <a:defRPr sz="3500">
          <a:solidFill>
            <a:schemeClr val="tx1"/>
          </a:solidFill>
          <a:latin typeface="Hind Bold" pitchFamily="2" charset="-18"/>
        </a:defRPr>
      </a:lvl7pPr>
      <a:lvl8pPr marL="1371600" algn="ctr" rtl="0" eaLnBrk="1" fontAlgn="base" hangingPunct="1">
        <a:spcBef>
          <a:spcPct val="0"/>
        </a:spcBef>
        <a:spcAft>
          <a:spcPct val="0"/>
        </a:spcAft>
        <a:defRPr sz="3500">
          <a:solidFill>
            <a:schemeClr val="tx1"/>
          </a:solidFill>
          <a:latin typeface="Hind Bold" pitchFamily="2" charset="-18"/>
        </a:defRPr>
      </a:lvl8pPr>
      <a:lvl9pPr marL="1828800" algn="ctr" rtl="0" eaLnBrk="1" fontAlgn="base" hangingPunct="1">
        <a:spcBef>
          <a:spcPct val="0"/>
        </a:spcBef>
        <a:spcAft>
          <a:spcPct val="0"/>
        </a:spcAft>
        <a:defRPr sz="3500">
          <a:solidFill>
            <a:schemeClr val="tx1"/>
          </a:solidFill>
          <a:latin typeface="Hind Bold" pitchFamily="2" charset="-18"/>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Hind Regular" pitchFamily="2" charset="-18"/>
          <a:ea typeface="+mn-ea"/>
          <a:cs typeface="Hind Regular" pitchFamily="2" charset="-18"/>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Hind Regular" pitchFamily="2" charset="-18"/>
          <a:ea typeface="+mn-ea"/>
          <a:cs typeface="Hind Regular" pitchFamily="2" charset="-18"/>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Hind Regular" pitchFamily="2" charset="-18"/>
          <a:ea typeface="+mn-ea"/>
          <a:cs typeface="Hind Regular" pitchFamily="2" charset="-18"/>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Hind Regular" pitchFamily="2" charset="-18"/>
          <a:ea typeface="+mn-ea"/>
          <a:cs typeface="Hind Regular" pitchFamily="2" charset="-18"/>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Hind Regular" pitchFamily="2" charset="-18"/>
          <a:ea typeface="+mn-ea"/>
          <a:cs typeface="Hind Regular" pitchFamily="2" charset="-18"/>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http://creativecommons.org/licenses/by-nc-nd/3.0/cz/"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ukb.muni.cz/kuk/animace/eiz/zotero/"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dirty="0" err="1" smtClean="0"/>
              <a:t>Absolventsk</a:t>
            </a:r>
            <a:r>
              <a:rPr lang="cs-CZ" smtClean="0"/>
              <a:t>á </a:t>
            </a:r>
            <a:r>
              <a:rPr lang="cs-CZ" smtClean="0"/>
              <a:t>práce</a:t>
            </a:r>
            <a:endParaRPr lang="cs-CZ" dirty="0" smtClean="0"/>
          </a:p>
        </p:txBody>
      </p:sp>
      <p:sp>
        <p:nvSpPr>
          <p:cNvPr id="3075" name="Rectangle 3"/>
          <p:cNvSpPr>
            <a:spLocks noGrp="1" noChangeArrowheads="1"/>
          </p:cNvSpPr>
          <p:nvPr>
            <p:ph type="subTitle" idx="1"/>
          </p:nvPr>
        </p:nvSpPr>
        <p:spPr/>
        <p:txBody>
          <a:bodyPr/>
          <a:lstStyle/>
          <a:p>
            <a:pPr eaLnBrk="1" hangingPunct="1"/>
            <a:endParaRPr lang="cs-CZ"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23528" y="0"/>
            <a:ext cx="8229600" cy="1340768"/>
          </a:xfrm>
        </p:spPr>
        <p:txBody>
          <a:bodyPr/>
          <a:lstStyle/>
          <a:p>
            <a:pPr eaLnBrk="1" hangingPunct="1"/>
            <a:r>
              <a:rPr lang="cs-CZ" dirty="0" smtClean="0"/>
              <a:t>Struktura práce</a:t>
            </a:r>
          </a:p>
        </p:txBody>
      </p:sp>
      <p:sp>
        <p:nvSpPr>
          <p:cNvPr id="12291" name="Rectangle 4"/>
          <p:cNvSpPr>
            <a:spLocks noGrp="1" noChangeArrowheads="1"/>
          </p:cNvSpPr>
          <p:nvPr>
            <p:ph type="body" sz="half" idx="1"/>
          </p:nvPr>
        </p:nvSpPr>
        <p:spPr>
          <a:xfrm>
            <a:off x="457200" y="1484784"/>
            <a:ext cx="4038600" cy="4641379"/>
          </a:xfrm>
        </p:spPr>
        <p:txBody>
          <a:bodyPr/>
          <a:lstStyle/>
          <a:p>
            <a:pPr eaLnBrk="1" hangingPunct="1"/>
            <a:r>
              <a:rPr lang="cs-CZ" sz="2600" dirty="0" smtClean="0"/>
              <a:t>Titulní strana</a:t>
            </a:r>
          </a:p>
          <a:p>
            <a:pPr eaLnBrk="1" hangingPunct="1"/>
            <a:r>
              <a:rPr lang="cs-CZ" sz="2600" dirty="0" smtClean="0"/>
              <a:t>Prohlášení o samostatném zpracování</a:t>
            </a:r>
          </a:p>
          <a:p>
            <a:pPr eaLnBrk="1" hangingPunct="1"/>
            <a:r>
              <a:rPr lang="cs-CZ" sz="2600" dirty="0" smtClean="0"/>
              <a:t>Anotace v českém a cizím jazyce, klíčová slova</a:t>
            </a:r>
          </a:p>
          <a:p>
            <a:pPr eaLnBrk="1" hangingPunct="1"/>
            <a:r>
              <a:rPr lang="cs-CZ" sz="2600" dirty="0" smtClean="0"/>
              <a:t>(Poděkování)</a:t>
            </a:r>
          </a:p>
          <a:p>
            <a:pPr eaLnBrk="1" hangingPunct="1"/>
            <a:r>
              <a:rPr lang="cs-CZ" sz="2600" dirty="0" smtClean="0"/>
              <a:t>Obsah</a:t>
            </a:r>
          </a:p>
          <a:p>
            <a:pPr eaLnBrk="1" hangingPunct="1"/>
            <a:r>
              <a:rPr lang="cs-CZ" sz="2600" dirty="0" smtClean="0"/>
              <a:t>Úvod, text práce, závěr</a:t>
            </a:r>
          </a:p>
          <a:p>
            <a:pPr eaLnBrk="1" hangingPunct="1"/>
            <a:endParaRPr lang="cs-CZ" sz="2600" dirty="0" smtClean="0"/>
          </a:p>
        </p:txBody>
      </p:sp>
      <p:sp>
        <p:nvSpPr>
          <p:cNvPr id="12292" name="Rectangle 5"/>
          <p:cNvSpPr>
            <a:spLocks noGrp="1" noChangeArrowheads="1"/>
          </p:cNvSpPr>
          <p:nvPr>
            <p:ph type="body" sz="half" idx="2"/>
          </p:nvPr>
        </p:nvSpPr>
        <p:spPr>
          <a:xfrm>
            <a:off x="4648200" y="1412776"/>
            <a:ext cx="4038600" cy="4713387"/>
          </a:xfrm>
        </p:spPr>
        <p:txBody>
          <a:bodyPr/>
          <a:lstStyle/>
          <a:p>
            <a:pPr eaLnBrk="1" hangingPunct="1"/>
            <a:r>
              <a:rPr lang="cs-CZ" sz="2600" dirty="0" smtClean="0"/>
              <a:t>Seznam použité literatury</a:t>
            </a:r>
          </a:p>
          <a:p>
            <a:pPr eaLnBrk="1" hangingPunct="1"/>
            <a:r>
              <a:rPr lang="cs-CZ" sz="2600" dirty="0" smtClean="0"/>
              <a:t>(Rejstřík)</a:t>
            </a:r>
          </a:p>
          <a:p>
            <a:pPr eaLnBrk="1" hangingPunct="1"/>
            <a:r>
              <a:rPr lang="cs-CZ" sz="2600" dirty="0" smtClean="0"/>
              <a:t>(Seznam zkratek, vyobrazení, tabulek, příloh)</a:t>
            </a:r>
          </a:p>
          <a:p>
            <a:pPr eaLnBrk="1" hangingPunct="1"/>
            <a:r>
              <a:rPr lang="cs-CZ" sz="2600" dirty="0" smtClean="0"/>
              <a:t>(Přílohy)</a:t>
            </a:r>
          </a:p>
          <a:p>
            <a:pPr eaLnBrk="1" hangingPunct="1"/>
            <a:endParaRPr lang="cs-CZ" sz="2600" dirty="0"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cs-CZ" smtClean="0"/>
              <a:t>Prohlášení o zpracování práce</a:t>
            </a:r>
          </a:p>
        </p:txBody>
      </p:sp>
      <p:sp>
        <p:nvSpPr>
          <p:cNvPr id="13315" name="Rectangle 3"/>
          <p:cNvSpPr>
            <a:spLocks noGrp="1" noChangeArrowheads="1"/>
          </p:cNvSpPr>
          <p:nvPr>
            <p:ph type="body" idx="1"/>
          </p:nvPr>
        </p:nvSpPr>
        <p:spPr/>
        <p:txBody>
          <a:bodyPr/>
          <a:lstStyle/>
          <a:p>
            <a:pPr marL="571500" indent="-571500" eaLnBrk="1" hangingPunct="1">
              <a:lnSpc>
                <a:spcPct val="80000"/>
              </a:lnSpc>
            </a:pPr>
            <a:r>
              <a:rPr lang="cs-CZ" sz="1900" smtClean="0"/>
              <a:t>Prohlašuji, že jsem absolventskou práci ….(přesný název) zpracoval(a) samostatně a výhradně s použitím uvedených pramenů a literatury.</a:t>
            </a:r>
          </a:p>
          <a:p>
            <a:pPr marL="571500" indent="-571500" eaLnBrk="1" hangingPunct="1">
              <a:lnSpc>
                <a:spcPct val="80000"/>
              </a:lnSpc>
            </a:pPr>
            <a:r>
              <a:rPr lang="cs-CZ" sz="1900" smtClean="0"/>
              <a:t>Tuto práci nepředkládám k obhajobě na jiné škole. </a:t>
            </a:r>
          </a:p>
          <a:p>
            <a:pPr marL="571500" indent="-571500" eaLnBrk="1" hangingPunct="1">
              <a:lnSpc>
                <a:spcPct val="80000"/>
              </a:lnSpc>
            </a:pPr>
            <a:r>
              <a:rPr lang="cs-CZ" sz="1900" smtClean="0"/>
              <a:t>Souhlasím s tím, aby uvedená práce byla pro studijní účely zpřístupněna dalším osobám nebo institucím prostřednictvím Knihovny Jabok a v elektronické podobě prostřednictvím IS Jabok.</a:t>
            </a:r>
          </a:p>
          <a:p>
            <a:pPr marL="571500" indent="-571500" eaLnBrk="1" hangingPunct="1">
              <a:lnSpc>
                <a:spcPct val="80000"/>
              </a:lnSpc>
            </a:pPr>
            <a:r>
              <a:rPr lang="cs-CZ" sz="1900" smtClean="0"/>
              <a:t>datum						jméno</a:t>
            </a:r>
          </a:p>
          <a:p>
            <a:pPr marL="571500" indent="-571500" eaLnBrk="1" hangingPunct="1">
              <a:lnSpc>
                <a:spcPct val="80000"/>
              </a:lnSpc>
            </a:pPr>
            <a:r>
              <a:rPr lang="cs-CZ" sz="1900" smtClean="0"/>
              <a:t>						vlastnoruční podpis</a:t>
            </a:r>
          </a:p>
          <a:p>
            <a:pPr marL="571500" indent="-571500" eaLnBrk="1" hangingPunct="1">
              <a:lnSpc>
                <a:spcPct val="80000"/>
              </a:lnSpc>
            </a:pPr>
            <a:r>
              <a:rPr lang="cs-CZ" sz="1900" smtClean="0"/>
              <a:t>Toto dílo je licencováno pod licencí Creative Commons </a:t>
            </a:r>
            <a:r>
              <a:rPr lang="cs-CZ" sz="1900" i="1" smtClean="0"/>
              <a:t>Uveďte autora-Neužívejte dílo komerčně-Nezasahujte do díla 3.0 Česká republika licencí.</a:t>
            </a:r>
            <a:r>
              <a:rPr lang="cs-CZ" sz="1900" smtClean="0"/>
              <a:t> Pro zobrazení kopie této licence, navštivte </a:t>
            </a:r>
            <a:r>
              <a:rPr lang="cs-CZ" sz="1900" smtClean="0">
                <a:hlinkClick r:id="rId2"/>
              </a:rPr>
              <a:t>http://creativecommons.org/licenses/by-nc-nd/3.0/cz/</a:t>
            </a:r>
            <a:r>
              <a:rPr lang="cs-CZ" sz="1900" smtClean="0"/>
              <a:t> nebo pošlete dopis na adresu: Creative Commons, 171 Second Street, Suite 300, San Francisco, California, 94105, USA. </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cs-CZ" smtClean="0"/>
              <a:t>Poznámkový aparát</a:t>
            </a:r>
          </a:p>
        </p:txBody>
      </p:sp>
      <p:sp>
        <p:nvSpPr>
          <p:cNvPr id="14339" name="Rectangle 3"/>
          <p:cNvSpPr>
            <a:spLocks noGrp="1" noChangeArrowheads="1"/>
          </p:cNvSpPr>
          <p:nvPr>
            <p:ph type="body" idx="1"/>
          </p:nvPr>
        </p:nvSpPr>
        <p:spPr/>
        <p:txBody>
          <a:bodyPr/>
          <a:lstStyle/>
          <a:p>
            <a:pPr eaLnBrk="1" hangingPunct="1"/>
            <a:r>
              <a:rPr lang="cs-CZ" smtClean="0"/>
              <a:t>Použití pro</a:t>
            </a:r>
          </a:p>
          <a:p>
            <a:pPr lvl="1" eaLnBrk="1" hangingPunct="1"/>
            <a:r>
              <a:rPr lang="cs-CZ" smtClean="0"/>
              <a:t>vyložení určitého termínu, význam použití nejednoznačného odborného termínu</a:t>
            </a:r>
          </a:p>
          <a:p>
            <a:pPr lvl="1" eaLnBrk="1" hangingPunct="1"/>
            <a:r>
              <a:rPr lang="cs-CZ" smtClean="0"/>
              <a:t>představení uváděného autora</a:t>
            </a:r>
          </a:p>
          <a:p>
            <a:pPr lvl="1" eaLnBrk="1" hangingPunct="1"/>
            <a:r>
              <a:rPr lang="cs-CZ" smtClean="0"/>
              <a:t>uvedení doplňujících informací</a:t>
            </a:r>
          </a:p>
          <a:p>
            <a:pPr lvl="1" eaLnBrk="1" hangingPunct="1"/>
            <a:r>
              <a:rPr lang="cs-CZ" smtClean="0"/>
              <a:t>odkazy na literaturu</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cs-CZ" smtClean="0"/>
              <a:t>Citace </a:t>
            </a:r>
          </a:p>
        </p:txBody>
      </p:sp>
      <p:sp>
        <p:nvSpPr>
          <p:cNvPr id="15363" name="Rectangle 3"/>
          <p:cNvSpPr>
            <a:spLocks noGrp="1" noChangeArrowheads="1"/>
          </p:cNvSpPr>
          <p:nvPr>
            <p:ph type="body" idx="1"/>
          </p:nvPr>
        </p:nvSpPr>
        <p:spPr/>
        <p:txBody>
          <a:bodyPr/>
          <a:lstStyle/>
          <a:p>
            <a:pPr eaLnBrk="1" hangingPunct="1">
              <a:buFont typeface="Wingdings" pitchFamily="2" charset="2"/>
              <a:buNone/>
            </a:pPr>
            <a:r>
              <a:rPr lang="cs-CZ" b="1" dirty="0" smtClean="0"/>
              <a:t>	Přímé i nepřímé citování jiných autorů bez náležitého označení a uvedení jejich jména a zdroje je považováno za morálně nepřípustný podvod znemožňující přijetí celé práce.</a:t>
            </a:r>
          </a:p>
          <a:p>
            <a:pPr eaLnBrk="1" hangingPunct="1">
              <a:buFont typeface="Wingdings" pitchFamily="2" charset="2"/>
              <a:buNone/>
            </a:pPr>
            <a:endParaRPr lang="cs-CZ" b="1" dirty="0" smtClean="0"/>
          </a:p>
          <a:p>
            <a:pPr eaLnBrk="1" hangingPunct="1">
              <a:buFont typeface="Wingdings" pitchFamily="2" charset="2"/>
              <a:buNone/>
            </a:pPr>
            <a:r>
              <a:rPr lang="cs-CZ" b="1" dirty="0" smtClean="0"/>
              <a:t>	Neuvedení citací je přestupkem podle disciplinárního řádu </a:t>
            </a:r>
            <a:r>
              <a:rPr lang="cs-CZ" b="1" dirty="0" err="1" smtClean="0"/>
              <a:t>Jaboku</a:t>
            </a:r>
            <a:r>
              <a:rPr lang="cs-CZ" b="1" dirty="0" smtClean="0"/>
              <a:t> i ETF.</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cs-CZ" smtClean="0"/>
              <a:t>Citace</a:t>
            </a:r>
          </a:p>
        </p:txBody>
      </p:sp>
      <p:sp>
        <p:nvSpPr>
          <p:cNvPr id="16387" name="Rectangle 3"/>
          <p:cNvSpPr>
            <a:spLocks noGrp="1" noChangeArrowheads="1"/>
          </p:cNvSpPr>
          <p:nvPr>
            <p:ph type="body" idx="1"/>
          </p:nvPr>
        </p:nvSpPr>
        <p:spPr/>
        <p:txBody>
          <a:bodyPr/>
          <a:lstStyle/>
          <a:p>
            <a:pPr eaLnBrk="1" hangingPunct="1"/>
            <a:r>
              <a:rPr lang="cs-CZ" smtClean="0"/>
              <a:t>Přímé:</a:t>
            </a:r>
          </a:p>
          <a:p>
            <a:pPr lvl="1" eaLnBrk="1" hangingPunct="1"/>
            <a:r>
              <a:rPr lang="cs-CZ" smtClean="0"/>
              <a:t>doslovný opis textu</a:t>
            </a:r>
          </a:p>
          <a:p>
            <a:pPr lvl="1" eaLnBrk="1" hangingPunct="1"/>
            <a:r>
              <a:rPr lang="cs-CZ" smtClean="0"/>
              <a:t>citát je uveden a uzavřen uvozovkami</a:t>
            </a:r>
          </a:p>
          <a:p>
            <a:pPr eaLnBrk="1" hangingPunct="1"/>
            <a:r>
              <a:rPr lang="cs-CZ" smtClean="0"/>
              <a:t>Nepřímé:</a:t>
            </a:r>
          </a:p>
          <a:p>
            <a:pPr lvl="1" eaLnBrk="1" hangingPunct="1"/>
            <a:r>
              <a:rPr lang="cs-CZ" smtClean="0"/>
              <a:t>uveden názor, poznatek, informace, ústní sdělení</a:t>
            </a:r>
          </a:p>
          <a:p>
            <a:pPr lvl="1" eaLnBrk="1" hangingPunct="1"/>
            <a:r>
              <a:rPr lang="cs-CZ" smtClean="0"/>
              <a:t>použit statistický údaj, graf, tabulka, obrázek</a:t>
            </a:r>
          </a:p>
          <a:p>
            <a:pPr lvl="1" eaLnBrk="1" hangingPunct="1"/>
            <a:r>
              <a:rPr lang="cs-CZ" smtClean="0"/>
              <a:t>nepoužívat uvozovky</a:t>
            </a:r>
          </a:p>
          <a:p>
            <a:pPr lvl="1" eaLnBrk="1" hangingPunct="1"/>
            <a:endParaRPr lang="cs-CZ" smtClean="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cs-CZ" sz="3800" smtClean="0"/>
              <a:t>Způsoby zápisu odkazu na bibliografickou citaci</a:t>
            </a:r>
          </a:p>
        </p:txBody>
      </p:sp>
      <p:sp>
        <p:nvSpPr>
          <p:cNvPr id="17411" name="Rectangle 3"/>
          <p:cNvSpPr>
            <a:spLocks noGrp="1" noChangeArrowheads="1"/>
          </p:cNvSpPr>
          <p:nvPr>
            <p:ph type="body" idx="1"/>
          </p:nvPr>
        </p:nvSpPr>
        <p:spPr/>
        <p:txBody>
          <a:bodyPr/>
          <a:lstStyle/>
          <a:p>
            <a:pPr eaLnBrk="1" hangingPunct="1"/>
            <a:r>
              <a:rPr lang="cs-CZ" smtClean="0"/>
              <a:t>Harvardský systém - do závorky jméno autora a rok vydání</a:t>
            </a:r>
          </a:p>
          <a:p>
            <a:pPr eaLnBrk="1" hangingPunct="1"/>
            <a:r>
              <a:rPr lang="cs-CZ" smtClean="0"/>
              <a:t>Systém číselných odkazů - za citaci číslo, které odkazuje na zdroj uvedený v poznámce pod čarou na místě, kde se uvedený zdroj objevil poprvé</a:t>
            </a:r>
          </a:p>
          <a:p>
            <a:pPr eaLnBrk="1" hangingPunct="1"/>
            <a:r>
              <a:rPr lang="cs-CZ" smtClean="0"/>
              <a:t>Systém průběžných poznámek - </a:t>
            </a:r>
            <a:r>
              <a:rPr lang="cs-CZ" b="1" smtClean="0"/>
              <a:t>na Jaboku přednostně doporučen</a:t>
            </a:r>
            <a:endParaRPr lang="cs-CZ" smtClean="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cs-CZ" smtClean="0"/>
              <a:t>Metoda průběžných poznámek</a:t>
            </a:r>
          </a:p>
        </p:txBody>
      </p:sp>
      <p:sp>
        <p:nvSpPr>
          <p:cNvPr id="18435" name="Rectangle 3"/>
          <p:cNvSpPr>
            <a:spLocks noGrp="1" noChangeArrowheads="1"/>
          </p:cNvSpPr>
          <p:nvPr>
            <p:ph type="body" idx="1"/>
          </p:nvPr>
        </p:nvSpPr>
        <p:spPr/>
        <p:txBody>
          <a:bodyPr/>
          <a:lstStyle/>
          <a:p>
            <a:pPr eaLnBrk="1" hangingPunct="1">
              <a:lnSpc>
                <a:spcPct val="80000"/>
              </a:lnSpc>
            </a:pPr>
            <a:r>
              <a:rPr lang="cs-CZ" sz="1600" dirty="0" smtClean="0"/>
              <a:t>	</a:t>
            </a:r>
            <a:r>
              <a:rPr lang="cs-CZ" sz="2100" dirty="0" smtClean="0"/>
              <a:t>Na intrapersonální úrovni se komunikační výzkum soustřeďuje na zpracování informace.1 Například Holá2  tvrdí, že komunikaci lze charakterizovat jako proces sdílení určitých informací. Řečené však ještě neznamená slyšené.3 Informace lze sdílet verbálně, ale též cestou neverbálních prostředků. 4</a:t>
            </a:r>
          </a:p>
          <a:p>
            <a:pPr eaLnBrk="1" hangingPunct="1">
              <a:lnSpc>
                <a:spcPct val="80000"/>
              </a:lnSpc>
            </a:pPr>
            <a:r>
              <a:rPr lang="cs-CZ" sz="2100" dirty="0" smtClean="0"/>
              <a:t>_______________________________________________________________</a:t>
            </a:r>
          </a:p>
          <a:p>
            <a:pPr eaLnBrk="1" hangingPunct="1">
              <a:lnSpc>
                <a:spcPct val="80000"/>
              </a:lnSpc>
            </a:pPr>
            <a:r>
              <a:rPr lang="cs-CZ" sz="2100" dirty="0" smtClean="0"/>
              <a:t>1 ŠULEŘ, Oldřich. </a:t>
            </a:r>
            <a:r>
              <a:rPr lang="cs-CZ" sz="2100" i="1" dirty="0" smtClean="0"/>
              <a:t>100 klíčových manažerských technik: komunikování, vedení lidí, rozhodování a organizování. </a:t>
            </a:r>
            <a:r>
              <a:rPr lang="cs-CZ" sz="2100" dirty="0" smtClean="0"/>
              <a:t>Brno: </a:t>
            </a:r>
            <a:r>
              <a:rPr lang="cs-CZ" sz="2100" dirty="0" err="1" smtClean="0"/>
              <a:t>Computer</a:t>
            </a:r>
            <a:r>
              <a:rPr lang="cs-CZ" sz="2100" dirty="0" smtClean="0"/>
              <a:t> </a:t>
            </a:r>
            <a:r>
              <a:rPr lang="cs-CZ" sz="2100" dirty="0" err="1" smtClean="0"/>
              <a:t>Press</a:t>
            </a:r>
            <a:r>
              <a:rPr lang="cs-CZ" sz="2100" dirty="0" smtClean="0"/>
              <a:t>, 2009. ISBN 978-80-251-2173-3.</a:t>
            </a:r>
          </a:p>
          <a:p>
            <a:pPr eaLnBrk="1" hangingPunct="1">
              <a:lnSpc>
                <a:spcPct val="80000"/>
              </a:lnSpc>
            </a:pPr>
            <a:r>
              <a:rPr lang="cs-CZ" sz="2100" dirty="0" smtClean="0"/>
              <a:t>2 HOLÁ, Jana. </a:t>
            </a:r>
            <a:r>
              <a:rPr lang="cs-CZ" sz="2100" i="1" dirty="0" smtClean="0"/>
              <a:t>Interní komunikace ve firmě</a:t>
            </a:r>
            <a:r>
              <a:rPr lang="cs-CZ" sz="2100" dirty="0" smtClean="0"/>
              <a:t>. Brno: </a:t>
            </a:r>
            <a:r>
              <a:rPr lang="cs-CZ" sz="2100" dirty="0" err="1" smtClean="0"/>
              <a:t>Computer</a:t>
            </a:r>
            <a:r>
              <a:rPr lang="cs-CZ" sz="2100" dirty="0" smtClean="0"/>
              <a:t> </a:t>
            </a:r>
            <a:r>
              <a:rPr lang="cs-CZ" sz="2100" dirty="0" err="1" smtClean="0"/>
              <a:t>Press</a:t>
            </a:r>
            <a:r>
              <a:rPr lang="cs-CZ" sz="2100" dirty="0" smtClean="0"/>
              <a:t>, 2006. ISBN 80-251-1250-0.</a:t>
            </a:r>
          </a:p>
          <a:p>
            <a:pPr eaLnBrk="1" hangingPunct="1">
              <a:lnSpc>
                <a:spcPct val="80000"/>
              </a:lnSpc>
            </a:pPr>
            <a:r>
              <a:rPr lang="cs-CZ" sz="2100" dirty="0" smtClean="0"/>
              <a:t>3 </a:t>
            </a:r>
            <a:r>
              <a:rPr lang="cs-CZ" sz="2100" dirty="0" err="1" smtClean="0"/>
              <a:t>McQUAIL</a:t>
            </a:r>
            <a:r>
              <a:rPr lang="cs-CZ" sz="2100" dirty="0" smtClean="0"/>
              <a:t>, Denis. </a:t>
            </a:r>
            <a:r>
              <a:rPr lang="cs-CZ" sz="2100" i="1" dirty="0" smtClean="0"/>
              <a:t>Úvod do teorie masové komunikace</a:t>
            </a:r>
            <a:r>
              <a:rPr lang="cs-CZ" sz="2100" dirty="0" smtClean="0"/>
              <a:t>. Vyd. 2. Praha: Portál, 2002 ISBN 80-7178-714-0.</a:t>
            </a:r>
          </a:p>
          <a:p>
            <a:pPr eaLnBrk="1" hangingPunct="1">
              <a:lnSpc>
                <a:spcPct val="80000"/>
              </a:lnSpc>
            </a:pPr>
            <a:r>
              <a:rPr lang="cs-CZ" sz="2100" dirty="0" smtClean="0"/>
              <a:t>4 HOLÁ, Jana, </a:t>
            </a:r>
            <a:r>
              <a:rPr lang="cs-CZ" sz="2100" dirty="0" err="1" smtClean="0"/>
              <a:t>ref</a:t>
            </a:r>
            <a:r>
              <a:rPr lang="cs-CZ" sz="2100" dirty="0" smtClean="0"/>
              <a:t>. 2, s.25</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Harvardský systém</a:t>
            </a:r>
            <a:endParaRPr lang="cs-CZ" dirty="0"/>
          </a:p>
        </p:txBody>
      </p:sp>
      <p:sp>
        <p:nvSpPr>
          <p:cNvPr id="3" name="Zástupný symbol pro obsah 2"/>
          <p:cNvSpPr>
            <a:spLocks noGrp="1"/>
          </p:cNvSpPr>
          <p:nvPr>
            <p:ph idx="1"/>
          </p:nvPr>
        </p:nvSpPr>
        <p:spPr/>
        <p:txBody>
          <a:bodyPr/>
          <a:lstStyle/>
          <a:p>
            <a:pPr marL="0" indent="0">
              <a:buNone/>
            </a:pPr>
            <a:r>
              <a:rPr lang="cs-CZ" dirty="0" smtClean="0"/>
              <a:t> v závorce za citací jméno autora, rok vydání a strana</a:t>
            </a:r>
          </a:p>
          <a:p>
            <a:pPr marL="0" indent="0">
              <a:buNone/>
            </a:pPr>
            <a:endParaRPr lang="cs-CZ" sz="2000" dirty="0" smtClean="0"/>
          </a:p>
          <a:p>
            <a:pPr marL="0" indent="0">
              <a:buNone/>
            </a:pPr>
            <a:endParaRPr lang="cs-CZ" sz="2000" dirty="0"/>
          </a:p>
          <a:p>
            <a:pPr marL="0" indent="0">
              <a:buNone/>
            </a:pPr>
            <a:r>
              <a:rPr lang="cs-CZ" sz="2000" dirty="0" smtClean="0"/>
              <a:t>„Když dítě za člení do své funkční hry i prvek představivosti a hraje si „jako“, můžeme hovořit o fázi symbolické hry. Věk, kdy tato fáze začíná, se u jednotlivých nevidomých dětí značně liší“ (</a:t>
            </a:r>
            <a:r>
              <a:rPr lang="cs-CZ" sz="2000" dirty="0" err="1" smtClean="0"/>
              <a:t>Moleman</a:t>
            </a:r>
            <a:r>
              <a:rPr lang="cs-CZ" sz="2000" dirty="0" smtClean="0"/>
              <a:t> 2014, s. 43).</a:t>
            </a:r>
          </a:p>
          <a:p>
            <a:pPr marL="0" indent="0">
              <a:buNone/>
            </a:pPr>
            <a:endParaRPr lang="cs-CZ" dirty="0"/>
          </a:p>
        </p:txBody>
      </p:sp>
      <p:sp>
        <p:nvSpPr>
          <p:cNvPr id="4" name="Zástupný symbol pro zápatí 3"/>
          <p:cNvSpPr>
            <a:spLocks noGrp="1"/>
          </p:cNvSpPr>
          <p:nvPr>
            <p:ph type="ftr" sz="quarter" idx="11"/>
          </p:nvPr>
        </p:nvSpPr>
        <p:spPr/>
        <p:txBody>
          <a:bodyPr/>
          <a:lstStyle/>
          <a:p>
            <a:pPr>
              <a:defRPr/>
            </a:pPr>
            <a:endParaRPr lang="cs-CZ"/>
          </a:p>
        </p:txBody>
      </p:sp>
    </p:spTree>
    <p:extLst>
      <p:ext uri="{BB962C8B-B14F-4D97-AF65-F5344CB8AC3E}">
        <p14:creationId xmlns:p14="http://schemas.microsoft.com/office/powerpoint/2010/main" val="2958371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cs-CZ" smtClean="0"/>
              <a:t>Bibliografická citace</a:t>
            </a:r>
          </a:p>
        </p:txBody>
      </p:sp>
      <p:sp>
        <p:nvSpPr>
          <p:cNvPr id="19459" name="Rectangle 3"/>
          <p:cNvSpPr>
            <a:spLocks noGrp="1" noChangeArrowheads="1"/>
          </p:cNvSpPr>
          <p:nvPr>
            <p:ph type="body" idx="1"/>
          </p:nvPr>
        </p:nvSpPr>
        <p:spPr/>
        <p:txBody>
          <a:bodyPr/>
          <a:lstStyle/>
          <a:p>
            <a:pPr eaLnBrk="1" hangingPunct="1"/>
            <a:r>
              <a:rPr lang="cs-CZ" smtClean="0"/>
              <a:t>Podrobný údaj o zdroji</a:t>
            </a:r>
          </a:p>
          <a:p>
            <a:pPr eaLnBrk="1" hangingPunct="1"/>
            <a:r>
              <a:rPr lang="cs-CZ" smtClean="0"/>
              <a:t>Norma Bibliografické odkazy a citace dokumentů dle ČSN ISO 690 (01 0197) platné od 1. dubna 2011</a:t>
            </a:r>
          </a:p>
          <a:p>
            <a:pPr eaLnBrk="1" hangingPunct="1"/>
            <a:r>
              <a:rPr lang="cs-CZ" smtClean="0"/>
              <a:t>(Citace.com)</a:t>
            </a:r>
          </a:p>
          <a:p>
            <a:pPr eaLnBrk="1" hangingPunct="1"/>
            <a:r>
              <a:rPr lang="cs-CZ" smtClean="0"/>
              <a:t>Zotero.org- </a:t>
            </a:r>
            <a:r>
              <a:rPr lang="cs-CZ" smtClean="0">
                <a:hlinkClick r:id="rId2"/>
              </a:rPr>
              <a:t>http://www.ukb.muni.cz/kuk/animace/eiz/zotero/</a:t>
            </a:r>
            <a:r>
              <a:rPr lang="cs-CZ" smtClean="0"/>
              <a:t>.</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cs-CZ" smtClean="0"/>
              <a:t>Organizace a praktické rady</a:t>
            </a:r>
          </a:p>
        </p:txBody>
      </p:sp>
      <p:sp>
        <p:nvSpPr>
          <p:cNvPr id="20483" name="Rectangle 3"/>
          <p:cNvSpPr>
            <a:spLocks noGrp="1" noChangeArrowheads="1"/>
          </p:cNvSpPr>
          <p:nvPr>
            <p:ph type="body" idx="1"/>
          </p:nvPr>
        </p:nvSpPr>
        <p:spPr/>
        <p:txBody>
          <a:bodyPr/>
          <a:lstStyle/>
          <a:p>
            <a:pPr eaLnBrk="1" hangingPunct="1"/>
            <a:r>
              <a:rPr lang="cs-CZ" smtClean="0"/>
              <a:t>diplomní semináře dále povedou jednotliví vedoucí prací, resp. vedoucí kateder</a:t>
            </a:r>
          </a:p>
          <a:p>
            <a:pPr eaLnBrk="1" hangingPunct="1"/>
            <a:r>
              <a:rPr lang="cs-CZ" smtClean="0"/>
              <a:t>pravidelné konzultace s vedoucím, </a:t>
            </a:r>
            <a:r>
              <a:rPr lang="cs-CZ" b="1" smtClean="0"/>
              <a:t>včas!</a:t>
            </a:r>
            <a:endParaRPr lang="cs-CZ" smtClean="0"/>
          </a:p>
          <a:p>
            <a:pPr eaLnBrk="1" hangingPunct="1"/>
            <a:r>
              <a:rPr lang="cs-CZ" smtClean="0"/>
              <a:t>doporučujeme spolupracovat i s konzultantem, odborníkem z praxe – studenti si ho hledají sami, vedoucí může doporučit</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cs-CZ" sz="3800" smtClean="0"/>
              <a:t>Smysl absolventské práce aneb co mám ukázat, že umím</a:t>
            </a:r>
          </a:p>
        </p:txBody>
      </p:sp>
      <p:sp>
        <p:nvSpPr>
          <p:cNvPr id="4099" name="Rectangle 3"/>
          <p:cNvSpPr>
            <a:spLocks noGrp="1" noChangeArrowheads="1"/>
          </p:cNvSpPr>
          <p:nvPr>
            <p:ph type="body" idx="1"/>
          </p:nvPr>
        </p:nvSpPr>
        <p:spPr/>
        <p:txBody>
          <a:bodyPr/>
          <a:lstStyle/>
          <a:p>
            <a:pPr eaLnBrk="1" hangingPunct="1"/>
            <a:r>
              <a:rPr lang="cs-CZ" smtClean="0"/>
              <a:t>Rozšířit vědomosti, akademické i praktické schopnosti a dovednosti</a:t>
            </a:r>
          </a:p>
          <a:p>
            <a:pPr eaLnBrk="1" hangingPunct="1"/>
            <a:r>
              <a:rPr lang="cs-CZ" smtClean="0"/>
              <a:t>Samostatná práce s literaturou a citacemi</a:t>
            </a:r>
          </a:p>
          <a:p>
            <a:pPr eaLnBrk="1" hangingPunct="1"/>
            <a:r>
              <a:rPr lang="cs-CZ" smtClean="0"/>
              <a:t>Vytvoření smysluplného poznámkového aparátu</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cs-CZ" smtClean="0"/>
              <a:t>Vložení práce do archivu na ISu</a:t>
            </a:r>
          </a:p>
        </p:txBody>
      </p:sp>
      <p:sp>
        <p:nvSpPr>
          <p:cNvPr id="21507" name="Rectangle 3"/>
          <p:cNvSpPr>
            <a:spLocks noGrp="1" noChangeArrowheads="1"/>
          </p:cNvSpPr>
          <p:nvPr>
            <p:ph type="body" idx="1"/>
          </p:nvPr>
        </p:nvSpPr>
        <p:spPr/>
        <p:txBody>
          <a:bodyPr/>
          <a:lstStyle/>
          <a:p>
            <a:pPr eaLnBrk="1" hangingPunct="1"/>
            <a:r>
              <a:rPr lang="cs-CZ" sz="2600" smtClean="0"/>
              <a:t>Textovou část ukládejte jako samostatný nekomprimovaný (nezhuštěný) soubor do </a:t>
            </a:r>
            <a:r>
              <a:rPr lang="cs-CZ" sz="2600" b="1" smtClean="0"/>
              <a:t>nejvyšší úrovně archivu</a:t>
            </a:r>
            <a:r>
              <a:rPr lang="cs-CZ" sz="2600" smtClean="0"/>
              <a:t>. </a:t>
            </a:r>
          </a:p>
          <a:p>
            <a:pPr eaLnBrk="1" hangingPunct="1"/>
            <a:r>
              <a:rPr lang="cs-CZ" sz="2600" b="1" smtClean="0"/>
              <a:t>Vstup do archivu pro vkládání souborů se závěrečnou prací</a:t>
            </a:r>
            <a:r>
              <a:rPr lang="cs-CZ" sz="2600" smtClean="0"/>
              <a:t> </a:t>
            </a:r>
          </a:p>
          <a:p>
            <a:pPr lvl="1" eaLnBrk="1" hangingPunct="1">
              <a:buFont typeface="Wingdings" pitchFamily="2" charset="2"/>
              <a:buNone/>
            </a:pPr>
            <a:r>
              <a:rPr lang="cs-CZ" sz="2200" smtClean="0"/>
              <a:t>Po kliknutí na odkazy</a:t>
            </a:r>
          </a:p>
          <a:p>
            <a:pPr lvl="1" eaLnBrk="1" hangingPunct="1">
              <a:buFont typeface="Wingdings" pitchFamily="2" charset="2"/>
              <a:buNone/>
            </a:pPr>
            <a:r>
              <a:rPr lang="cs-CZ" sz="2200" smtClean="0"/>
              <a:t>Osobní administrativa --&gt; Student --&gt; Státní závěrečná zkouška a archiv závěrečné práce --&gt; Manipulace s archivem závěrečné práce</a:t>
            </a:r>
          </a:p>
          <a:p>
            <a:pPr lvl="1" eaLnBrk="1" hangingPunct="1">
              <a:buFont typeface="Wingdings" pitchFamily="2" charset="2"/>
              <a:buNone/>
            </a:pPr>
            <a:r>
              <a:rPr lang="cs-CZ" sz="2200" smtClean="0"/>
              <a:t>se dostanete do svého archivu. </a:t>
            </a:r>
          </a:p>
          <a:p>
            <a:pPr lvl="1" eaLnBrk="1" hangingPunct="1">
              <a:buFont typeface="Wingdings" pitchFamily="2" charset="2"/>
              <a:buNone/>
            </a:pPr>
            <a:r>
              <a:rPr lang="cs-CZ" sz="2200" smtClean="0"/>
              <a:t>Platí pro absolventské i bakalářské práce</a:t>
            </a:r>
          </a:p>
          <a:p>
            <a:pPr eaLnBrk="1" hangingPunct="1"/>
            <a:endParaRPr lang="cs-CZ" sz="2600" smtClean="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cs-CZ" smtClean="0"/>
              <a:t>Organizace a praktické rady - AP</a:t>
            </a:r>
          </a:p>
        </p:txBody>
      </p:sp>
      <p:sp>
        <p:nvSpPr>
          <p:cNvPr id="22531" name="Rectangle 3"/>
          <p:cNvSpPr>
            <a:spLocks noGrp="1" noChangeArrowheads="1"/>
          </p:cNvSpPr>
          <p:nvPr>
            <p:ph type="body" idx="1"/>
          </p:nvPr>
        </p:nvSpPr>
        <p:spPr/>
        <p:txBody>
          <a:bodyPr>
            <a:normAutofit fontScale="92500" lnSpcReduction="10000"/>
          </a:bodyPr>
          <a:lstStyle/>
          <a:p>
            <a:pPr eaLnBrk="1" hangingPunct="1">
              <a:lnSpc>
                <a:spcPct val="90000"/>
              </a:lnSpc>
            </a:pPr>
            <a:r>
              <a:rPr lang="cs-CZ" dirty="0" smtClean="0"/>
              <a:t>termín odevzdání práce v harmonogramu</a:t>
            </a:r>
          </a:p>
          <a:p>
            <a:pPr eaLnBrk="1" hangingPunct="1">
              <a:lnSpc>
                <a:spcPct val="90000"/>
              </a:lnSpc>
            </a:pPr>
            <a:r>
              <a:rPr lang="cs-CZ" dirty="0" smtClean="0"/>
              <a:t>svázat do </a:t>
            </a:r>
            <a:r>
              <a:rPr lang="cs-CZ" dirty="0" err="1" smtClean="0"/>
              <a:t>termovazby</a:t>
            </a:r>
            <a:r>
              <a:rPr lang="cs-CZ" dirty="0" smtClean="0"/>
              <a:t> nebo jakékoliv jiné (ne kroužková vazba)</a:t>
            </a:r>
          </a:p>
          <a:p>
            <a:pPr eaLnBrk="1" hangingPunct="1">
              <a:lnSpc>
                <a:spcPct val="90000"/>
              </a:lnSpc>
            </a:pPr>
            <a:r>
              <a:rPr lang="cs-CZ" dirty="0" smtClean="0"/>
              <a:t>posudek píše vedoucí práce a oponent</a:t>
            </a:r>
          </a:p>
          <a:p>
            <a:pPr eaLnBrk="1" hangingPunct="1">
              <a:lnSpc>
                <a:spcPct val="90000"/>
              </a:lnSpc>
            </a:pPr>
            <a:r>
              <a:rPr lang="cs-CZ" dirty="0" smtClean="0"/>
              <a:t>oponenta určí vedoucí katedry</a:t>
            </a:r>
          </a:p>
          <a:p>
            <a:pPr eaLnBrk="1" hangingPunct="1">
              <a:lnSpc>
                <a:spcPct val="90000"/>
              </a:lnSpc>
            </a:pPr>
            <a:r>
              <a:rPr lang="cs-CZ" dirty="0" smtClean="0"/>
              <a:t>posudky jsou k dispozici nejpozději týden před obhajobou na studijním oddělení a v </a:t>
            </a:r>
            <a:r>
              <a:rPr lang="cs-CZ" dirty="0" err="1" smtClean="0"/>
              <a:t>ISu</a:t>
            </a:r>
            <a:endParaRPr lang="cs-CZ" dirty="0" smtClean="0"/>
          </a:p>
          <a:p>
            <a:pPr eaLnBrk="1" hangingPunct="1">
              <a:lnSpc>
                <a:spcPct val="90000"/>
              </a:lnSpc>
            </a:pPr>
            <a:r>
              <a:rPr lang="cs-CZ" dirty="0" smtClean="0"/>
              <a:t>průběh obhajoby viz Průvodce s. 49; </a:t>
            </a:r>
            <a:r>
              <a:rPr lang="cs-CZ" dirty="0" err="1" smtClean="0"/>
              <a:t>Jabok</a:t>
            </a:r>
            <a:r>
              <a:rPr lang="cs-CZ" dirty="0" smtClean="0"/>
              <a:t> 20 minut</a:t>
            </a:r>
          </a:p>
          <a:p>
            <a:pPr eaLnBrk="1" hangingPunct="1">
              <a:lnSpc>
                <a:spcPct val="90000"/>
              </a:lnSpc>
            </a:pPr>
            <a:endParaRPr lang="cs-CZ" dirty="0" smtClean="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cs-CZ" smtClean="0"/>
              <a:t>Organizace a praktické rady - BP</a:t>
            </a:r>
          </a:p>
        </p:txBody>
      </p:sp>
      <p:sp>
        <p:nvSpPr>
          <p:cNvPr id="23555" name="Rectangle 3"/>
          <p:cNvSpPr>
            <a:spLocks noGrp="1" noChangeArrowheads="1"/>
          </p:cNvSpPr>
          <p:nvPr>
            <p:ph type="body" idx="1"/>
          </p:nvPr>
        </p:nvSpPr>
        <p:spPr/>
        <p:txBody>
          <a:bodyPr/>
          <a:lstStyle/>
          <a:p>
            <a:pPr eaLnBrk="1" hangingPunct="1"/>
            <a:r>
              <a:rPr lang="cs-CZ" sz="2600" smtClean="0"/>
              <a:t>termín odevzdání určí studijní oddělení ETF</a:t>
            </a:r>
          </a:p>
          <a:p>
            <a:pPr eaLnBrk="1" hangingPunct="1"/>
            <a:r>
              <a:rPr lang="cs-CZ" sz="2600" smtClean="0"/>
              <a:t>svázat do pevné vazby</a:t>
            </a:r>
          </a:p>
          <a:p>
            <a:pPr eaLnBrk="1" hangingPunct="1"/>
            <a:r>
              <a:rPr lang="cs-CZ" sz="2600" smtClean="0"/>
              <a:t>posudek píše vedoucí práce a oponent</a:t>
            </a:r>
          </a:p>
          <a:p>
            <a:pPr eaLnBrk="1" hangingPunct="1"/>
            <a:r>
              <a:rPr lang="cs-CZ" sz="2600" smtClean="0"/>
              <a:t>oponenta určí vedoucí práce/vedoucí katedry</a:t>
            </a:r>
          </a:p>
          <a:p>
            <a:pPr eaLnBrk="1" hangingPunct="1"/>
            <a:r>
              <a:rPr lang="cs-CZ" sz="2600" smtClean="0"/>
              <a:t>posudky jsou k dispozici nejpozději týden před obhajobou na studijním oddělení a v ISu</a:t>
            </a:r>
          </a:p>
          <a:p>
            <a:pPr eaLnBrk="1" hangingPunct="1"/>
            <a:r>
              <a:rPr lang="cs-CZ" sz="2600" smtClean="0"/>
              <a:t>průběh obhajoby viz Průvodce s. 49; 30 minut</a:t>
            </a:r>
          </a:p>
          <a:p>
            <a:pPr eaLnBrk="1" hangingPunct="1"/>
            <a:r>
              <a:rPr lang="cs-CZ" sz="2600" smtClean="0"/>
              <a:t>formální náležitosti práce - opatření děkana 6/2007</a:t>
            </a:r>
          </a:p>
          <a:p>
            <a:pPr eaLnBrk="1" hangingPunct="1"/>
            <a:r>
              <a:rPr lang="cs-CZ" sz="2600" smtClean="0"/>
              <a:t>zásady pro zpracování výzkumu</a:t>
            </a:r>
          </a:p>
          <a:p>
            <a:pPr eaLnBrk="1" hangingPunct="1"/>
            <a:endParaRPr lang="cs-CZ" sz="2600" smtClean="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cs-CZ" sz="3800" smtClean="0"/>
              <a:t>Smysl absolventské práce aneb co mám ukázat, že umím</a:t>
            </a:r>
          </a:p>
        </p:txBody>
      </p:sp>
      <p:sp>
        <p:nvSpPr>
          <p:cNvPr id="5123" name="Rectangle 3"/>
          <p:cNvSpPr>
            <a:spLocks noGrp="1" noChangeArrowheads="1"/>
          </p:cNvSpPr>
          <p:nvPr>
            <p:ph type="body" idx="1"/>
          </p:nvPr>
        </p:nvSpPr>
        <p:spPr/>
        <p:txBody>
          <a:bodyPr/>
          <a:lstStyle/>
          <a:p>
            <a:pPr eaLnBrk="1" hangingPunct="1"/>
            <a:r>
              <a:rPr lang="cs-CZ" smtClean="0"/>
              <a:t>Samostatně formulovat, porovnávat texty</a:t>
            </a:r>
          </a:p>
          <a:p>
            <a:pPr eaLnBrk="1" hangingPunct="1"/>
            <a:r>
              <a:rPr lang="cs-CZ" smtClean="0"/>
              <a:t>Vytvořit logicky správnou strukturu naplněnou argumenty, fakty a závěry</a:t>
            </a:r>
          </a:p>
          <a:p>
            <a:pPr eaLnBrk="1" hangingPunct="1"/>
            <a:r>
              <a:rPr lang="cs-CZ" smtClean="0"/>
              <a:t>Správná volba metody získání a zpracování informací, zdůvodnění volby</a:t>
            </a:r>
          </a:p>
          <a:p>
            <a:pPr eaLnBrk="1" hangingPunct="1"/>
            <a:r>
              <a:rPr lang="cs-CZ" smtClean="0"/>
              <a:t>Uvedení prostých, logických, neambiciózních závěrů</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cs-CZ" smtClean="0"/>
              <a:t>Obecné poznámky</a:t>
            </a:r>
          </a:p>
        </p:txBody>
      </p:sp>
      <p:sp>
        <p:nvSpPr>
          <p:cNvPr id="6147" name="Rectangle 3"/>
          <p:cNvSpPr>
            <a:spLocks noGrp="1" noChangeArrowheads="1"/>
          </p:cNvSpPr>
          <p:nvPr>
            <p:ph type="body" idx="1"/>
          </p:nvPr>
        </p:nvSpPr>
        <p:spPr/>
        <p:txBody>
          <a:bodyPr/>
          <a:lstStyle/>
          <a:p>
            <a:pPr eaLnBrk="1" hangingPunct="1"/>
            <a:r>
              <a:rPr lang="cs-CZ" smtClean="0"/>
              <a:t>Téma práce má vztah k sociální práci, pastoraci, pedagogice nebo obecně k teologickému nebo sociálně antropologickému pojetí člověka</a:t>
            </a:r>
          </a:p>
          <a:p>
            <a:pPr eaLnBrk="1" hangingPunct="1"/>
            <a:r>
              <a:rPr lang="cs-CZ" smtClean="0"/>
              <a:t>Práce je obhajobou téze nebo shrnutím informací z konkrétní oblasti s předem definovaným cílem</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cs-CZ" smtClean="0"/>
              <a:t>Obecné poznámky</a:t>
            </a:r>
          </a:p>
        </p:txBody>
      </p:sp>
      <p:sp>
        <p:nvSpPr>
          <p:cNvPr id="7171" name="Rectangle 3"/>
          <p:cNvSpPr>
            <a:spLocks noGrp="1" noChangeArrowheads="1"/>
          </p:cNvSpPr>
          <p:nvPr>
            <p:ph type="body" idx="1"/>
          </p:nvPr>
        </p:nvSpPr>
        <p:spPr/>
        <p:txBody>
          <a:bodyPr>
            <a:normAutofit fontScale="92500" lnSpcReduction="10000"/>
          </a:bodyPr>
          <a:lstStyle/>
          <a:p>
            <a:pPr eaLnBrk="1" hangingPunct="1"/>
            <a:r>
              <a:rPr lang="cs-CZ" dirty="0" smtClean="0"/>
              <a:t>Práce bývá zpravidla rozdělena na část teoretickou a praktickou, není to podmínkou</a:t>
            </a:r>
          </a:p>
          <a:p>
            <a:pPr eaLnBrk="1" hangingPunct="1"/>
            <a:r>
              <a:rPr lang="cs-CZ" dirty="0" smtClean="0"/>
              <a:t>V teoretické části je problematika zpracována v obecné rovině s využitím odborné literatury. Jsou v ní formulována základní východiska, konfrontace s názory publikovanými v literatuře.</a:t>
            </a:r>
          </a:p>
          <a:p>
            <a:pPr eaLnBrk="1" hangingPunct="1"/>
            <a:r>
              <a:rPr lang="cs-CZ" dirty="0" smtClean="0"/>
              <a:t>V praktické části jsou popsány a shrnuty výsledky praktické činnosti.</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cs-CZ" smtClean="0"/>
              <a:t>Obecné poznámky</a:t>
            </a:r>
          </a:p>
        </p:txBody>
      </p:sp>
      <p:sp>
        <p:nvSpPr>
          <p:cNvPr id="8195" name="Rectangle 3"/>
          <p:cNvSpPr>
            <a:spLocks noGrp="1" noChangeArrowheads="1"/>
          </p:cNvSpPr>
          <p:nvPr>
            <p:ph type="body" idx="1"/>
          </p:nvPr>
        </p:nvSpPr>
        <p:spPr/>
        <p:txBody>
          <a:bodyPr/>
          <a:lstStyle/>
          <a:p>
            <a:pPr eaLnBrk="1" hangingPunct="1"/>
            <a:r>
              <a:rPr lang="cs-CZ" smtClean="0"/>
              <a:t>Práce má být napsána srozumitelně, čtivě.</a:t>
            </a:r>
          </a:p>
          <a:p>
            <a:pPr eaLnBrk="1" hangingPunct="1"/>
            <a:r>
              <a:rPr lang="cs-CZ" smtClean="0"/>
              <a:t>Velkou pozornost je třeba věnovat stylistické, gramatické a formální stránce práce, a to ještě před jejím odevzdáním</a:t>
            </a:r>
          </a:p>
          <a:p>
            <a:pPr eaLnBrk="1" hangingPunct="1"/>
            <a:r>
              <a:rPr lang="cs-CZ" smtClean="0"/>
              <a:t>Název práce student formuluje po dopsání práce - nemusí se shodovat s tématem uvedeným v ISu</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cs-CZ" smtClean="0"/>
              <a:t>Co musí práce obsahovat</a:t>
            </a:r>
          </a:p>
        </p:txBody>
      </p:sp>
      <p:sp>
        <p:nvSpPr>
          <p:cNvPr id="9219" name="Rectangle 3"/>
          <p:cNvSpPr>
            <a:spLocks noGrp="1" noChangeArrowheads="1"/>
          </p:cNvSpPr>
          <p:nvPr>
            <p:ph type="body" idx="1"/>
          </p:nvPr>
        </p:nvSpPr>
        <p:spPr/>
        <p:txBody>
          <a:bodyPr>
            <a:normAutofit fontScale="92500" lnSpcReduction="10000"/>
          </a:bodyPr>
          <a:lstStyle/>
          <a:p>
            <a:pPr eaLnBrk="1" hangingPunct="1">
              <a:lnSpc>
                <a:spcPct val="90000"/>
              </a:lnSpc>
            </a:pPr>
            <a:r>
              <a:rPr lang="cs-CZ" sz="2800" dirty="0" smtClean="0"/>
              <a:t>formulaci cíle, většinou uvedenou už v úvodu. Cíl musí být jednoznačný. Volbu cíle musí student zdůvodnit.</a:t>
            </a:r>
          </a:p>
          <a:p>
            <a:pPr eaLnBrk="1" hangingPunct="1">
              <a:lnSpc>
                <a:spcPct val="90000"/>
              </a:lnSpc>
            </a:pPr>
            <a:r>
              <a:rPr lang="cs-CZ" sz="2800" dirty="0" smtClean="0"/>
              <a:t>popis určitého problému (s ohledem na problém je formulován cíl)</a:t>
            </a:r>
          </a:p>
          <a:p>
            <a:pPr eaLnBrk="1" hangingPunct="1">
              <a:lnSpc>
                <a:spcPct val="90000"/>
              </a:lnSpc>
            </a:pPr>
            <a:r>
              <a:rPr lang="cs-CZ" sz="2800" dirty="0" smtClean="0"/>
              <a:t>popis metodiky</a:t>
            </a:r>
          </a:p>
          <a:p>
            <a:pPr eaLnBrk="1" hangingPunct="1">
              <a:lnSpc>
                <a:spcPct val="90000"/>
              </a:lnSpc>
            </a:pPr>
            <a:r>
              <a:rPr lang="cs-CZ" sz="2800" dirty="0" smtClean="0"/>
              <a:t>argumentace</a:t>
            </a:r>
          </a:p>
          <a:p>
            <a:pPr eaLnBrk="1" hangingPunct="1">
              <a:lnSpc>
                <a:spcPct val="90000"/>
              </a:lnSpc>
            </a:pPr>
            <a:r>
              <a:rPr lang="cs-CZ" sz="2800" dirty="0" smtClean="0"/>
              <a:t>závěry</a:t>
            </a:r>
          </a:p>
          <a:p>
            <a:pPr eaLnBrk="1" hangingPunct="1">
              <a:lnSpc>
                <a:spcPct val="90000"/>
              </a:lnSpc>
            </a:pPr>
            <a:r>
              <a:rPr lang="cs-CZ" sz="2800" dirty="0" smtClean="0"/>
              <a:t>student v textu práce musí uvést svoje poznatky do širšího kontextu, konfrontovat je s jinými názory apod.</a:t>
            </a:r>
          </a:p>
          <a:p>
            <a:pPr eaLnBrk="1" hangingPunct="1">
              <a:lnSpc>
                <a:spcPct val="90000"/>
              </a:lnSpc>
            </a:pPr>
            <a:r>
              <a:rPr lang="cs-CZ" sz="2800" dirty="0" smtClean="0"/>
              <a:t>přímé a nepřímé citace, odkazy na literaturu</a:t>
            </a:r>
          </a:p>
          <a:p>
            <a:pPr eaLnBrk="1" hangingPunct="1">
              <a:lnSpc>
                <a:spcPct val="90000"/>
              </a:lnSpc>
            </a:pPr>
            <a:endParaRPr lang="cs-CZ" sz="2100" dirty="0" smtClean="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cs-CZ" smtClean="0"/>
              <a:t>Práce obsahovat nemusí, ale může</a:t>
            </a:r>
          </a:p>
        </p:txBody>
      </p:sp>
      <p:sp>
        <p:nvSpPr>
          <p:cNvPr id="10243" name="Rectangle 3"/>
          <p:cNvSpPr>
            <a:spLocks noGrp="1" noChangeArrowheads="1"/>
          </p:cNvSpPr>
          <p:nvPr>
            <p:ph type="body" idx="1"/>
          </p:nvPr>
        </p:nvSpPr>
        <p:spPr/>
        <p:txBody>
          <a:bodyPr/>
          <a:lstStyle/>
          <a:p>
            <a:pPr eaLnBrk="1" hangingPunct="1">
              <a:buFont typeface="Wingdings" pitchFamily="2" charset="2"/>
              <a:buNone/>
            </a:pPr>
            <a:endParaRPr lang="cs-CZ" smtClean="0"/>
          </a:p>
          <a:p>
            <a:pPr eaLnBrk="1" hangingPunct="1"/>
            <a:r>
              <a:rPr lang="cs-CZ" smtClean="0"/>
              <a:t>- hypotézy</a:t>
            </a:r>
          </a:p>
          <a:p>
            <a:pPr eaLnBrk="1" hangingPunct="1"/>
            <a:r>
              <a:rPr lang="cs-CZ" smtClean="0"/>
              <a:t>- praktickou část, </a:t>
            </a:r>
          </a:p>
          <a:p>
            <a:pPr lvl="1" eaLnBrk="1" hangingPunct="1"/>
            <a:r>
              <a:rPr lang="cs-CZ" smtClean="0"/>
              <a:t>pokud student v případné praktické části zjišťuje nějaké informace z terénu, nenazývejme to výzkumem. V rozsahu, který umožňuje AP i BP nelze o výzkumu mluvit.</a:t>
            </a:r>
          </a:p>
          <a:p>
            <a:pPr lvl="1" eaLnBrk="1" hangingPunct="1"/>
            <a:r>
              <a:rPr lang="cs-CZ" smtClean="0"/>
              <a:t>Bc. práce – </a:t>
            </a:r>
            <a:r>
              <a:rPr lang="cs-CZ" b="1" smtClean="0"/>
              <a:t>zásady pro zpracování výzkumu </a:t>
            </a:r>
            <a:r>
              <a:rPr lang="cs-CZ" smtClean="0"/>
              <a:t>– samostatný dokument</a:t>
            </a:r>
          </a:p>
          <a:p>
            <a:pPr eaLnBrk="1" hangingPunct="1"/>
            <a:endParaRPr lang="cs-CZ" smtClean="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cs-CZ" smtClean="0"/>
              <a:t>Cíl práce</a:t>
            </a:r>
          </a:p>
        </p:txBody>
      </p:sp>
      <p:sp>
        <p:nvSpPr>
          <p:cNvPr id="11267" name="Rectangle 3"/>
          <p:cNvSpPr>
            <a:spLocks noGrp="1" noChangeArrowheads="1"/>
          </p:cNvSpPr>
          <p:nvPr>
            <p:ph type="body" idx="1"/>
          </p:nvPr>
        </p:nvSpPr>
        <p:spPr/>
        <p:txBody>
          <a:bodyPr/>
          <a:lstStyle/>
          <a:p>
            <a:pPr eaLnBrk="1" hangingPunct="1"/>
            <a:r>
              <a:rPr lang="cs-CZ" smtClean="0"/>
              <a:t>Cíl musí být formulován, nejčastěji již v úvodu</a:t>
            </a:r>
          </a:p>
          <a:p>
            <a:pPr eaLnBrk="1" hangingPunct="1"/>
            <a:r>
              <a:rPr lang="cs-CZ" smtClean="0"/>
              <a:t>Cíl je možno formulovat i formou otázky, na níž v práci najdeme odpověď</a:t>
            </a:r>
          </a:p>
          <a:p>
            <a:pPr eaLnBrk="1" hangingPunct="1"/>
            <a:r>
              <a:rPr lang="cs-CZ" smtClean="0"/>
              <a:t>V práci se cíl naplňuje prostřednictvím formulace předpokladů a použité metodiky</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Prezentace_-_sablona (1)">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Prezentace_-_sablona (1)</Template>
  <TotalTime>16</TotalTime>
  <Words>861</Words>
  <Application>Microsoft Office PowerPoint</Application>
  <PresentationFormat>Předvádění na obrazovce (4:3)</PresentationFormat>
  <Paragraphs>123</Paragraphs>
  <Slides>22</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22</vt:i4>
      </vt:variant>
    </vt:vector>
  </HeadingPairs>
  <TitlesOfParts>
    <vt:vector size="28" baseType="lpstr">
      <vt:lpstr>Arial</vt:lpstr>
      <vt:lpstr>Calibri</vt:lpstr>
      <vt:lpstr>Hind Bold</vt:lpstr>
      <vt:lpstr>Hind Regular</vt:lpstr>
      <vt:lpstr>Wingdings</vt:lpstr>
      <vt:lpstr>Prezentace_-_sablona (1)</vt:lpstr>
      <vt:lpstr>Absolventská práce</vt:lpstr>
      <vt:lpstr>Smysl absolventské práce aneb co mám ukázat, že umím</vt:lpstr>
      <vt:lpstr>Smysl absolventské práce aneb co mám ukázat, že umím</vt:lpstr>
      <vt:lpstr>Obecné poznámky</vt:lpstr>
      <vt:lpstr>Obecné poznámky</vt:lpstr>
      <vt:lpstr>Obecné poznámky</vt:lpstr>
      <vt:lpstr>Co musí práce obsahovat</vt:lpstr>
      <vt:lpstr>Práce obsahovat nemusí, ale může</vt:lpstr>
      <vt:lpstr>Cíl práce</vt:lpstr>
      <vt:lpstr>Struktura práce</vt:lpstr>
      <vt:lpstr>Prohlášení o zpracování práce</vt:lpstr>
      <vt:lpstr>Poznámkový aparát</vt:lpstr>
      <vt:lpstr>Citace </vt:lpstr>
      <vt:lpstr>Citace</vt:lpstr>
      <vt:lpstr>Způsoby zápisu odkazu na bibliografickou citaci</vt:lpstr>
      <vt:lpstr>Metoda průběžných poznámek</vt:lpstr>
      <vt:lpstr>Harvardský systém</vt:lpstr>
      <vt:lpstr>Bibliografická citace</vt:lpstr>
      <vt:lpstr>Organizace a praktické rady</vt:lpstr>
      <vt:lpstr>Vložení práce do archivu na ISu</vt:lpstr>
      <vt:lpstr>Organizace a praktické rady - AP</vt:lpstr>
      <vt:lpstr>Organizace a praktické rady - BP</vt:lpstr>
    </vt:vector>
  </TitlesOfParts>
  <Company>Jabok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Absolventská a bakalářská práce</dc:title>
  <dc:creator>Jabok</dc:creator>
  <cp:lastModifiedBy>Marie Ortová</cp:lastModifiedBy>
  <cp:revision>4</cp:revision>
  <dcterms:created xsi:type="dcterms:W3CDTF">2015-10-02T09:04:55Z</dcterms:created>
  <dcterms:modified xsi:type="dcterms:W3CDTF">2020-10-12T06:22:23Z</dcterms:modified>
</cp:coreProperties>
</file>