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Do konce roku (</a:t>
            </a:r>
            <a:r>
              <a:rPr lang="cs-CZ" sz="3000" dirty="0" smtClean="0"/>
              <a:t>22. </a:t>
            </a:r>
            <a:r>
              <a:rPr lang="cs-CZ" sz="3000" dirty="0" smtClean="0"/>
              <a:t>12.) musí každý absolvovat individuální konzultaci s učitelem své seminární skupiny, na kterou přinese :</a:t>
            </a:r>
          </a:p>
          <a:p>
            <a:r>
              <a:rPr lang="cs-CZ" sz="3000" dirty="0" smtClean="0"/>
              <a:t>Téma práce</a:t>
            </a:r>
          </a:p>
          <a:p>
            <a:r>
              <a:rPr lang="cs-CZ" sz="3000" dirty="0" smtClean="0"/>
              <a:t>Cíl práce</a:t>
            </a:r>
          </a:p>
          <a:p>
            <a:r>
              <a:rPr lang="cs-CZ" sz="3000" dirty="0" smtClean="0"/>
              <a:t>Osnovu</a:t>
            </a:r>
          </a:p>
          <a:p>
            <a:r>
              <a:rPr lang="cs-CZ" sz="3000" dirty="0" smtClean="0"/>
              <a:t>Rešerši (seznam literatury k tématu)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Termín odevzdání: 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14. </a:t>
            </a:r>
            <a:r>
              <a:rPr lang="cs-CZ" sz="3000" u="sng" dirty="0" smtClean="0">
                <a:solidFill>
                  <a:srgbClr val="FF0000"/>
                </a:solidFill>
              </a:rPr>
              <a:t>března do </a:t>
            </a:r>
            <a:r>
              <a:rPr lang="cs-CZ" sz="3000" u="sng" dirty="0" err="1" smtClean="0">
                <a:solidFill>
                  <a:srgbClr val="FF0000"/>
                </a:solidFill>
              </a:rPr>
              <a:t>odevzdávárny</a:t>
            </a:r>
            <a:r>
              <a:rPr lang="cs-CZ" sz="3000" u="sng" dirty="0" smtClean="0"/>
              <a:t> </a:t>
            </a:r>
            <a:r>
              <a:rPr lang="cs-CZ" sz="2400" u="sng" dirty="0" smtClean="0"/>
              <a:t>(kombinované studium)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31. března </a:t>
            </a:r>
            <a:r>
              <a:rPr lang="cs-CZ" sz="2400" u="sng" dirty="0" smtClean="0"/>
              <a:t>(prezenční studium)</a:t>
            </a:r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Práce bude hodnocena písemnými posudky dvou hodnotitelů (vedoucí skupiny + oponent z jiné skupiny) </a:t>
            </a:r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Student následně absolvuje obhajobu .</a:t>
            </a:r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Pokud posudky doporučí práci přepracovat, student přepracovanou verzi odevzdá znovu svému vedoucímu skupiny.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754</TotalTime>
  <Words>237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Monotype Sorts</vt:lpstr>
      <vt:lpstr>Times New Roman</vt:lpstr>
      <vt:lpstr>Wingdings</vt:lpstr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Hana Čížková</cp:lastModifiedBy>
  <cp:revision>60</cp:revision>
  <dcterms:created xsi:type="dcterms:W3CDTF">2012-02-13T20:24:53Z</dcterms:created>
  <dcterms:modified xsi:type="dcterms:W3CDTF">2020-09-15T08:08:57Z</dcterms:modified>
</cp:coreProperties>
</file>