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0" r:id="rId8"/>
    <p:sldId id="266" r:id="rId9"/>
    <p:sldId id="267" r:id="rId10"/>
    <p:sldId id="258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ladislav.heryan@gmail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Křesťanská </a:t>
            </a:r>
            <a:r>
              <a:rPr lang="cs-CZ" smtClean="0"/>
              <a:t>spiritualita:</a:t>
            </a:r>
            <a:br>
              <a:rPr lang="cs-CZ" smtClean="0"/>
            </a:br>
            <a:r>
              <a:rPr lang="cs-CZ" smtClean="0"/>
              <a:t>I </a:t>
            </a:r>
            <a:r>
              <a:rPr lang="cs-CZ" dirty="0" smtClean="0"/>
              <a:t>cesta je cílem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Jabok </a:t>
            </a:r>
            <a:r>
              <a:rPr lang="cs-CZ" smtClean="0"/>
              <a:t>2020/21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3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996226"/>
            <a:ext cx="9613861" cy="486177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Bůh, bohové a modly</a:t>
            </a:r>
            <a:endParaRPr lang="cs-CZ" dirty="0"/>
          </a:p>
          <a:p>
            <a:pPr lvl="0"/>
            <a:r>
              <a:rPr lang="cs-CZ" b="1" dirty="0"/>
              <a:t>Svoboda jako závislost</a:t>
            </a:r>
            <a:endParaRPr lang="cs-CZ" dirty="0"/>
          </a:p>
          <a:p>
            <a:pPr lvl="0"/>
            <a:r>
              <a:rPr lang="cs-CZ" b="1" dirty="0"/>
              <a:t>Smíření jako paradox</a:t>
            </a:r>
            <a:endParaRPr lang="cs-CZ" dirty="0"/>
          </a:p>
          <a:p>
            <a:pPr lvl="0"/>
            <a:r>
              <a:rPr lang="cs-CZ" b="1" dirty="0"/>
              <a:t>Služba jako cesta ke štěstí</a:t>
            </a:r>
            <a:endParaRPr lang="cs-CZ" dirty="0"/>
          </a:p>
          <a:p>
            <a:pPr lvl="0"/>
            <a:r>
              <a:rPr lang="cs-CZ" b="1" dirty="0"/>
              <a:t>Pravdivá nejistota a lživé jistoty</a:t>
            </a:r>
            <a:endParaRPr lang="cs-CZ" dirty="0"/>
          </a:p>
          <a:p>
            <a:pPr lvl="0"/>
            <a:r>
              <a:rPr lang="cs-CZ" b="1" dirty="0"/>
              <a:t>Moc a slabost</a:t>
            </a:r>
            <a:endParaRPr lang="cs-CZ" dirty="0"/>
          </a:p>
          <a:p>
            <a:pPr lvl="0"/>
            <a:r>
              <a:rPr lang="cs-CZ" b="1" dirty="0"/>
              <a:t>Vědění a modlitba</a:t>
            </a:r>
            <a:endParaRPr lang="cs-CZ" dirty="0"/>
          </a:p>
          <a:p>
            <a:pPr lvl="0"/>
            <a:r>
              <a:rPr lang="cs-CZ" b="1" dirty="0"/>
              <a:t>Frustrace jako cesta k Bohu</a:t>
            </a:r>
            <a:endParaRPr lang="cs-CZ" dirty="0"/>
          </a:p>
          <a:p>
            <a:pPr lvl="0"/>
            <a:r>
              <a:rPr lang="cs-CZ" b="1" dirty="0"/>
              <a:t>Život jako lámání a dávání</a:t>
            </a:r>
            <a:endParaRPr lang="cs-CZ" dirty="0"/>
          </a:p>
          <a:p>
            <a:pPr lvl="0"/>
            <a:r>
              <a:rPr lang="cs-CZ" b="1" dirty="0"/>
              <a:t>Rozpor nenáboženské spirituality</a:t>
            </a:r>
            <a:endParaRPr lang="cs-CZ" dirty="0"/>
          </a:p>
          <a:p>
            <a:pPr lvl="0"/>
            <a:r>
              <a:rPr lang="cs-CZ" b="1" dirty="0"/>
              <a:t>Milost nebo karma?</a:t>
            </a:r>
            <a:endParaRPr lang="cs-CZ" dirty="0"/>
          </a:p>
          <a:p>
            <a:pPr lvl="0"/>
            <a:r>
              <a:rPr lang="cs-CZ" b="1" dirty="0"/>
              <a:t>Radikální křesťanství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1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bych chtěl…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Pro získání zápočtu je vyžadována alespoň 80% účast, aktivní přístup v diskuzích a odevzdání eseje o délce 2500 znaků včetně mezer podle pokynu vyučujícího do 31.12. </a:t>
            </a:r>
            <a:r>
              <a:rPr lang="cs-CZ" b="1" dirty="0" smtClean="0"/>
              <a:t>2019 </a:t>
            </a:r>
            <a:r>
              <a:rPr lang="cs-CZ" b="1" dirty="0"/>
              <a:t>na adresu </a:t>
            </a:r>
            <a:r>
              <a:rPr lang="cs-CZ" b="1" u="sng" dirty="0">
                <a:hlinkClick r:id="rId2"/>
              </a:rPr>
              <a:t>ladislav.heryan@gmail.com</a:t>
            </a:r>
            <a:r>
              <a:rPr lang="cs-CZ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52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získáte? (snad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Orientace ve spiritualitě chápané jako cesta k plnějšímu lidství a lidské zralosti.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Orientace </a:t>
            </a:r>
            <a:r>
              <a:rPr lang="cs-CZ" b="1" dirty="0"/>
              <a:t>v pojetí vlastní osobní spirituality.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Orientace </a:t>
            </a:r>
            <a:r>
              <a:rPr lang="cs-CZ" b="1" dirty="0"/>
              <a:t>ve spirituálních potřebách eventuálních klientů.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3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„I cesta může být cíl“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Mňága</a:t>
            </a:r>
            <a:r>
              <a:rPr lang="cs-CZ" dirty="0" smtClean="0"/>
              <a:t> a </a:t>
            </a:r>
            <a:r>
              <a:rPr lang="cs-CZ" dirty="0" err="1" smtClean="0"/>
              <a:t>Žďorp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Žebř</a:t>
            </a:r>
            <a:r>
              <a:rPr lang="cs-CZ" dirty="0" smtClean="0"/>
              <a:t> Jakobův (</a:t>
            </a:r>
            <a:r>
              <a:rPr lang="cs-CZ" dirty="0" err="1" smtClean="0"/>
              <a:t>Reynek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Člověk mezi nebem a zemí …</a:t>
            </a:r>
          </a:p>
          <a:p>
            <a:pPr marL="0" indent="0">
              <a:buNone/>
            </a:pPr>
            <a:r>
              <a:rPr lang="cs-CZ" dirty="0" smtClean="0"/>
              <a:t>Spiritualita jako práce s vlastním bytím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9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Pracovník v pomáhajících profesích bývá často vystaven nejrůznějším situacím a dilematům, k jejichž řešení jej vybavují kurzy etiky.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U </a:t>
            </a:r>
            <a:r>
              <a:rPr lang="cs-CZ" b="1" dirty="0"/>
              <a:t>křesťansky inspirovaného pracovníka je řešení jak profesních tak osobních situací a dilemat rovněž spojeno s jeho (křesťanskou) spiritualitou.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b="1" dirty="0"/>
              <a:t>kurzu pomoci studentovi z různých úhlů pochopit spiritualitu jako práci se svým vlastním bytím, která nikdy nevede ke konečnému řešení a která právě v tom nalézá svou pravdivost.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2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 (There Is a Road</a:t>
            </a:r>
            <a:r>
              <a:rPr lang="en-US" dirty="0" smtClean="0"/>
              <a:t>)</a:t>
            </a:r>
            <a:r>
              <a:rPr lang="cs-CZ" dirty="0" smtClean="0"/>
              <a:t>, Suzanne Vega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5"/>
            <a:ext cx="9613861" cy="48757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is a road</a:t>
            </a:r>
            <a:br>
              <a:rPr lang="en-US" dirty="0"/>
            </a:br>
            <a:r>
              <a:rPr lang="en-US" dirty="0"/>
              <a:t>Beyond this one</a:t>
            </a:r>
            <a:br>
              <a:rPr lang="en-US" dirty="0"/>
            </a:br>
            <a:r>
              <a:rPr lang="en-US" dirty="0"/>
              <a:t>It’s called the path</a:t>
            </a:r>
            <a:br>
              <a:rPr lang="en-US" dirty="0"/>
            </a:br>
            <a:r>
              <a:rPr lang="en-US" dirty="0"/>
              <a:t>We don’t yet take</a:t>
            </a:r>
          </a:p>
          <a:p>
            <a:pPr marL="0" indent="0">
              <a:buNone/>
            </a:pPr>
            <a:r>
              <a:rPr lang="en-US" dirty="0"/>
              <a:t>I can feel how it longs</a:t>
            </a:r>
            <a:br>
              <a:rPr lang="en-US" dirty="0"/>
            </a:br>
            <a:r>
              <a:rPr lang="en-US" dirty="0"/>
              <a:t>To be entered upon</a:t>
            </a:r>
            <a:br>
              <a:rPr lang="en-US" dirty="0"/>
            </a:br>
            <a:r>
              <a:rPr lang="en-US" dirty="0"/>
              <a:t>It calls to me with a cry</a:t>
            </a:r>
            <a:br>
              <a:rPr lang="en-US" dirty="0"/>
            </a:br>
            <a:r>
              <a:rPr lang="en-US" dirty="0"/>
              <a:t>And an </a:t>
            </a:r>
            <a:r>
              <a:rPr lang="en-US" dirty="0" smtClean="0"/>
              <a:t>ache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</a:t>
            </a:r>
            <a:br>
              <a:rPr lang="en-US" dirty="0"/>
            </a:br>
            <a:r>
              <a:rPr lang="en-US" dirty="0"/>
              <a:t>Distant horizon so true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8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495" y="1525960"/>
            <a:ext cx="9738687" cy="5235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knew a man</a:t>
            </a:r>
            <a:br>
              <a:rPr lang="en-US" dirty="0"/>
            </a:br>
            <a:r>
              <a:rPr lang="en-US" dirty="0"/>
              <a:t>He lived in jail</a:t>
            </a:r>
            <a:br>
              <a:rPr lang="en-US" dirty="0"/>
            </a:br>
            <a:r>
              <a:rPr lang="en-US" dirty="0"/>
              <a:t>And his tale</a:t>
            </a:r>
            <a:br>
              <a:rPr lang="en-US" dirty="0"/>
            </a:br>
            <a:r>
              <a:rPr lang="en-US" dirty="0"/>
              <a:t>Is often told</a:t>
            </a:r>
          </a:p>
          <a:p>
            <a:pPr marL="0" indent="0">
              <a:buNone/>
            </a:pPr>
            <a:r>
              <a:rPr lang="en-US" dirty="0"/>
              <a:t>He dreamed of that line that he</a:t>
            </a:r>
            <a:br>
              <a:rPr lang="en-US" dirty="0"/>
            </a:br>
            <a:r>
              <a:rPr lang="en-US" dirty="0"/>
              <a:t>Called the divine</a:t>
            </a:r>
            <a:br>
              <a:rPr lang="en-US" dirty="0"/>
            </a:br>
            <a:r>
              <a:rPr lang="en-US" dirty="0"/>
              <a:t>And when he was free</a:t>
            </a:r>
            <a:br>
              <a:rPr lang="en-US" dirty="0"/>
            </a:br>
            <a:r>
              <a:rPr lang="en-US" dirty="0"/>
              <a:t>He led his country</a:t>
            </a:r>
          </a:p>
          <a:p>
            <a:pPr marL="0" indent="0">
              <a:buNone/>
            </a:pPr>
            <a:r>
              <a:rPr lang="en-US" dirty="0"/>
              <a:t>Yes he taught the way of love</a:t>
            </a:r>
            <a:br>
              <a:rPr lang="en-US" dirty="0"/>
            </a:br>
            <a:r>
              <a:rPr lang="en-US" dirty="0"/>
              <a:t>And he lived in that way too</a:t>
            </a:r>
            <a:br>
              <a:rPr lang="en-US" dirty="0"/>
            </a:br>
            <a:r>
              <a:rPr lang="en-US" dirty="0"/>
              <a:t>Love pulled him on to that</a:t>
            </a:r>
            <a:br>
              <a:rPr lang="en-US" dirty="0"/>
            </a:br>
            <a:r>
              <a:rPr lang="en-US" dirty="0"/>
              <a:t>Distant horizon so </a:t>
            </a:r>
            <a:r>
              <a:rPr lang="en-US" dirty="0" smtClean="0"/>
              <a:t>true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421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 beyond this one</a:t>
            </a:r>
            <a:br>
              <a:rPr lang="en-US" dirty="0"/>
            </a:br>
            <a:r>
              <a:rPr lang="en-US" dirty="0"/>
              <a:t>Called the path we don’t yet take</a:t>
            </a:r>
            <a:br>
              <a:rPr lang="en-US" dirty="0"/>
            </a:br>
            <a:r>
              <a:rPr lang="en-US" dirty="0"/>
              <a:t>I can feel how it longs to be entered upon</a:t>
            </a:r>
            <a:br>
              <a:rPr lang="en-US" dirty="0"/>
            </a:br>
            <a:r>
              <a:rPr lang="en-US" dirty="0"/>
              <a:t>It calls to me with a cry and an ache</a:t>
            </a:r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Love pulled him on to that perfect horizon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So true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75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Duchovní moc je schopnost ovlivnit události a druhé lidi prostřednictvím svého vlastního </a:t>
            </a:r>
            <a:r>
              <a:rPr lang="cs-CZ" b="1" dirty="0"/>
              <a:t>bytí</a:t>
            </a:r>
            <a:r>
              <a:rPr lang="cs-CZ" dirty="0"/>
              <a:t>. Duchovně pokročilí lidé mění druhé lidi zevnitř prostřednictvím toho, </a:t>
            </a:r>
            <a:r>
              <a:rPr lang="cs-CZ" b="1" dirty="0"/>
              <a:t>jací samí jsou</a:t>
            </a:r>
            <a:r>
              <a:rPr lang="cs-CZ" dirty="0"/>
              <a:t>. </a:t>
            </a:r>
          </a:p>
          <a:p>
            <a:r>
              <a:rPr lang="cs-CZ" dirty="0"/>
              <a:t>Čím více jsme v kontaktu se svou vnitřní silou, tím méně potřebujeme vnější sílu, hrozby nebo nátlak.</a:t>
            </a:r>
          </a:p>
          <a:p>
            <a:r>
              <a:rPr lang="cs-CZ" dirty="0"/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4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paradox?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</a:t>
            </a:r>
            <a:r>
              <a:rPr lang="cs-CZ" b="1" dirty="0" smtClean="0"/>
              <a:t>t 13 </a:t>
            </a:r>
            <a:r>
              <a:rPr lang="en-US" baseline="30000" dirty="0" smtClean="0"/>
              <a:t>24</a:t>
            </a:r>
            <a:r>
              <a:rPr lang="en-US" dirty="0" smtClean="0"/>
              <a:t> </a:t>
            </a:r>
            <a:r>
              <a:rPr lang="en-US" dirty="0" err="1"/>
              <a:t>Předložil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podobenství</a:t>
            </a:r>
            <a:r>
              <a:rPr lang="en-US" dirty="0"/>
              <a:t>: "S </a:t>
            </a:r>
            <a:r>
              <a:rPr lang="en-US" dirty="0" err="1"/>
              <a:t>královstvím</a:t>
            </a:r>
            <a:r>
              <a:rPr lang="en-US" dirty="0"/>
              <a:t> </a:t>
            </a:r>
            <a:r>
              <a:rPr lang="en-US" dirty="0" err="1"/>
              <a:t>nebeským</a:t>
            </a:r>
            <a:r>
              <a:rPr lang="en-US" dirty="0"/>
              <a:t> je to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zasel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semeno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svém</a:t>
            </a:r>
            <a:r>
              <a:rPr lang="en-US" dirty="0"/>
              <a:t> </a:t>
            </a:r>
            <a:r>
              <a:rPr lang="en-US" dirty="0" err="1"/>
              <a:t>poli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25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však</a:t>
            </a:r>
            <a:r>
              <a:rPr lang="en-US" dirty="0" smtClean="0"/>
              <a:t> 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spali</a:t>
            </a:r>
            <a:r>
              <a:rPr lang="en-US" dirty="0" smtClean="0"/>
              <a:t>, </a:t>
            </a:r>
            <a:r>
              <a:rPr lang="en-US" dirty="0" err="1" smtClean="0"/>
              <a:t>přišel</a:t>
            </a:r>
            <a:r>
              <a:rPr lang="en-US" dirty="0" smtClean="0"/>
              <a:t> </a:t>
            </a:r>
            <a:r>
              <a:rPr lang="en-US" dirty="0" err="1" smtClean="0"/>
              <a:t>nepřítel</a:t>
            </a:r>
            <a:r>
              <a:rPr lang="en-US" dirty="0" smtClean="0"/>
              <a:t>, </a:t>
            </a:r>
            <a:r>
              <a:rPr lang="en-US" dirty="0" err="1" smtClean="0"/>
              <a:t>nasel</a:t>
            </a:r>
            <a:r>
              <a:rPr lang="en-US" dirty="0" smtClean="0"/>
              <a:t> </a:t>
            </a:r>
            <a:r>
              <a:rPr lang="en-US" dirty="0" err="1" smtClean="0"/>
              <a:t>plevel</a:t>
            </a:r>
            <a:r>
              <a:rPr lang="en-US" dirty="0" smtClean="0"/>
              <a:t> do </a:t>
            </a:r>
            <a:r>
              <a:rPr lang="en-US" dirty="0" err="1" smtClean="0"/>
              <a:t>pšenice</a:t>
            </a:r>
            <a:r>
              <a:rPr lang="en-US" dirty="0" smtClean="0"/>
              <a:t> a </a:t>
            </a:r>
            <a:r>
              <a:rPr lang="en-US" dirty="0" err="1" smtClean="0"/>
              <a:t>odešel</a:t>
            </a:r>
            <a:r>
              <a:rPr lang="en-US" dirty="0" smtClean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26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vyrostlo</a:t>
            </a:r>
            <a:r>
              <a:rPr lang="en-US" dirty="0" smtClean="0"/>
              <a:t> </a:t>
            </a:r>
            <a:r>
              <a:rPr lang="en-US" dirty="0" err="1" smtClean="0"/>
              <a:t>stéblo</a:t>
            </a:r>
            <a:r>
              <a:rPr lang="en-US" dirty="0" smtClean="0"/>
              <a:t> a </a:t>
            </a:r>
            <a:r>
              <a:rPr lang="en-US" dirty="0" err="1" smtClean="0"/>
              <a:t>nasadilo</a:t>
            </a:r>
            <a:r>
              <a:rPr lang="en-US" dirty="0" smtClean="0"/>
              <a:t> </a:t>
            </a:r>
            <a:r>
              <a:rPr lang="en-US" dirty="0" err="1" smtClean="0"/>
              <a:t>klas</a:t>
            </a:r>
            <a:r>
              <a:rPr lang="en-US" dirty="0" smtClean="0"/>
              <a:t>,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ukázal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plevel</a:t>
            </a:r>
            <a:r>
              <a:rPr lang="en-US" dirty="0" smtClean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27</a:t>
            </a:r>
            <a:r>
              <a:rPr lang="en-US" dirty="0" smtClean="0"/>
              <a:t> </a:t>
            </a:r>
            <a:r>
              <a:rPr lang="en-US" dirty="0" err="1" smtClean="0"/>
              <a:t>Přišli</a:t>
            </a:r>
            <a:r>
              <a:rPr lang="en-US" dirty="0" smtClean="0"/>
              <a:t> </a:t>
            </a:r>
            <a:r>
              <a:rPr lang="en-US" dirty="0" err="1" smtClean="0"/>
              <a:t>sluhové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 </a:t>
            </a:r>
            <a:r>
              <a:rPr lang="en-US" dirty="0" err="1" smtClean="0"/>
              <a:t>hospodáře</a:t>
            </a:r>
            <a:r>
              <a:rPr lang="en-US" dirty="0" smtClean="0"/>
              <a:t> a </a:t>
            </a:r>
            <a:r>
              <a:rPr lang="en-US" dirty="0" err="1" smtClean="0"/>
              <a:t>řekli</a:t>
            </a:r>
            <a:r>
              <a:rPr lang="en-US" dirty="0" smtClean="0"/>
              <a:t> mu: 'Pane, </a:t>
            </a:r>
            <a:r>
              <a:rPr lang="en-US" dirty="0" err="1" smtClean="0"/>
              <a:t>cožpak</a:t>
            </a:r>
            <a:r>
              <a:rPr lang="en-US" dirty="0" smtClean="0"/>
              <a:t> </a:t>
            </a:r>
            <a:r>
              <a:rPr lang="en-US" dirty="0" err="1" smtClean="0"/>
              <a:t>jsi</a:t>
            </a:r>
            <a:r>
              <a:rPr lang="en-US" dirty="0" smtClean="0"/>
              <a:t> </a:t>
            </a:r>
            <a:r>
              <a:rPr lang="en-US" dirty="0" err="1" smtClean="0"/>
              <a:t>nezasel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svém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 </a:t>
            </a:r>
            <a:r>
              <a:rPr lang="en-US" dirty="0" err="1" smtClean="0"/>
              <a:t>dobré</a:t>
            </a:r>
            <a:r>
              <a:rPr lang="en-US" dirty="0" smtClean="0"/>
              <a:t> </a:t>
            </a:r>
            <a:r>
              <a:rPr lang="en-US" dirty="0" err="1" smtClean="0"/>
              <a:t>semeno</a:t>
            </a:r>
            <a:r>
              <a:rPr lang="en-US" dirty="0" smtClean="0"/>
              <a:t>? </a:t>
            </a:r>
            <a:r>
              <a:rPr lang="en-US" dirty="0" err="1" smtClean="0"/>
              <a:t>Kde</a:t>
            </a:r>
            <a:r>
              <a:rPr lang="en-US" dirty="0" smtClean="0"/>
              <a:t> se </a:t>
            </a:r>
            <a:r>
              <a:rPr lang="en-US" dirty="0" err="1" smtClean="0"/>
              <a:t>vzal</a:t>
            </a:r>
            <a:r>
              <a:rPr lang="en-US" dirty="0" smtClean="0"/>
              <a:t> ten </a:t>
            </a:r>
            <a:r>
              <a:rPr lang="en-US" dirty="0" err="1" smtClean="0"/>
              <a:t>plevel</a:t>
            </a:r>
            <a:r>
              <a:rPr lang="en-US" dirty="0" smtClean="0"/>
              <a:t>?'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24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odpověděl</a:t>
            </a:r>
            <a:r>
              <a:rPr lang="en-US" dirty="0"/>
              <a:t>: 'To </a:t>
            </a:r>
            <a:r>
              <a:rPr lang="en-US" dirty="0" err="1"/>
              <a:t>udělal</a:t>
            </a:r>
            <a:r>
              <a:rPr lang="en-US" dirty="0"/>
              <a:t> </a:t>
            </a:r>
            <a:r>
              <a:rPr lang="en-US" dirty="0" err="1"/>
              <a:t>nepřítel</a:t>
            </a:r>
            <a:r>
              <a:rPr lang="en-US" dirty="0"/>
              <a:t>.' </a:t>
            </a:r>
            <a:r>
              <a:rPr lang="en-US" dirty="0" err="1"/>
              <a:t>Sluhové</a:t>
            </a:r>
            <a:r>
              <a:rPr lang="en-US" dirty="0"/>
              <a:t> mu </a:t>
            </a:r>
            <a:r>
              <a:rPr lang="en-US" dirty="0" err="1"/>
              <a:t>řeknou</a:t>
            </a:r>
            <a:r>
              <a:rPr lang="en-US" dirty="0"/>
              <a:t>: '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jít</a:t>
            </a:r>
            <a:r>
              <a:rPr lang="en-US" dirty="0"/>
              <a:t> a </a:t>
            </a:r>
            <a:r>
              <a:rPr lang="en-US" dirty="0" err="1"/>
              <a:t>plevel</a:t>
            </a:r>
            <a:r>
              <a:rPr lang="en-US" dirty="0"/>
              <a:t> </a:t>
            </a:r>
            <a:r>
              <a:rPr lang="en-US" dirty="0" err="1"/>
              <a:t>vytrhat</a:t>
            </a:r>
            <a:r>
              <a:rPr lang="en-US" dirty="0"/>
              <a:t>?'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29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odpoví</a:t>
            </a:r>
            <a:r>
              <a:rPr lang="en-US" dirty="0"/>
              <a:t>: 'Ne,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trhání</a:t>
            </a:r>
            <a:r>
              <a:rPr lang="en-US" dirty="0"/>
              <a:t> </a:t>
            </a:r>
            <a:r>
              <a:rPr lang="en-US" dirty="0" err="1"/>
              <a:t>plevele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vyrvali</a:t>
            </a:r>
            <a:r>
              <a:rPr lang="en-US" dirty="0"/>
              <a:t> z </a:t>
            </a:r>
            <a:r>
              <a:rPr lang="en-US" dirty="0" err="1"/>
              <a:t>kořenů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pšenici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30</a:t>
            </a:r>
            <a:r>
              <a:rPr lang="en-US" dirty="0" smtClean="0"/>
              <a:t> </a:t>
            </a:r>
            <a:r>
              <a:rPr lang="en-US" dirty="0" err="1"/>
              <a:t>Nechte</a:t>
            </a:r>
            <a:r>
              <a:rPr lang="en-US" dirty="0"/>
              <a:t>,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spolu</a:t>
            </a:r>
            <a:r>
              <a:rPr lang="en-US" dirty="0"/>
              <a:t> </a:t>
            </a:r>
            <a:r>
              <a:rPr lang="en-US" dirty="0" err="1"/>
              <a:t>roste</a:t>
            </a:r>
            <a:r>
              <a:rPr lang="en-US" dirty="0"/>
              <a:t> </a:t>
            </a:r>
            <a:r>
              <a:rPr lang="en-US" dirty="0" err="1"/>
              <a:t>obojí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do </a:t>
            </a:r>
            <a:r>
              <a:rPr lang="en-US" dirty="0" err="1"/>
              <a:t>žně</a:t>
            </a:r>
            <a:r>
              <a:rPr lang="en-US" dirty="0"/>
              <a:t>; a v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žně</a:t>
            </a:r>
            <a:r>
              <a:rPr lang="en-US" dirty="0"/>
              <a:t> </a:t>
            </a:r>
            <a:r>
              <a:rPr lang="en-US" dirty="0" err="1"/>
              <a:t>řeknu</a:t>
            </a:r>
            <a:r>
              <a:rPr lang="en-US" dirty="0"/>
              <a:t> </a:t>
            </a:r>
            <a:r>
              <a:rPr lang="en-US" dirty="0" err="1"/>
              <a:t>žencům</a:t>
            </a:r>
            <a:r>
              <a:rPr lang="en-US" dirty="0"/>
              <a:t>: </a:t>
            </a:r>
            <a:r>
              <a:rPr lang="en-US" dirty="0" err="1"/>
              <a:t>Seberte</a:t>
            </a:r>
            <a:r>
              <a:rPr lang="en-US" dirty="0"/>
              <a:t> </a:t>
            </a:r>
            <a:r>
              <a:rPr lang="en-US" dirty="0" err="1"/>
              <a:t>nejprve</a:t>
            </a:r>
            <a:r>
              <a:rPr lang="en-US" dirty="0"/>
              <a:t> </a:t>
            </a:r>
            <a:r>
              <a:rPr lang="en-US" dirty="0" err="1"/>
              <a:t>plevel</a:t>
            </a:r>
            <a:r>
              <a:rPr lang="en-US" dirty="0"/>
              <a:t> a </a:t>
            </a:r>
            <a:r>
              <a:rPr lang="en-US" dirty="0" err="1"/>
              <a:t>svažte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do </a:t>
            </a:r>
            <a:r>
              <a:rPr lang="en-US" dirty="0" err="1"/>
              <a:t>otýpek</a:t>
            </a:r>
            <a:r>
              <a:rPr lang="en-US" dirty="0"/>
              <a:t> k </a:t>
            </a:r>
            <a:r>
              <a:rPr lang="en-US" dirty="0" err="1"/>
              <a:t>spálení</a:t>
            </a:r>
            <a:r>
              <a:rPr lang="en-US" dirty="0"/>
              <a:t>, ale </a:t>
            </a:r>
            <a:r>
              <a:rPr lang="en-US" dirty="0" err="1"/>
              <a:t>pšenici</a:t>
            </a:r>
            <a:r>
              <a:rPr lang="en-US" dirty="0"/>
              <a:t> </a:t>
            </a:r>
            <a:r>
              <a:rPr lang="en-US" dirty="0" err="1"/>
              <a:t>shromážděte</a:t>
            </a:r>
            <a:r>
              <a:rPr lang="en-US" dirty="0"/>
              <a:t> do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stodoly</a:t>
            </a:r>
            <a:r>
              <a:rPr lang="en-US" dirty="0"/>
              <a:t>.'"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6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65</TotalTime>
  <Words>383</Words>
  <Application>Microsoft Office PowerPoint</Application>
  <PresentationFormat>Širokoúhlá obrazovka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</vt:lpstr>
      <vt:lpstr>Berlín</vt:lpstr>
      <vt:lpstr>Křesťanská spiritualita: I cesta je cílem</vt:lpstr>
      <vt:lpstr>„I cesta může být cíl“</vt:lpstr>
      <vt:lpstr>Proč?</vt:lpstr>
      <vt:lpstr>Horizon (There Is a Road), Suzanne Vega</vt:lpstr>
      <vt:lpstr>Prezentace aplikace PowerPoint</vt:lpstr>
      <vt:lpstr>Prezentace aplikace PowerPoint</vt:lpstr>
      <vt:lpstr>Cesta</vt:lpstr>
      <vt:lpstr>Co je paradox?</vt:lpstr>
      <vt:lpstr>Prezentace aplikace PowerPoint</vt:lpstr>
      <vt:lpstr>Témata</vt:lpstr>
      <vt:lpstr>Co bych chtěl…</vt:lpstr>
      <vt:lpstr>Co získáte? (snad )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cesta je cílem</dc:title>
  <dc:creator>Ladislav Heryán</dc:creator>
  <cp:lastModifiedBy>Účet Microsoft</cp:lastModifiedBy>
  <cp:revision>12</cp:revision>
  <dcterms:created xsi:type="dcterms:W3CDTF">2017-09-15T14:52:53Z</dcterms:created>
  <dcterms:modified xsi:type="dcterms:W3CDTF">2020-09-01T13:38:27Z</dcterms:modified>
</cp:coreProperties>
</file>