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1.xml" ContentType="application/xml"/>
  <Override PartName="/customXml/itemProps1.xml" ContentType="application/vnd.openxmlformats-officedocument.customXmlProperties+xml"/>
  <Override PartName="/customXml/_rels/item1.xml.rels" ContentType="application/vnd.openxmlformats-package.relationship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notesSlides/notesSlide15.xml" ContentType="application/vnd.openxmlformats-officedocument.presentationml.notesSlide+xml"/>
  <Override PartName="/ppt/notesSlides/notesSlide21.xml" ContentType="application/vnd.openxmlformats-officedocument.presentationml.notesSlide+xml"/>
  <Override PartName="/ppt/notesSlides/notesSlide16.xml" ContentType="application/vnd.openxmlformats-officedocument.presentationml.notesSlide+xml"/>
  <Override PartName="/ppt/notesSlides/notesSlide22.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4.xml" ContentType="application/vnd.openxmlformats-officedocument.presentationml.notesSlide+xml"/>
  <Override PartName="/ppt/notesSlides/notesSlide19.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40.xml" ContentType="application/vnd.openxmlformats-officedocument.presentationml.notesSlide+xml"/>
  <Override PartName="/ppt/notesSlides/_rels/notesSlide15.xml.rels" ContentType="application/vnd.openxmlformats-package.relationships+xml"/>
  <Override PartName="/ppt/notesSlides/_rels/notesSlide21.xml.rels" ContentType="application/vnd.openxmlformats-package.relationships+xml"/>
  <Override PartName="/ppt/notesSlides/_rels/notesSlide16.xml.rels" ContentType="application/vnd.openxmlformats-package.relationships+xml"/>
  <Override PartName="/ppt/notesSlides/_rels/notesSlide22.xml.rels" ContentType="application/vnd.openxmlformats-package.relationships+xml"/>
  <Override PartName="/ppt/notesSlides/_rels/notesSlide17.xml.rels" ContentType="application/vnd.openxmlformats-package.relationships+xml"/>
  <Override PartName="/ppt/notesSlides/_rels/notesSlide18.xml.rels" ContentType="application/vnd.openxmlformats-package.relationships+xml"/>
  <Override PartName="/ppt/notesSlides/_rels/notesSlide24.xml.rels" ContentType="application/vnd.openxmlformats-package.relationships+xml"/>
  <Override PartName="/ppt/notesSlides/_rels/notesSlide19.xml.rels" ContentType="application/vnd.openxmlformats-package.relationships+xml"/>
  <Override PartName="/ppt/notesSlides/_rels/notesSlide25.xml.rels" ContentType="application/vnd.openxmlformats-package.relationships+xml"/>
  <Override PartName="/ppt/notesSlides/_rels/notesSlide26.xml.rels" ContentType="application/vnd.openxmlformats-package.relationships+xml"/>
  <Override PartName="/ppt/notesSlides/_rels/notesSlide27.xml.rels" ContentType="application/vnd.openxmlformats-package.relationships+xml"/>
  <Override PartName="/ppt/notesSlides/_rels/notesSlide29.xml.rels" ContentType="application/vnd.openxmlformats-package.relationships+xml"/>
  <Override PartName="/ppt/notesSlides/_rels/notesSlide30.xml.rels" ContentType="application/vnd.openxmlformats-package.relationships+xml"/>
  <Override PartName="/ppt/notesSlides/_rels/notesSlide31.xml.rels" ContentType="application/vnd.openxmlformats-package.relationships+xml"/>
  <Override PartName="/ppt/notesSlides/_rels/notesSlide32.xml.rels" ContentType="application/vnd.openxmlformats-package.relationships+xml"/>
  <Override PartName="/ppt/notesSlides/_rels/notesSlide34.xml.rels" ContentType="application/vnd.openxmlformats-package.relationships+xml"/>
  <Override PartName="/ppt/notesSlides/_rels/notesSlide35.xml.rels" ContentType="application/vnd.openxmlformats-package.relationships+xml"/>
  <Override PartName="/ppt/notesSlides/_rels/notesSlide37.xml.rels" ContentType="application/vnd.openxmlformats-package.relationships+xml"/>
  <Override PartName="/ppt/notesSlides/_rels/notesSlide38.xml.rels" ContentType="application/vnd.openxmlformats-package.relationships+xml"/>
  <Override PartName="/ppt/notesSlides/_rels/notesSlide40.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_rels/presentation.xml.rels" ContentType="application/vnd.openxmlformats-package.relationships+xml"/>
  <Override PartName="/ppt/slides/slide26.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38.xml.rels" ContentType="application/vnd.openxmlformats-package.relationships+xml"/>
  <Override PartName="/ppt/slides/_rels/slide4.xml.rels" ContentType="application/vnd.openxmlformats-package.relationships+xml"/>
  <Override PartName="/ppt/slides/_rels/slide39.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media/image7.jpeg" ContentType="image/jpeg"/>
  <Override PartName="/ppt/media/image1.png" ContentType="image/png"/>
  <Override PartName="/ppt/media/image2.png" ContentType="image/png"/>
  <Override PartName="/ppt/media/image3.jpeg" ContentType="image/jpeg"/>
  <Override PartName="/ppt/media/image6.jpeg" ContentType="image/jpeg"/>
  <Override PartName="/ppt/media/image4.png" ContentType="image/png"/>
  <Override PartName="/ppt/media/image5.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Lst>
  <p:sldSz cx="12192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cs-CZ" sz="4400" spc="-1" strike="noStrike">
                <a:latin typeface="Arial"/>
              </a:rPr>
              <a:t>Klikněte pro přesun snímku</a:t>
            </a:r>
            <a:endParaRPr b="0" lang="cs-CZ" sz="4400" spc="-1" strike="noStrike">
              <a:latin typeface="Arial"/>
            </a:endParaRPr>
          </a:p>
        </p:txBody>
      </p:sp>
      <p:sp>
        <p:nvSpPr>
          <p:cNvPr id="119" name="PlaceHolder 2"/>
          <p:cNvSpPr>
            <a:spLocks noGrp="1"/>
          </p:cNvSpPr>
          <p:nvPr>
            <p:ph type="body"/>
          </p:nvPr>
        </p:nvSpPr>
        <p:spPr>
          <a:xfrm>
            <a:off x="756000" y="5078520"/>
            <a:ext cx="6047640" cy="4811040"/>
          </a:xfrm>
          <a:prstGeom prst="rect">
            <a:avLst/>
          </a:prstGeom>
        </p:spPr>
        <p:txBody>
          <a:bodyPr lIns="0" rIns="0" tIns="0" bIns="0">
            <a:noAutofit/>
          </a:bodyPr>
          <a:p>
            <a:r>
              <a:rPr b="0" lang="cs-CZ" sz="2000" spc="-1" strike="noStrike">
                <a:latin typeface="Arial"/>
              </a:rPr>
              <a:t>Klikněte pro úpravu formátu komentářů</a:t>
            </a:r>
            <a:endParaRPr b="0" lang="cs-CZ" sz="2000" spc="-1" strike="noStrike">
              <a:latin typeface="Arial"/>
            </a:endParaRPr>
          </a:p>
        </p:txBody>
      </p:sp>
      <p:sp>
        <p:nvSpPr>
          <p:cNvPr id="120" name="PlaceHolder 3"/>
          <p:cNvSpPr>
            <a:spLocks noGrp="1"/>
          </p:cNvSpPr>
          <p:nvPr>
            <p:ph type="hdr"/>
          </p:nvPr>
        </p:nvSpPr>
        <p:spPr>
          <a:xfrm>
            <a:off x="0" y="0"/>
            <a:ext cx="3280680" cy="534240"/>
          </a:xfrm>
          <a:prstGeom prst="rect">
            <a:avLst/>
          </a:prstGeom>
        </p:spPr>
        <p:txBody>
          <a:bodyPr lIns="0" rIns="0" tIns="0" bIns="0">
            <a:noAutofit/>
          </a:bodyPr>
          <a:p>
            <a:r>
              <a:rPr b="0" lang="cs-CZ" sz="1400" spc="-1" strike="noStrike">
                <a:latin typeface="Times New Roman"/>
              </a:rPr>
              <a:t>&lt;záhlaví&gt;</a:t>
            </a:r>
            <a:endParaRPr b="0" lang="cs-CZ" sz="1400" spc="-1" strike="noStrike">
              <a:latin typeface="Times New Roman"/>
            </a:endParaRPr>
          </a:p>
        </p:txBody>
      </p:sp>
      <p:sp>
        <p:nvSpPr>
          <p:cNvPr id="121" name="PlaceHolder 4"/>
          <p:cNvSpPr>
            <a:spLocks noGrp="1"/>
          </p:cNvSpPr>
          <p:nvPr>
            <p:ph type="dt"/>
          </p:nvPr>
        </p:nvSpPr>
        <p:spPr>
          <a:xfrm>
            <a:off x="4278960" y="0"/>
            <a:ext cx="3280680" cy="534240"/>
          </a:xfrm>
          <a:prstGeom prst="rect">
            <a:avLst/>
          </a:prstGeom>
        </p:spPr>
        <p:txBody>
          <a:bodyPr lIns="0" rIns="0" tIns="0" bIns="0">
            <a:noAutofit/>
          </a:bodyPr>
          <a:p>
            <a:pPr algn="r"/>
            <a:r>
              <a:rPr b="0" lang="cs-CZ" sz="1400" spc="-1" strike="noStrike">
                <a:latin typeface="Times New Roman"/>
              </a:rPr>
              <a:t>&lt;datum/čas&gt;</a:t>
            </a:r>
            <a:endParaRPr b="0" lang="cs-CZ" sz="1400" spc="-1" strike="noStrike">
              <a:latin typeface="Times New Roman"/>
            </a:endParaRPr>
          </a:p>
        </p:txBody>
      </p:sp>
      <p:sp>
        <p:nvSpPr>
          <p:cNvPr id="122" name="PlaceHolder 5"/>
          <p:cNvSpPr>
            <a:spLocks noGrp="1"/>
          </p:cNvSpPr>
          <p:nvPr>
            <p:ph type="ftr"/>
          </p:nvPr>
        </p:nvSpPr>
        <p:spPr>
          <a:xfrm>
            <a:off x="0" y="10157400"/>
            <a:ext cx="3280680" cy="534240"/>
          </a:xfrm>
          <a:prstGeom prst="rect">
            <a:avLst/>
          </a:prstGeom>
        </p:spPr>
        <p:txBody>
          <a:bodyPr lIns="0" rIns="0" tIns="0" bIns="0" anchor="b">
            <a:noAutofit/>
          </a:bodyPr>
          <a:p>
            <a:r>
              <a:rPr b="0" lang="cs-CZ" sz="1400" spc="-1" strike="noStrike">
                <a:latin typeface="Times New Roman"/>
              </a:rPr>
              <a:t>&lt;zápatí&gt;</a:t>
            </a:r>
            <a:endParaRPr b="0" lang="cs-CZ" sz="1400" spc="-1" strike="noStrike">
              <a:latin typeface="Times New Roman"/>
            </a:endParaRPr>
          </a:p>
        </p:txBody>
      </p:sp>
      <p:sp>
        <p:nvSpPr>
          <p:cNvPr id="123"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ED2E8D24-7AC3-4164-A003-41D7F9234BAE}" type="slidenum">
              <a:rPr b="0" lang="cs-CZ" sz="1400" spc="-1" strike="noStrike">
                <a:latin typeface="Times New Roman"/>
              </a:rPr>
              <a:t>&lt;číslo&gt;</a:t>
            </a:fld>
            <a:endParaRPr b="0" lang="cs-CZ"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
</Relationship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8" name="CustomShape 1"/>
          <p:cNvSpPr/>
          <p:nvPr/>
        </p:nvSpPr>
        <p:spPr>
          <a:xfrm>
            <a:off x="3884760" y="8685360"/>
            <a:ext cx="2971080" cy="45792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AEE65F09-3B02-4F47-93F4-556ADD519C5D}" type="slidenum">
              <a:rPr b="0" lang="cs-CZ" sz="1200" spc="-1" strike="noStrike">
                <a:solidFill>
                  <a:srgbClr val="000000"/>
                </a:solidFill>
                <a:latin typeface="Times New Roman"/>
                <a:ea typeface="Microsoft YaHei"/>
              </a:rPr>
              <a:t>&lt;číslo&gt;</a:t>
            </a:fld>
            <a:endParaRPr b="0" lang="cs-CZ" sz="1200" spc="-1" strike="noStrike">
              <a:latin typeface="Arial"/>
            </a:endParaRPr>
          </a:p>
        </p:txBody>
      </p:sp>
      <p:sp>
        <p:nvSpPr>
          <p:cNvPr id="379" name="PlaceHolder 2"/>
          <p:cNvSpPr>
            <a:spLocks noGrp="1"/>
          </p:cNvSpPr>
          <p:nvPr>
            <p:ph type="sldImg"/>
          </p:nvPr>
        </p:nvSpPr>
        <p:spPr>
          <a:xfrm>
            <a:off x="380880" y="685800"/>
            <a:ext cx="6095160" cy="3428280"/>
          </a:xfrm>
          <a:prstGeom prst="rect">
            <a:avLst/>
          </a:prstGeom>
        </p:spPr>
      </p:sp>
      <p:sp>
        <p:nvSpPr>
          <p:cNvPr id="380" name="PlaceHolder 3"/>
          <p:cNvSpPr>
            <a:spLocks noGrp="1"/>
          </p:cNvSpPr>
          <p:nvPr>
            <p:ph type="body"/>
          </p:nvPr>
        </p:nvSpPr>
        <p:spPr>
          <a:xfrm>
            <a:off x="685800" y="4400640"/>
            <a:ext cx="5485680" cy="3599640"/>
          </a:xfrm>
          <a:prstGeom prst="rect">
            <a:avLst/>
          </a:prstGeom>
        </p:spPr>
        <p:txBody>
          <a:bodyPr lIns="0" rIns="0" tIns="0" bIns="0" anchor="ctr">
            <a:noAutofit/>
          </a:bodyPr>
          <a:p>
            <a:endParaRPr b="0" lang="cs-CZ" sz="2000" spc="-1" strike="noStrike">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1" name="CustomShape 1"/>
          <p:cNvSpPr/>
          <p:nvPr/>
        </p:nvSpPr>
        <p:spPr>
          <a:xfrm>
            <a:off x="3884760" y="8685360"/>
            <a:ext cx="2971080" cy="45792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4FA2F9FE-8DD2-44D6-8830-028E63174B5A}" type="slidenum">
              <a:rPr b="0" lang="cs-CZ" sz="1200" spc="-1" strike="noStrike">
                <a:solidFill>
                  <a:srgbClr val="000000"/>
                </a:solidFill>
                <a:latin typeface="Times New Roman"/>
                <a:ea typeface="Microsoft YaHei"/>
              </a:rPr>
              <a:t>&lt;číslo&gt;</a:t>
            </a:fld>
            <a:endParaRPr b="0" lang="cs-CZ" sz="1200" spc="-1" strike="noStrike">
              <a:latin typeface="Arial"/>
            </a:endParaRPr>
          </a:p>
        </p:txBody>
      </p:sp>
      <p:sp>
        <p:nvSpPr>
          <p:cNvPr id="382" name="PlaceHolder 2"/>
          <p:cNvSpPr>
            <a:spLocks noGrp="1"/>
          </p:cNvSpPr>
          <p:nvPr>
            <p:ph type="sldImg"/>
          </p:nvPr>
        </p:nvSpPr>
        <p:spPr>
          <a:xfrm>
            <a:off x="380880" y="685800"/>
            <a:ext cx="6095160" cy="3428280"/>
          </a:xfrm>
          <a:prstGeom prst="rect">
            <a:avLst/>
          </a:prstGeom>
        </p:spPr>
      </p:sp>
      <p:sp>
        <p:nvSpPr>
          <p:cNvPr id="383" name="PlaceHolder 3"/>
          <p:cNvSpPr>
            <a:spLocks noGrp="1"/>
          </p:cNvSpPr>
          <p:nvPr>
            <p:ph type="body"/>
          </p:nvPr>
        </p:nvSpPr>
        <p:spPr>
          <a:xfrm>
            <a:off x="685800" y="4400640"/>
            <a:ext cx="5485680" cy="3599640"/>
          </a:xfrm>
          <a:prstGeom prst="rect">
            <a:avLst/>
          </a:prstGeom>
        </p:spPr>
        <p:txBody>
          <a:bodyPr lIns="0" rIns="0" tIns="0" bIns="0" anchor="ctr">
            <a:noAutofit/>
          </a:bodyPr>
          <a:p>
            <a:endParaRPr b="0" lang="cs-CZ" sz="2000" spc="-1" strike="noStrike">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4" name="CustomShape 1"/>
          <p:cNvSpPr/>
          <p:nvPr/>
        </p:nvSpPr>
        <p:spPr>
          <a:xfrm>
            <a:off x="3884760" y="8685360"/>
            <a:ext cx="2971080" cy="45792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0414D86D-2CF3-4347-8F58-48DF394CBF80}" type="slidenum">
              <a:rPr b="0" lang="cs-CZ" sz="1200" spc="-1" strike="noStrike">
                <a:solidFill>
                  <a:srgbClr val="000000"/>
                </a:solidFill>
                <a:latin typeface="Times New Roman"/>
                <a:ea typeface="Microsoft YaHei"/>
              </a:rPr>
              <a:t>&lt;číslo&gt;</a:t>
            </a:fld>
            <a:endParaRPr b="0" lang="cs-CZ" sz="1200" spc="-1" strike="noStrike">
              <a:latin typeface="Arial"/>
            </a:endParaRPr>
          </a:p>
        </p:txBody>
      </p:sp>
      <p:sp>
        <p:nvSpPr>
          <p:cNvPr id="385" name="PlaceHolder 2"/>
          <p:cNvSpPr>
            <a:spLocks noGrp="1"/>
          </p:cNvSpPr>
          <p:nvPr>
            <p:ph type="sldImg"/>
          </p:nvPr>
        </p:nvSpPr>
        <p:spPr>
          <a:xfrm>
            <a:off x="380880" y="685800"/>
            <a:ext cx="6095160" cy="3428280"/>
          </a:xfrm>
          <a:prstGeom prst="rect">
            <a:avLst/>
          </a:prstGeom>
        </p:spPr>
      </p:sp>
      <p:sp>
        <p:nvSpPr>
          <p:cNvPr id="386" name="PlaceHolder 3"/>
          <p:cNvSpPr>
            <a:spLocks noGrp="1"/>
          </p:cNvSpPr>
          <p:nvPr>
            <p:ph type="body"/>
          </p:nvPr>
        </p:nvSpPr>
        <p:spPr>
          <a:xfrm>
            <a:off x="685800" y="4400640"/>
            <a:ext cx="5485680" cy="3599640"/>
          </a:xfrm>
          <a:prstGeom prst="rect">
            <a:avLst/>
          </a:prstGeom>
        </p:spPr>
        <p:txBody>
          <a:bodyPr lIns="0" rIns="0" tIns="0" bIns="0" anchor="ctr">
            <a:noAutofit/>
          </a:bodyPr>
          <a:p>
            <a:endParaRPr b="0" lang="cs-CZ" sz="2000" spc="-1" strike="noStrike">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7" name="CustomShape 1"/>
          <p:cNvSpPr/>
          <p:nvPr/>
        </p:nvSpPr>
        <p:spPr>
          <a:xfrm>
            <a:off x="3884760" y="8685360"/>
            <a:ext cx="2971080" cy="45792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C3549536-F786-40AC-B9B3-276CE322FE9E}" type="slidenum">
              <a:rPr b="0" lang="cs-CZ" sz="1200" spc="-1" strike="noStrike">
                <a:solidFill>
                  <a:srgbClr val="000000"/>
                </a:solidFill>
                <a:latin typeface="Times New Roman"/>
                <a:ea typeface="Microsoft YaHei"/>
              </a:rPr>
              <a:t>&lt;číslo&gt;</a:t>
            </a:fld>
            <a:endParaRPr b="0" lang="cs-CZ" sz="1200" spc="-1" strike="noStrike">
              <a:latin typeface="Arial"/>
            </a:endParaRPr>
          </a:p>
        </p:txBody>
      </p:sp>
      <p:sp>
        <p:nvSpPr>
          <p:cNvPr id="388" name="PlaceHolder 2"/>
          <p:cNvSpPr>
            <a:spLocks noGrp="1"/>
          </p:cNvSpPr>
          <p:nvPr>
            <p:ph type="sldImg"/>
          </p:nvPr>
        </p:nvSpPr>
        <p:spPr>
          <a:xfrm>
            <a:off x="380880" y="685800"/>
            <a:ext cx="6095160" cy="3428280"/>
          </a:xfrm>
          <a:prstGeom prst="rect">
            <a:avLst/>
          </a:prstGeom>
        </p:spPr>
      </p:sp>
      <p:sp>
        <p:nvSpPr>
          <p:cNvPr id="389" name="PlaceHolder 3"/>
          <p:cNvSpPr>
            <a:spLocks noGrp="1"/>
          </p:cNvSpPr>
          <p:nvPr>
            <p:ph type="body"/>
          </p:nvPr>
        </p:nvSpPr>
        <p:spPr>
          <a:xfrm>
            <a:off x="685800" y="4400640"/>
            <a:ext cx="5485680" cy="3599640"/>
          </a:xfrm>
          <a:prstGeom prst="rect">
            <a:avLst/>
          </a:prstGeom>
        </p:spPr>
        <p:txBody>
          <a:bodyPr lIns="0" rIns="0" tIns="0" bIns="0" anchor="ctr">
            <a:noAutofit/>
          </a:bodyPr>
          <a:p>
            <a:endParaRPr b="0" lang="cs-CZ" sz="2000" spc="-1" strike="noStrike">
              <a:latin typeface="Arial"/>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0" name="CustomShape 1"/>
          <p:cNvSpPr/>
          <p:nvPr/>
        </p:nvSpPr>
        <p:spPr>
          <a:xfrm>
            <a:off x="3884760" y="8685360"/>
            <a:ext cx="2971080" cy="45792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92131D1D-2626-4EB8-8B72-6E17409072AD}" type="slidenum">
              <a:rPr b="0" lang="cs-CZ" sz="1200" spc="-1" strike="noStrike">
                <a:solidFill>
                  <a:srgbClr val="000000"/>
                </a:solidFill>
                <a:latin typeface="Times New Roman"/>
                <a:ea typeface="Microsoft YaHei"/>
              </a:rPr>
              <a:t>&lt;číslo&gt;</a:t>
            </a:fld>
            <a:endParaRPr b="0" lang="cs-CZ" sz="1200" spc="-1" strike="noStrike">
              <a:latin typeface="Arial"/>
            </a:endParaRPr>
          </a:p>
        </p:txBody>
      </p:sp>
      <p:sp>
        <p:nvSpPr>
          <p:cNvPr id="391" name="PlaceHolder 2"/>
          <p:cNvSpPr>
            <a:spLocks noGrp="1"/>
          </p:cNvSpPr>
          <p:nvPr>
            <p:ph type="sldImg"/>
          </p:nvPr>
        </p:nvSpPr>
        <p:spPr>
          <a:xfrm>
            <a:off x="380880" y="685800"/>
            <a:ext cx="6095160" cy="3428280"/>
          </a:xfrm>
          <a:prstGeom prst="rect">
            <a:avLst/>
          </a:prstGeom>
        </p:spPr>
      </p:sp>
      <p:sp>
        <p:nvSpPr>
          <p:cNvPr id="392" name="PlaceHolder 3"/>
          <p:cNvSpPr>
            <a:spLocks noGrp="1"/>
          </p:cNvSpPr>
          <p:nvPr>
            <p:ph type="body"/>
          </p:nvPr>
        </p:nvSpPr>
        <p:spPr>
          <a:xfrm>
            <a:off x="685800" y="4400640"/>
            <a:ext cx="5485680" cy="3599640"/>
          </a:xfrm>
          <a:prstGeom prst="rect">
            <a:avLst/>
          </a:prstGeom>
        </p:spPr>
        <p:txBody>
          <a:bodyPr lIns="0" rIns="0" tIns="0" bIns="0" anchor="ctr">
            <a:noAutofit/>
          </a:bodyPr>
          <a:p>
            <a:endParaRPr b="0" lang="cs-CZ" sz="2000" spc="-1" strike="noStrike">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3" name="CustomShape 1"/>
          <p:cNvSpPr/>
          <p:nvPr/>
        </p:nvSpPr>
        <p:spPr>
          <a:xfrm>
            <a:off x="3884760" y="8685360"/>
            <a:ext cx="2971080" cy="45792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5C7647DD-51B9-45D3-BC11-D8A9A426B565}" type="slidenum">
              <a:rPr b="0" lang="cs-CZ" sz="1200" spc="-1" strike="noStrike">
                <a:solidFill>
                  <a:srgbClr val="000000"/>
                </a:solidFill>
                <a:latin typeface="Times New Roman"/>
                <a:ea typeface="Microsoft YaHei"/>
              </a:rPr>
              <a:t>&lt;číslo&gt;</a:t>
            </a:fld>
            <a:endParaRPr b="0" lang="cs-CZ" sz="1200" spc="-1" strike="noStrike">
              <a:latin typeface="Arial"/>
            </a:endParaRPr>
          </a:p>
        </p:txBody>
      </p:sp>
      <p:sp>
        <p:nvSpPr>
          <p:cNvPr id="394" name="PlaceHolder 2"/>
          <p:cNvSpPr>
            <a:spLocks noGrp="1"/>
          </p:cNvSpPr>
          <p:nvPr>
            <p:ph type="sldImg"/>
          </p:nvPr>
        </p:nvSpPr>
        <p:spPr>
          <a:xfrm>
            <a:off x="380880" y="685800"/>
            <a:ext cx="6095160" cy="3428280"/>
          </a:xfrm>
          <a:prstGeom prst="rect">
            <a:avLst/>
          </a:prstGeom>
        </p:spPr>
      </p:sp>
      <p:sp>
        <p:nvSpPr>
          <p:cNvPr id="395" name="PlaceHolder 3"/>
          <p:cNvSpPr>
            <a:spLocks noGrp="1"/>
          </p:cNvSpPr>
          <p:nvPr>
            <p:ph type="body"/>
          </p:nvPr>
        </p:nvSpPr>
        <p:spPr>
          <a:xfrm>
            <a:off x="685800" y="4400640"/>
            <a:ext cx="5485680" cy="3599640"/>
          </a:xfrm>
          <a:prstGeom prst="rect">
            <a:avLst/>
          </a:prstGeom>
        </p:spPr>
        <p:txBody>
          <a:bodyPr lIns="0" rIns="0" tIns="0" bIns="0" anchor="ctr">
            <a:noAutofit/>
          </a:bodyPr>
          <a:p>
            <a:endParaRPr b="0" lang="cs-CZ" sz="2000" spc="-1" strike="noStrike">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6" name="CustomShape 1"/>
          <p:cNvSpPr/>
          <p:nvPr/>
        </p:nvSpPr>
        <p:spPr>
          <a:xfrm>
            <a:off x="3884760" y="8685360"/>
            <a:ext cx="2971080" cy="45792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3276237B-5524-4F18-8A72-FBEC8FCE5326}" type="slidenum">
              <a:rPr b="0" lang="cs-CZ" sz="1200" spc="-1" strike="noStrike">
                <a:solidFill>
                  <a:srgbClr val="000000"/>
                </a:solidFill>
                <a:latin typeface="Times New Roman"/>
                <a:ea typeface="Microsoft YaHei"/>
              </a:rPr>
              <a:t>&lt;číslo&gt;</a:t>
            </a:fld>
            <a:endParaRPr b="0" lang="cs-CZ" sz="1200" spc="-1" strike="noStrike">
              <a:latin typeface="Arial"/>
            </a:endParaRPr>
          </a:p>
        </p:txBody>
      </p:sp>
      <p:sp>
        <p:nvSpPr>
          <p:cNvPr id="397" name="PlaceHolder 2"/>
          <p:cNvSpPr>
            <a:spLocks noGrp="1"/>
          </p:cNvSpPr>
          <p:nvPr>
            <p:ph type="sldImg"/>
          </p:nvPr>
        </p:nvSpPr>
        <p:spPr>
          <a:xfrm>
            <a:off x="380880" y="685800"/>
            <a:ext cx="6095160" cy="3428280"/>
          </a:xfrm>
          <a:prstGeom prst="rect">
            <a:avLst/>
          </a:prstGeom>
        </p:spPr>
      </p:sp>
      <p:sp>
        <p:nvSpPr>
          <p:cNvPr id="398" name="PlaceHolder 3"/>
          <p:cNvSpPr>
            <a:spLocks noGrp="1"/>
          </p:cNvSpPr>
          <p:nvPr>
            <p:ph type="body"/>
          </p:nvPr>
        </p:nvSpPr>
        <p:spPr>
          <a:xfrm>
            <a:off x="685800" y="4400640"/>
            <a:ext cx="5485680" cy="3599640"/>
          </a:xfrm>
          <a:prstGeom prst="rect">
            <a:avLst/>
          </a:prstGeom>
        </p:spPr>
        <p:txBody>
          <a:bodyPr lIns="0" rIns="0" tIns="0" bIns="0" anchor="ctr">
            <a:noAutofit/>
          </a:bodyPr>
          <a:p>
            <a:endParaRPr b="0" lang="cs-CZ" sz="2000" spc="-1" strike="noStrike">
              <a:latin typeface="Arial"/>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9" name="CustomShape 1"/>
          <p:cNvSpPr/>
          <p:nvPr/>
        </p:nvSpPr>
        <p:spPr>
          <a:xfrm>
            <a:off x="3884760" y="8685360"/>
            <a:ext cx="2971080" cy="45792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2A502BDF-80B5-423F-BA31-35DC4337F713}" type="slidenum">
              <a:rPr b="0" lang="cs-CZ" sz="1200" spc="-1" strike="noStrike">
                <a:solidFill>
                  <a:srgbClr val="000000"/>
                </a:solidFill>
                <a:latin typeface="Times New Roman"/>
                <a:ea typeface="Microsoft YaHei"/>
              </a:rPr>
              <a:t>&lt;číslo&gt;</a:t>
            </a:fld>
            <a:endParaRPr b="0" lang="cs-CZ" sz="1200" spc="-1" strike="noStrike">
              <a:latin typeface="Arial"/>
            </a:endParaRPr>
          </a:p>
        </p:txBody>
      </p:sp>
      <p:sp>
        <p:nvSpPr>
          <p:cNvPr id="400" name="PlaceHolder 2"/>
          <p:cNvSpPr>
            <a:spLocks noGrp="1"/>
          </p:cNvSpPr>
          <p:nvPr>
            <p:ph type="sldImg"/>
          </p:nvPr>
        </p:nvSpPr>
        <p:spPr>
          <a:xfrm>
            <a:off x="380880" y="685800"/>
            <a:ext cx="6095160" cy="3428280"/>
          </a:xfrm>
          <a:prstGeom prst="rect">
            <a:avLst/>
          </a:prstGeom>
        </p:spPr>
      </p:sp>
      <p:sp>
        <p:nvSpPr>
          <p:cNvPr id="401" name="PlaceHolder 3"/>
          <p:cNvSpPr>
            <a:spLocks noGrp="1"/>
          </p:cNvSpPr>
          <p:nvPr>
            <p:ph type="body"/>
          </p:nvPr>
        </p:nvSpPr>
        <p:spPr>
          <a:xfrm>
            <a:off x="685800" y="4400640"/>
            <a:ext cx="5485680" cy="3599640"/>
          </a:xfrm>
          <a:prstGeom prst="rect">
            <a:avLst/>
          </a:prstGeom>
        </p:spPr>
        <p:txBody>
          <a:bodyPr lIns="0" rIns="0" tIns="0" bIns="0" anchor="ctr">
            <a:noAutofit/>
          </a:bodyPr>
          <a:p>
            <a:endParaRPr b="0" lang="cs-CZ" sz="2000" spc="-1" strike="noStrike">
              <a:latin typeface="Arial"/>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2" name="CustomShape 1"/>
          <p:cNvSpPr/>
          <p:nvPr/>
        </p:nvSpPr>
        <p:spPr>
          <a:xfrm>
            <a:off x="3884760" y="8685360"/>
            <a:ext cx="2971080" cy="45792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0D69676A-A09A-4A59-B8FD-35EDA5282A86}" type="slidenum">
              <a:rPr b="0" lang="cs-CZ" sz="1200" spc="-1" strike="noStrike">
                <a:solidFill>
                  <a:srgbClr val="000000"/>
                </a:solidFill>
                <a:latin typeface="Times New Roman"/>
                <a:ea typeface="Microsoft YaHei"/>
              </a:rPr>
              <a:t>&lt;číslo&gt;</a:t>
            </a:fld>
            <a:endParaRPr b="0" lang="cs-CZ" sz="1200" spc="-1" strike="noStrike">
              <a:latin typeface="Arial"/>
            </a:endParaRPr>
          </a:p>
        </p:txBody>
      </p:sp>
      <p:sp>
        <p:nvSpPr>
          <p:cNvPr id="403" name="PlaceHolder 2"/>
          <p:cNvSpPr>
            <a:spLocks noGrp="1"/>
          </p:cNvSpPr>
          <p:nvPr>
            <p:ph type="sldImg"/>
          </p:nvPr>
        </p:nvSpPr>
        <p:spPr>
          <a:xfrm>
            <a:off x="380880" y="685800"/>
            <a:ext cx="6095160" cy="3428280"/>
          </a:xfrm>
          <a:prstGeom prst="rect">
            <a:avLst/>
          </a:prstGeom>
        </p:spPr>
      </p:sp>
      <p:sp>
        <p:nvSpPr>
          <p:cNvPr id="404" name="PlaceHolder 3"/>
          <p:cNvSpPr>
            <a:spLocks noGrp="1"/>
          </p:cNvSpPr>
          <p:nvPr>
            <p:ph type="body"/>
          </p:nvPr>
        </p:nvSpPr>
        <p:spPr>
          <a:xfrm>
            <a:off x="685800" y="4400640"/>
            <a:ext cx="5485680" cy="3599640"/>
          </a:xfrm>
          <a:prstGeom prst="rect">
            <a:avLst/>
          </a:prstGeom>
        </p:spPr>
        <p:txBody>
          <a:bodyPr lIns="0" rIns="0" tIns="0" bIns="0" anchor="ctr">
            <a:noAutofit/>
          </a:bodyPr>
          <a:p>
            <a:endParaRPr b="0" lang="cs-CZ" sz="2000" spc="-1" strike="noStrike">
              <a:latin typeface="Arial"/>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5" name="CustomShape 1"/>
          <p:cNvSpPr/>
          <p:nvPr/>
        </p:nvSpPr>
        <p:spPr>
          <a:xfrm>
            <a:off x="3884760" y="8685360"/>
            <a:ext cx="2971080" cy="45792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B0B3AE33-B6C7-4D40-AC6D-07C9E073F407}" type="slidenum">
              <a:rPr b="0" lang="cs-CZ" sz="1200" spc="-1" strike="noStrike">
                <a:solidFill>
                  <a:srgbClr val="000000"/>
                </a:solidFill>
                <a:latin typeface="Times New Roman"/>
                <a:ea typeface="Microsoft YaHei"/>
              </a:rPr>
              <a:t>&lt;číslo&gt;</a:t>
            </a:fld>
            <a:endParaRPr b="0" lang="cs-CZ" sz="1200" spc="-1" strike="noStrike">
              <a:latin typeface="Arial"/>
            </a:endParaRPr>
          </a:p>
        </p:txBody>
      </p:sp>
      <p:sp>
        <p:nvSpPr>
          <p:cNvPr id="406" name="PlaceHolder 2"/>
          <p:cNvSpPr>
            <a:spLocks noGrp="1"/>
          </p:cNvSpPr>
          <p:nvPr>
            <p:ph type="sldImg"/>
          </p:nvPr>
        </p:nvSpPr>
        <p:spPr>
          <a:xfrm>
            <a:off x="380880" y="685800"/>
            <a:ext cx="6095160" cy="3428280"/>
          </a:xfrm>
          <a:prstGeom prst="rect">
            <a:avLst/>
          </a:prstGeom>
        </p:spPr>
      </p:sp>
      <p:sp>
        <p:nvSpPr>
          <p:cNvPr id="407" name="PlaceHolder 3"/>
          <p:cNvSpPr>
            <a:spLocks noGrp="1"/>
          </p:cNvSpPr>
          <p:nvPr>
            <p:ph type="body"/>
          </p:nvPr>
        </p:nvSpPr>
        <p:spPr>
          <a:xfrm>
            <a:off x="685800" y="4400640"/>
            <a:ext cx="5485680" cy="3599640"/>
          </a:xfrm>
          <a:prstGeom prst="rect">
            <a:avLst/>
          </a:prstGeom>
        </p:spPr>
        <p:txBody>
          <a:bodyPr lIns="0" rIns="0" tIns="0" bIns="0" anchor="ctr">
            <a:noAutofit/>
          </a:bodyPr>
          <a:p>
            <a:endParaRPr b="0" lang="cs-CZ" sz="2000" spc="-1" strike="noStrike">
              <a:latin typeface="Arial"/>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8" name="CustomShape 1"/>
          <p:cNvSpPr/>
          <p:nvPr/>
        </p:nvSpPr>
        <p:spPr>
          <a:xfrm>
            <a:off x="3884760" y="8685360"/>
            <a:ext cx="2971080" cy="45792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0F7851E9-CEB2-418C-8986-2F66CF4A8C53}" type="slidenum">
              <a:rPr b="0" lang="cs-CZ" sz="1200" spc="-1" strike="noStrike">
                <a:solidFill>
                  <a:srgbClr val="000000"/>
                </a:solidFill>
                <a:latin typeface="Times New Roman"/>
                <a:ea typeface="Microsoft YaHei"/>
              </a:rPr>
              <a:t>&lt;číslo&gt;</a:t>
            </a:fld>
            <a:endParaRPr b="0" lang="cs-CZ" sz="1200" spc="-1" strike="noStrike">
              <a:latin typeface="Arial"/>
            </a:endParaRPr>
          </a:p>
        </p:txBody>
      </p:sp>
      <p:sp>
        <p:nvSpPr>
          <p:cNvPr id="409" name="PlaceHolder 2"/>
          <p:cNvSpPr>
            <a:spLocks noGrp="1"/>
          </p:cNvSpPr>
          <p:nvPr>
            <p:ph type="sldImg"/>
          </p:nvPr>
        </p:nvSpPr>
        <p:spPr>
          <a:xfrm>
            <a:off x="380880" y="685800"/>
            <a:ext cx="6095160" cy="3428280"/>
          </a:xfrm>
          <a:prstGeom prst="rect">
            <a:avLst/>
          </a:prstGeom>
        </p:spPr>
      </p:sp>
      <p:sp>
        <p:nvSpPr>
          <p:cNvPr id="410" name="PlaceHolder 3"/>
          <p:cNvSpPr>
            <a:spLocks noGrp="1"/>
          </p:cNvSpPr>
          <p:nvPr>
            <p:ph type="body"/>
          </p:nvPr>
        </p:nvSpPr>
        <p:spPr>
          <a:xfrm>
            <a:off x="685800" y="4400640"/>
            <a:ext cx="5485680" cy="3599640"/>
          </a:xfrm>
          <a:prstGeom prst="rect">
            <a:avLst/>
          </a:prstGeom>
        </p:spPr>
        <p:txBody>
          <a:bodyPr lIns="0" rIns="0" tIns="0" bIns="0" anchor="ctr">
            <a:noAutofit/>
          </a:bodyPr>
          <a:p>
            <a:endParaRPr b="0" lang="cs-CZ" sz="2000" spc="-1" strike="noStrike">
              <a:latin typeface="Arial"/>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1" name="CustomShape 1"/>
          <p:cNvSpPr/>
          <p:nvPr/>
        </p:nvSpPr>
        <p:spPr>
          <a:xfrm>
            <a:off x="3884760" y="8685360"/>
            <a:ext cx="2971080" cy="45792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8333556E-9A2D-45F5-AFEA-300003414FCC}" type="slidenum">
              <a:rPr b="0" lang="cs-CZ" sz="1200" spc="-1" strike="noStrike">
                <a:solidFill>
                  <a:srgbClr val="000000"/>
                </a:solidFill>
                <a:latin typeface="Times New Roman"/>
                <a:ea typeface="Microsoft YaHei"/>
              </a:rPr>
              <a:t>&lt;číslo&gt;</a:t>
            </a:fld>
            <a:endParaRPr b="0" lang="cs-CZ" sz="1200" spc="-1" strike="noStrike">
              <a:latin typeface="Arial"/>
            </a:endParaRPr>
          </a:p>
        </p:txBody>
      </p:sp>
      <p:sp>
        <p:nvSpPr>
          <p:cNvPr id="412" name="PlaceHolder 2"/>
          <p:cNvSpPr>
            <a:spLocks noGrp="1"/>
          </p:cNvSpPr>
          <p:nvPr>
            <p:ph type="sldImg"/>
          </p:nvPr>
        </p:nvSpPr>
        <p:spPr>
          <a:xfrm>
            <a:off x="380880" y="685800"/>
            <a:ext cx="6095160" cy="3428280"/>
          </a:xfrm>
          <a:prstGeom prst="rect">
            <a:avLst/>
          </a:prstGeom>
        </p:spPr>
      </p:sp>
      <p:sp>
        <p:nvSpPr>
          <p:cNvPr id="413" name="PlaceHolder 3"/>
          <p:cNvSpPr>
            <a:spLocks noGrp="1"/>
          </p:cNvSpPr>
          <p:nvPr>
            <p:ph type="body"/>
          </p:nvPr>
        </p:nvSpPr>
        <p:spPr>
          <a:xfrm>
            <a:off x="685800" y="4400640"/>
            <a:ext cx="5485680" cy="3599640"/>
          </a:xfrm>
          <a:prstGeom prst="rect">
            <a:avLst/>
          </a:prstGeom>
        </p:spPr>
        <p:txBody>
          <a:bodyPr lIns="0" rIns="0" tIns="0" bIns="0" anchor="ctr">
            <a:noAutofit/>
          </a:bodyPr>
          <a:p>
            <a:endParaRPr b="0" lang="cs-CZ" sz="2000" spc="-1" strike="noStrike">
              <a:latin typeface="Arial"/>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4" name="CustomShape 1"/>
          <p:cNvSpPr/>
          <p:nvPr/>
        </p:nvSpPr>
        <p:spPr>
          <a:xfrm>
            <a:off x="3884760" y="8685360"/>
            <a:ext cx="2971080" cy="45792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6798428F-CA96-4E73-9BB9-5B2BD559A976}" type="slidenum">
              <a:rPr b="0" lang="cs-CZ" sz="1200" spc="-1" strike="noStrike">
                <a:solidFill>
                  <a:srgbClr val="000000"/>
                </a:solidFill>
                <a:latin typeface="Times New Roman"/>
                <a:ea typeface="Microsoft YaHei"/>
              </a:rPr>
              <a:t>&lt;číslo&gt;</a:t>
            </a:fld>
            <a:endParaRPr b="0" lang="cs-CZ" sz="1200" spc="-1" strike="noStrike">
              <a:latin typeface="Arial"/>
            </a:endParaRPr>
          </a:p>
        </p:txBody>
      </p:sp>
      <p:sp>
        <p:nvSpPr>
          <p:cNvPr id="415" name="PlaceHolder 2"/>
          <p:cNvSpPr>
            <a:spLocks noGrp="1"/>
          </p:cNvSpPr>
          <p:nvPr>
            <p:ph type="sldImg"/>
          </p:nvPr>
        </p:nvSpPr>
        <p:spPr>
          <a:xfrm>
            <a:off x="380880" y="685800"/>
            <a:ext cx="6095160" cy="3428280"/>
          </a:xfrm>
          <a:prstGeom prst="rect">
            <a:avLst/>
          </a:prstGeom>
        </p:spPr>
      </p:sp>
      <p:sp>
        <p:nvSpPr>
          <p:cNvPr id="416" name="PlaceHolder 3"/>
          <p:cNvSpPr>
            <a:spLocks noGrp="1"/>
          </p:cNvSpPr>
          <p:nvPr>
            <p:ph type="body"/>
          </p:nvPr>
        </p:nvSpPr>
        <p:spPr>
          <a:xfrm>
            <a:off x="685800" y="4400640"/>
            <a:ext cx="5485680" cy="3599640"/>
          </a:xfrm>
          <a:prstGeom prst="rect">
            <a:avLst/>
          </a:prstGeom>
        </p:spPr>
        <p:txBody>
          <a:bodyPr lIns="0" rIns="0" tIns="0" bIns="0" anchor="ctr">
            <a:noAutofit/>
          </a:bodyPr>
          <a:p>
            <a:endParaRPr b="0" lang="cs-CZ" sz="2000" spc="-1" strike="noStrike">
              <a:latin typeface="Arial"/>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7" name="CustomShape 1"/>
          <p:cNvSpPr/>
          <p:nvPr/>
        </p:nvSpPr>
        <p:spPr>
          <a:xfrm>
            <a:off x="3884760" y="8685360"/>
            <a:ext cx="2971080" cy="45792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9803A6F7-DB2D-4AC5-9F46-F7D005A99D79}" type="slidenum">
              <a:rPr b="0" lang="cs-CZ" sz="1200" spc="-1" strike="noStrike">
                <a:solidFill>
                  <a:srgbClr val="000000"/>
                </a:solidFill>
                <a:latin typeface="Times New Roman"/>
                <a:ea typeface="Microsoft YaHei"/>
              </a:rPr>
              <a:t>&lt;číslo&gt;</a:t>
            </a:fld>
            <a:endParaRPr b="0" lang="cs-CZ" sz="1200" spc="-1" strike="noStrike">
              <a:latin typeface="Arial"/>
            </a:endParaRPr>
          </a:p>
        </p:txBody>
      </p:sp>
      <p:sp>
        <p:nvSpPr>
          <p:cNvPr id="418" name="PlaceHolder 2"/>
          <p:cNvSpPr>
            <a:spLocks noGrp="1"/>
          </p:cNvSpPr>
          <p:nvPr>
            <p:ph type="sldImg"/>
          </p:nvPr>
        </p:nvSpPr>
        <p:spPr>
          <a:xfrm>
            <a:off x="380880" y="685800"/>
            <a:ext cx="6095160" cy="3428280"/>
          </a:xfrm>
          <a:prstGeom prst="rect">
            <a:avLst/>
          </a:prstGeom>
        </p:spPr>
      </p:sp>
      <p:sp>
        <p:nvSpPr>
          <p:cNvPr id="419" name="PlaceHolder 3"/>
          <p:cNvSpPr>
            <a:spLocks noGrp="1"/>
          </p:cNvSpPr>
          <p:nvPr>
            <p:ph type="body"/>
          </p:nvPr>
        </p:nvSpPr>
        <p:spPr>
          <a:xfrm>
            <a:off x="685800" y="4400640"/>
            <a:ext cx="5485680" cy="3599640"/>
          </a:xfrm>
          <a:prstGeom prst="rect">
            <a:avLst/>
          </a:prstGeom>
        </p:spPr>
        <p:txBody>
          <a:bodyPr lIns="0" rIns="0" tIns="0" bIns="0" anchor="ctr">
            <a:noAutofit/>
          </a:bodyPr>
          <a:p>
            <a:endParaRPr b="0" lang="cs-CZ" sz="2000" spc="-1" strike="noStrike">
              <a:latin typeface="Arial"/>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0" name="CustomShape 1"/>
          <p:cNvSpPr/>
          <p:nvPr/>
        </p:nvSpPr>
        <p:spPr>
          <a:xfrm>
            <a:off x="3884760" y="8685360"/>
            <a:ext cx="2971080" cy="45792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2E67F61F-FF49-4F9F-B1CC-F70B32ED978F}" type="slidenum">
              <a:rPr b="0" lang="cs-CZ" sz="1200" spc="-1" strike="noStrike">
                <a:solidFill>
                  <a:srgbClr val="000000"/>
                </a:solidFill>
                <a:latin typeface="Times New Roman"/>
                <a:ea typeface="Microsoft YaHei"/>
              </a:rPr>
              <a:t>&lt;číslo&gt;</a:t>
            </a:fld>
            <a:endParaRPr b="0" lang="cs-CZ" sz="1200" spc="-1" strike="noStrike">
              <a:latin typeface="Arial"/>
            </a:endParaRPr>
          </a:p>
        </p:txBody>
      </p:sp>
      <p:sp>
        <p:nvSpPr>
          <p:cNvPr id="421" name="PlaceHolder 2"/>
          <p:cNvSpPr>
            <a:spLocks noGrp="1"/>
          </p:cNvSpPr>
          <p:nvPr>
            <p:ph type="sldImg"/>
          </p:nvPr>
        </p:nvSpPr>
        <p:spPr>
          <a:xfrm>
            <a:off x="380880" y="685800"/>
            <a:ext cx="6095160" cy="3428280"/>
          </a:xfrm>
          <a:prstGeom prst="rect">
            <a:avLst/>
          </a:prstGeom>
        </p:spPr>
      </p:sp>
      <p:sp>
        <p:nvSpPr>
          <p:cNvPr id="422" name="PlaceHolder 3"/>
          <p:cNvSpPr>
            <a:spLocks noGrp="1"/>
          </p:cNvSpPr>
          <p:nvPr>
            <p:ph type="body"/>
          </p:nvPr>
        </p:nvSpPr>
        <p:spPr>
          <a:xfrm>
            <a:off x="685800" y="4400640"/>
            <a:ext cx="5485680" cy="3599640"/>
          </a:xfrm>
          <a:prstGeom prst="rect">
            <a:avLst/>
          </a:prstGeom>
        </p:spPr>
        <p:txBody>
          <a:bodyPr lIns="0" rIns="0" tIns="0" bIns="0" anchor="ctr">
            <a:noAutofit/>
          </a:bodyPr>
          <a:p>
            <a:endParaRPr b="0" lang="cs-CZ" sz="2000" spc="-1" strike="noStrike">
              <a:latin typeface="Arial"/>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3" name="CustomShape 1"/>
          <p:cNvSpPr/>
          <p:nvPr/>
        </p:nvSpPr>
        <p:spPr>
          <a:xfrm>
            <a:off x="3884760" y="8685360"/>
            <a:ext cx="2971080" cy="45792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78F606E0-6DBD-4AE0-B460-E6F1267EDD03}" type="slidenum">
              <a:rPr b="0" lang="cs-CZ" sz="1200" spc="-1" strike="noStrike">
                <a:solidFill>
                  <a:srgbClr val="000000"/>
                </a:solidFill>
                <a:latin typeface="Times New Roman"/>
                <a:ea typeface="Microsoft YaHei"/>
              </a:rPr>
              <a:t>&lt;číslo&gt;</a:t>
            </a:fld>
            <a:endParaRPr b="0" lang="cs-CZ" sz="1200" spc="-1" strike="noStrike">
              <a:latin typeface="Arial"/>
            </a:endParaRPr>
          </a:p>
        </p:txBody>
      </p:sp>
      <p:sp>
        <p:nvSpPr>
          <p:cNvPr id="424" name="PlaceHolder 2"/>
          <p:cNvSpPr>
            <a:spLocks noGrp="1"/>
          </p:cNvSpPr>
          <p:nvPr>
            <p:ph type="sldImg"/>
          </p:nvPr>
        </p:nvSpPr>
        <p:spPr>
          <a:xfrm>
            <a:off x="380880" y="685800"/>
            <a:ext cx="6095160" cy="3428280"/>
          </a:xfrm>
          <a:prstGeom prst="rect">
            <a:avLst/>
          </a:prstGeom>
        </p:spPr>
      </p:sp>
      <p:sp>
        <p:nvSpPr>
          <p:cNvPr id="425" name="PlaceHolder 3"/>
          <p:cNvSpPr>
            <a:spLocks noGrp="1"/>
          </p:cNvSpPr>
          <p:nvPr>
            <p:ph type="body"/>
          </p:nvPr>
        </p:nvSpPr>
        <p:spPr>
          <a:xfrm>
            <a:off x="685800" y="4400640"/>
            <a:ext cx="5485680" cy="3599640"/>
          </a:xfrm>
          <a:prstGeom prst="rect">
            <a:avLst/>
          </a:prstGeom>
        </p:spPr>
        <p:txBody>
          <a:bodyPr lIns="0" rIns="0" tIns="0" bIns="0" anchor="ctr">
            <a:noAutofit/>
          </a:bodyPr>
          <a:p>
            <a:endParaRPr b="0" lang="cs-CZ" sz="2000" spc="-1" strike="noStrike">
              <a:latin typeface="Arial"/>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6" name="CustomShape 1"/>
          <p:cNvSpPr/>
          <p:nvPr/>
        </p:nvSpPr>
        <p:spPr>
          <a:xfrm>
            <a:off x="3884760" y="8685360"/>
            <a:ext cx="2971080" cy="45792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E8AABB57-25CD-472B-B07A-5635843FFCBA}" type="slidenum">
              <a:rPr b="0" lang="cs-CZ" sz="1200" spc="-1" strike="noStrike">
                <a:solidFill>
                  <a:srgbClr val="000000"/>
                </a:solidFill>
                <a:latin typeface="Times New Roman"/>
                <a:ea typeface="Microsoft YaHei"/>
              </a:rPr>
              <a:t>&lt;číslo&gt;</a:t>
            </a:fld>
            <a:endParaRPr b="0" lang="cs-CZ" sz="1200" spc="-1" strike="noStrike">
              <a:latin typeface="Arial"/>
            </a:endParaRPr>
          </a:p>
        </p:txBody>
      </p:sp>
      <p:sp>
        <p:nvSpPr>
          <p:cNvPr id="427" name="PlaceHolder 2"/>
          <p:cNvSpPr>
            <a:spLocks noGrp="1"/>
          </p:cNvSpPr>
          <p:nvPr>
            <p:ph type="sldImg"/>
          </p:nvPr>
        </p:nvSpPr>
        <p:spPr>
          <a:xfrm>
            <a:off x="380880" y="685800"/>
            <a:ext cx="6095160" cy="3428280"/>
          </a:xfrm>
          <a:prstGeom prst="rect">
            <a:avLst/>
          </a:prstGeom>
        </p:spPr>
      </p:sp>
      <p:sp>
        <p:nvSpPr>
          <p:cNvPr id="428" name="PlaceHolder 3"/>
          <p:cNvSpPr>
            <a:spLocks noGrp="1"/>
          </p:cNvSpPr>
          <p:nvPr>
            <p:ph type="body"/>
          </p:nvPr>
        </p:nvSpPr>
        <p:spPr>
          <a:xfrm>
            <a:off x="685800" y="4400640"/>
            <a:ext cx="5485680" cy="3599640"/>
          </a:xfrm>
          <a:prstGeom prst="rect">
            <a:avLst/>
          </a:prstGeom>
        </p:spPr>
        <p:txBody>
          <a:bodyPr lIns="0" rIns="0" tIns="0" bIns="0" anchor="ctr">
            <a:noAutofit/>
          </a:bodyPr>
          <a:p>
            <a:endParaRPr b="0" lang="cs-CZ" sz="2000" spc="-1" strike="noStrike">
              <a:latin typeface="Arial"/>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9" name="CustomShape 1"/>
          <p:cNvSpPr/>
          <p:nvPr/>
        </p:nvSpPr>
        <p:spPr>
          <a:xfrm>
            <a:off x="3884760" y="8685360"/>
            <a:ext cx="2971080" cy="45792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354B2D1B-7246-4455-B699-566540B17892}" type="slidenum">
              <a:rPr b="0" lang="cs-CZ" sz="1200" spc="-1" strike="noStrike">
                <a:solidFill>
                  <a:srgbClr val="000000"/>
                </a:solidFill>
                <a:latin typeface="Times New Roman"/>
                <a:ea typeface="Microsoft YaHei"/>
              </a:rPr>
              <a:t>&lt;číslo&gt;</a:t>
            </a:fld>
            <a:endParaRPr b="0" lang="cs-CZ" sz="1200" spc="-1" strike="noStrike">
              <a:latin typeface="Arial"/>
            </a:endParaRPr>
          </a:p>
        </p:txBody>
      </p:sp>
      <p:sp>
        <p:nvSpPr>
          <p:cNvPr id="430" name="PlaceHolder 2"/>
          <p:cNvSpPr>
            <a:spLocks noGrp="1"/>
          </p:cNvSpPr>
          <p:nvPr>
            <p:ph type="sldImg"/>
          </p:nvPr>
        </p:nvSpPr>
        <p:spPr>
          <a:xfrm>
            <a:off x="380880" y="685800"/>
            <a:ext cx="6095160" cy="3428280"/>
          </a:xfrm>
          <a:prstGeom prst="rect">
            <a:avLst/>
          </a:prstGeom>
        </p:spPr>
      </p:sp>
      <p:sp>
        <p:nvSpPr>
          <p:cNvPr id="431" name="PlaceHolder 3"/>
          <p:cNvSpPr>
            <a:spLocks noGrp="1"/>
          </p:cNvSpPr>
          <p:nvPr>
            <p:ph type="body"/>
          </p:nvPr>
        </p:nvSpPr>
        <p:spPr>
          <a:xfrm>
            <a:off x="685800" y="4400640"/>
            <a:ext cx="5485680" cy="3599640"/>
          </a:xfrm>
          <a:prstGeom prst="rect">
            <a:avLst/>
          </a:prstGeom>
        </p:spPr>
        <p:txBody>
          <a:bodyPr lIns="0" rIns="0" tIns="0" bIns="0" anchor="ctr">
            <a:noAutofit/>
          </a:bodyPr>
          <a:p>
            <a:endParaRPr b="0" lang="cs-CZ" sz="2000" spc="-1" strike="noStrike">
              <a:latin typeface="Arial"/>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2" name="CustomShape 1"/>
          <p:cNvSpPr/>
          <p:nvPr/>
        </p:nvSpPr>
        <p:spPr>
          <a:xfrm>
            <a:off x="3884760" y="8685360"/>
            <a:ext cx="2971080" cy="45792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D6F2FFCC-12C7-405C-9CE7-56E41A0D9183}" type="slidenum">
              <a:rPr b="0" lang="cs-CZ" sz="1200" spc="-1" strike="noStrike">
                <a:solidFill>
                  <a:srgbClr val="000000"/>
                </a:solidFill>
                <a:latin typeface="Times New Roman"/>
                <a:ea typeface="Microsoft YaHei"/>
              </a:rPr>
              <a:t>&lt;číslo&gt;</a:t>
            </a:fld>
            <a:endParaRPr b="0" lang="cs-CZ" sz="1200" spc="-1" strike="noStrike">
              <a:latin typeface="Arial"/>
            </a:endParaRPr>
          </a:p>
        </p:txBody>
      </p:sp>
      <p:sp>
        <p:nvSpPr>
          <p:cNvPr id="433" name="PlaceHolder 2"/>
          <p:cNvSpPr>
            <a:spLocks noGrp="1"/>
          </p:cNvSpPr>
          <p:nvPr>
            <p:ph type="sldImg"/>
          </p:nvPr>
        </p:nvSpPr>
        <p:spPr>
          <a:xfrm>
            <a:off x="380880" y="685800"/>
            <a:ext cx="6095160" cy="3428280"/>
          </a:xfrm>
          <a:prstGeom prst="rect">
            <a:avLst/>
          </a:prstGeom>
        </p:spPr>
      </p:sp>
      <p:sp>
        <p:nvSpPr>
          <p:cNvPr id="434" name="PlaceHolder 3"/>
          <p:cNvSpPr>
            <a:spLocks noGrp="1"/>
          </p:cNvSpPr>
          <p:nvPr>
            <p:ph type="body"/>
          </p:nvPr>
        </p:nvSpPr>
        <p:spPr>
          <a:xfrm>
            <a:off x="685800" y="4400640"/>
            <a:ext cx="5485680" cy="3599640"/>
          </a:xfrm>
          <a:prstGeom prst="rect">
            <a:avLst/>
          </a:prstGeom>
        </p:spPr>
        <p:txBody>
          <a:bodyPr lIns="0" rIns="0" tIns="0" bIns="0" anchor="ctr">
            <a:noAutofit/>
          </a:bodyPr>
          <a:p>
            <a:endParaRPr b="0" lang="cs-CZ" sz="2000" spc="-1" strike="noStrike">
              <a:latin typeface="Arial"/>
            </a:endParaRPr>
          </a:p>
        </p:txBody>
      </p:sp>
    </p:spTree>
  </p:cSld>
</p:notes>
</file>

<file path=ppt/notesSlides/notesSlide4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5" name="CustomShape 1"/>
          <p:cNvSpPr/>
          <p:nvPr/>
        </p:nvSpPr>
        <p:spPr>
          <a:xfrm>
            <a:off x="3884760" y="8685360"/>
            <a:ext cx="2971080" cy="45792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35E34A6B-7F28-4B3B-95FE-581D5A786C68}" type="slidenum">
              <a:rPr b="0" lang="cs-CZ" sz="1200" spc="-1" strike="noStrike">
                <a:solidFill>
                  <a:srgbClr val="000000"/>
                </a:solidFill>
                <a:latin typeface="Times New Roman"/>
                <a:ea typeface="Microsoft YaHei"/>
              </a:rPr>
              <a:t>&lt;číslo&gt;</a:t>
            </a:fld>
            <a:endParaRPr b="0" lang="cs-CZ" sz="1200" spc="-1" strike="noStrike">
              <a:latin typeface="Arial"/>
            </a:endParaRPr>
          </a:p>
        </p:txBody>
      </p:sp>
      <p:sp>
        <p:nvSpPr>
          <p:cNvPr id="436" name="PlaceHolder 2"/>
          <p:cNvSpPr>
            <a:spLocks noGrp="1"/>
          </p:cNvSpPr>
          <p:nvPr>
            <p:ph type="sldImg"/>
          </p:nvPr>
        </p:nvSpPr>
        <p:spPr>
          <a:xfrm>
            <a:off x="380880" y="685800"/>
            <a:ext cx="6095160" cy="3428280"/>
          </a:xfrm>
          <a:prstGeom prst="rect">
            <a:avLst/>
          </a:prstGeom>
        </p:spPr>
      </p:sp>
      <p:sp>
        <p:nvSpPr>
          <p:cNvPr id="437" name="PlaceHolder 3"/>
          <p:cNvSpPr>
            <a:spLocks noGrp="1"/>
          </p:cNvSpPr>
          <p:nvPr>
            <p:ph type="body"/>
          </p:nvPr>
        </p:nvSpPr>
        <p:spPr>
          <a:xfrm>
            <a:off x="685800" y="4400640"/>
            <a:ext cx="5485680" cy="3599640"/>
          </a:xfrm>
          <a:prstGeom prst="rect">
            <a:avLst/>
          </a:prstGeom>
        </p:spPr>
        <p:txBody>
          <a:bodyPr lIns="0" rIns="0" tIns="0" bIns="0" anchor="ctr">
            <a:noAutofit/>
          </a:bodyPr>
          <a:p>
            <a:endParaRPr b="0" lang="cs-CZ"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cs-CZ" sz="4400" spc="-1" strike="noStrike">
              <a:latin typeface="Arial"/>
            </a:endParaRPr>
          </a:p>
        </p:txBody>
      </p:sp>
      <p:sp>
        <p:nvSpPr>
          <p:cNvPr id="26" name="PlaceHolder 2"/>
          <p:cNvSpPr>
            <a:spLocks noGrp="1"/>
          </p:cNvSpPr>
          <p:nvPr>
            <p:ph type="body"/>
          </p:nvPr>
        </p:nvSpPr>
        <p:spPr>
          <a:xfrm>
            <a:off x="609480" y="1604520"/>
            <a:ext cx="10972440" cy="1896840"/>
          </a:xfrm>
          <a:prstGeom prst="rect">
            <a:avLst/>
          </a:prstGeom>
        </p:spPr>
        <p:txBody>
          <a:bodyPr lIns="0" rIns="0" tIns="0" bIns="0">
            <a:normAutofit/>
          </a:bodyPr>
          <a:p>
            <a:endParaRPr b="0" lang="cs-CZ" sz="3200" spc="-1" strike="noStrike">
              <a:latin typeface="Arial"/>
            </a:endParaRPr>
          </a:p>
        </p:txBody>
      </p:sp>
      <p:sp>
        <p:nvSpPr>
          <p:cNvPr id="27" name="PlaceHolder 3"/>
          <p:cNvSpPr>
            <a:spLocks noGrp="1"/>
          </p:cNvSpPr>
          <p:nvPr>
            <p:ph type="body"/>
          </p:nvPr>
        </p:nvSpPr>
        <p:spPr>
          <a:xfrm>
            <a:off x="609480" y="3682080"/>
            <a:ext cx="10972440" cy="1896840"/>
          </a:xfrm>
          <a:prstGeom prst="rect">
            <a:avLst/>
          </a:prstGeom>
        </p:spPr>
        <p:txBody>
          <a:bodyPr lIns="0" rIns="0" tIns="0" bIns="0">
            <a:normAutofit/>
          </a:bodyPr>
          <a:p>
            <a:endParaRPr b="0" lang="cs-CZ"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cs-CZ" sz="4400" spc="-1" strike="noStrike">
              <a:latin typeface="Arial"/>
            </a:endParaRPr>
          </a:p>
        </p:txBody>
      </p:sp>
      <p:sp>
        <p:nvSpPr>
          <p:cNvPr id="29" name="PlaceHolder 2"/>
          <p:cNvSpPr>
            <a:spLocks noGrp="1"/>
          </p:cNvSpPr>
          <p:nvPr>
            <p:ph type="body"/>
          </p:nvPr>
        </p:nvSpPr>
        <p:spPr>
          <a:xfrm>
            <a:off x="609480" y="1604520"/>
            <a:ext cx="5354280" cy="1896840"/>
          </a:xfrm>
          <a:prstGeom prst="rect">
            <a:avLst/>
          </a:prstGeom>
        </p:spPr>
        <p:txBody>
          <a:bodyPr lIns="0" rIns="0" tIns="0" bIns="0">
            <a:normAutofit/>
          </a:bodyPr>
          <a:p>
            <a:endParaRPr b="0" lang="cs-CZ" sz="3200" spc="-1" strike="noStrike">
              <a:latin typeface="Arial"/>
            </a:endParaRPr>
          </a:p>
        </p:txBody>
      </p:sp>
      <p:sp>
        <p:nvSpPr>
          <p:cNvPr id="30" name="PlaceHolder 3"/>
          <p:cNvSpPr>
            <a:spLocks noGrp="1"/>
          </p:cNvSpPr>
          <p:nvPr>
            <p:ph type="body"/>
          </p:nvPr>
        </p:nvSpPr>
        <p:spPr>
          <a:xfrm>
            <a:off x="6231960" y="1604520"/>
            <a:ext cx="5354280" cy="1896840"/>
          </a:xfrm>
          <a:prstGeom prst="rect">
            <a:avLst/>
          </a:prstGeom>
        </p:spPr>
        <p:txBody>
          <a:bodyPr lIns="0" rIns="0" tIns="0" bIns="0">
            <a:normAutofit/>
          </a:bodyPr>
          <a:p>
            <a:endParaRPr b="0" lang="cs-CZ" sz="3200" spc="-1" strike="noStrike">
              <a:latin typeface="Arial"/>
            </a:endParaRPr>
          </a:p>
        </p:txBody>
      </p:sp>
      <p:sp>
        <p:nvSpPr>
          <p:cNvPr id="31" name="PlaceHolder 4"/>
          <p:cNvSpPr>
            <a:spLocks noGrp="1"/>
          </p:cNvSpPr>
          <p:nvPr>
            <p:ph type="body"/>
          </p:nvPr>
        </p:nvSpPr>
        <p:spPr>
          <a:xfrm>
            <a:off x="609480" y="3682080"/>
            <a:ext cx="5354280" cy="1896840"/>
          </a:xfrm>
          <a:prstGeom prst="rect">
            <a:avLst/>
          </a:prstGeom>
        </p:spPr>
        <p:txBody>
          <a:bodyPr lIns="0" rIns="0" tIns="0" bIns="0">
            <a:normAutofit/>
          </a:bodyPr>
          <a:p>
            <a:endParaRPr b="0" lang="cs-CZ" sz="3200" spc="-1" strike="noStrike">
              <a:latin typeface="Arial"/>
            </a:endParaRPr>
          </a:p>
        </p:txBody>
      </p:sp>
      <p:sp>
        <p:nvSpPr>
          <p:cNvPr id="32" name="PlaceHolder 5"/>
          <p:cNvSpPr>
            <a:spLocks noGrp="1"/>
          </p:cNvSpPr>
          <p:nvPr>
            <p:ph type="body"/>
          </p:nvPr>
        </p:nvSpPr>
        <p:spPr>
          <a:xfrm>
            <a:off x="6231960" y="3682080"/>
            <a:ext cx="5354280" cy="1896840"/>
          </a:xfrm>
          <a:prstGeom prst="rect">
            <a:avLst/>
          </a:prstGeom>
        </p:spPr>
        <p:txBody>
          <a:bodyPr lIns="0" rIns="0" tIns="0" bIns="0">
            <a:normAutofit/>
          </a:bodyPr>
          <a:p>
            <a:endParaRPr b="0" lang="cs-CZ"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cs-CZ" sz="4400" spc="-1" strike="noStrike">
              <a:latin typeface="Arial"/>
            </a:endParaRPr>
          </a:p>
        </p:txBody>
      </p:sp>
      <p:sp>
        <p:nvSpPr>
          <p:cNvPr id="34" name="PlaceHolder 2"/>
          <p:cNvSpPr>
            <a:spLocks noGrp="1"/>
          </p:cNvSpPr>
          <p:nvPr>
            <p:ph type="body"/>
          </p:nvPr>
        </p:nvSpPr>
        <p:spPr>
          <a:xfrm>
            <a:off x="609480" y="1604520"/>
            <a:ext cx="3533040" cy="1896840"/>
          </a:xfrm>
          <a:prstGeom prst="rect">
            <a:avLst/>
          </a:prstGeom>
        </p:spPr>
        <p:txBody>
          <a:bodyPr lIns="0" rIns="0" tIns="0" bIns="0">
            <a:normAutofit/>
          </a:bodyPr>
          <a:p>
            <a:endParaRPr b="0" lang="cs-CZ" sz="3200" spc="-1" strike="noStrike">
              <a:latin typeface="Arial"/>
            </a:endParaRPr>
          </a:p>
        </p:txBody>
      </p:sp>
      <p:sp>
        <p:nvSpPr>
          <p:cNvPr id="35" name="PlaceHolder 3"/>
          <p:cNvSpPr>
            <a:spLocks noGrp="1"/>
          </p:cNvSpPr>
          <p:nvPr>
            <p:ph type="body"/>
          </p:nvPr>
        </p:nvSpPr>
        <p:spPr>
          <a:xfrm>
            <a:off x="4319640" y="1604520"/>
            <a:ext cx="3533040" cy="1896840"/>
          </a:xfrm>
          <a:prstGeom prst="rect">
            <a:avLst/>
          </a:prstGeom>
        </p:spPr>
        <p:txBody>
          <a:bodyPr lIns="0" rIns="0" tIns="0" bIns="0">
            <a:normAutofit/>
          </a:bodyPr>
          <a:p>
            <a:endParaRPr b="0" lang="cs-CZ" sz="3200" spc="-1" strike="noStrike">
              <a:latin typeface="Arial"/>
            </a:endParaRPr>
          </a:p>
        </p:txBody>
      </p:sp>
      <p:sp>
        <p:nvSpPr>
          <p:cNvPr id="36" name="PlaceHolder 4"/>
          <p:cNvSpPr>
            <a:spLocks noGrp="1"/>
          </p:cNvSpPr>
          <p:nvPr>
            <p:ph type="body"/>
          </p:nvPr>
        </p:nvSpPr>
        <p:spPr>
          <a:xfrm>
            <a:off x="8029800" y="1604520"/>
            <a:ext cx="3533040" cy="1896840"/>
          </a:xfrm>
          <a:prstGeom prst="rect">
            <a:avLst/>
          </a:prstGeom>
        </p:spPr>
        <p:txBody>
          <a:bodyPr lIns="0" rIns="0" tIns="0" bIns="0">
            <a:normAutofit/>
          </a:bodyPr>
          <a:p>
            <a:endParaRPr b="0" lang="cs-CZ" sz="3200" spc="-1" strike="noStrike">
              <a:latin typeface="Arial"/>
            </a:endParaRPr>
          </a:p>
        </p:txBody>
      </p:sp>
      <p:sp>
        <p:nvSpPr>
          <p:cNvPr id="37" name="PlaceHolder 5"/>
          <p:cNvSpPr>
            <a:spLocks noGrp="1"/>
          </p:cNvSpPr>
          <p:nvPr>
            <p:ph type="body"/>
          </p:nvPr>
        </p:nvSpPr>
        <p:spPr>
          <a:xfrm>
            <a:off x="609480" y="3682080"/>
            <a:ext cx="3533040" cy="1896840"/>
          </a:xfrm>
          <a:prstGeom prst="rect">
            <a:avLst/>
          </a:prstGeom>
        </p:spPr>
        <p:txBody>
          <a:bodyPr lIns="0" rIns="0" tIns="0" bIns="0">
            <a:normAutofit/>
          </a:bodyPr>
          <a:p>
            <a:endParaRPr b="0" lang="cs-CZ" sz="3200" spc="-1" strike="noStrike">
              <a:latin typeface="Arial"/>
            </a:endParaRPr>
          </a:p>
        </p:txBody>
      </p:sp>
      <p:sp>
        <p:nvSpPr>
          <p:cNvPr id="38" name="PlaceHolder 6"/>
          <p:cNvSpPr>
            <a:spLocks noGrp="1"/>
          </p:cNvSpPr>
          <p:nvPr>
            <p:ph type="body"/>
          </p:nvPr>
        </p:nvSpPr>
        <p:spPr>
          <a:xfrm>
            <a:off x="4319640" y="3682080"/>
            <a:ext cx="3533040" cy="1896840"/>
          </a:xfrm>
          <a:prstGeom prst="rect">
            <a:avLst/>
          </a:prstGeom>
        </p:spPr>
        <p:txBody>
          <a:bodyPr lIns="0" rIns="0" tIns="0" bIns="0">
            <a:normAutofit/>
          </a:bodyPr>
          <a:p>
            <a:endParaRPr b="0" lang="cs-CZ" sz="3200" spc="-1" strike="noStrike">
              <a:latin typeface="Arial"/>
            </a:endParaRPr>
          </a:p>
        </p:txBody>
      </p:sp>
      <p:sp>
        <p:nvSpPr>
          <p:cNvPr id="39" name="PlaceHolder 7"/>
          <p:cNvSpPr>
            <a:spLocks noGrp="1"/>
          </p:cNvSpPr>
          <p:nvPr>
            <p:ph type="body"/>
          </p:nvPr>
        </p:nvSpPr>
        <p:spPr>
          <a:xfrm>
            <a:off x="8029800" y="3682080"/>
            <a:ext cx="3533040" cy="1896840"/>
          </a:xfrm>
          <a:prstGeom prst="rect">
            <a:avLst/>
          </a:prstGeom>
        </p:spPr>
        <p:txBody>
          <a:bodyPr lIns="0" rIns="0" tIns="0" bIns="0">
            <a:normAutofit/>
          </a:bodyPr>
          <a:p>
            <a:endParaRPr b="0" lang="cs-CZ"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cs-CZ" sz="4400" spc="-1" strike="noStrike">
              <a:latin typeface="Arial"/>
            </a:endParaRPr>
          </a:p>
        </p:txBody>
      </p:sp>
      <p:sp>
        <p:nvSpPr>
          <p:cNvPr id="44"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cs-CZ"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cs-CZ" sz="4400" spc="-1" strike="noStrike">
              <a:latin typeface="Arial"/>
            </a:endParaRPr>
          </a:p>
        </p:txBody>
      </p:sp>
      <p:sp>
        <p:nvSpPr>
          <p:cNvPr id="46" name="PlaceHolder 2"/>
          <p:cNvSpPr>
            <a:spLocks noGrp="1"/>
          </p:cNvSpPr>
          <p:nvPr>
            <p:ph type="body"/>
          </p:nvPr>
        </p:nvSpPr>
        <p:spPr>
          <a:xfrm>
            <a:off x="609480" y="1604520"/>
            <a:ext cx="10972440" cy="3977280"/>
          </a:xfrm>
          <a:prstGeom prst="rect">
            <a:avLst/>
          </a:prstGeom>
        </p:spPr>
        <p:txBody>
          <a:bodyPr lIns="0" rIns="0" tIns="0" bIns="0">
            <a:normAutofit/>
          </a:bodyPr>
          <a:p>
            <a:endParaRPr b="0" lang="cs-CZ"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cs-CZ" sz="4400" spc="-1" strike="noStrike">
              <a:latin typeface="Arial"/>
            </a:endParaRPr>
          </a:p>
        </p:txBody>
      </p:sp>
      <p:sp>
        <p:nvSpPr>
          <p:cNvPr id="48" name="PlaceHolder 2"/>
          <p:cNvSpPr>
            <a:spLocks noGrp="1"/>
          </p:cNvSpPr>
          <p:nvPr>
            <p:ph type="body"/>
          </p:nvPr>
        </p:nvSpPr>
        <p:spPr>
          <a:xfrm>
            <a:off x="609480" y="1604520"/>
            <a:ext cx="5354280" cy="3977280"/>
          </a:xfrm>
          <a:prstGeom prst="rect">
            <a:avLst/>
          </a:prstGeom>
        </p:spPr>
        <p:txBody>
          <a:bodyPr lIns="0" rIns="0" tIns="0" bIns="0">
            <a:normAutofit/>
          </a:bodyPr>
          <a:p>
            <a:endParaRPr b="0" lang="cs-CZ" sz="3200" spc="-1" strike="noStrike">
              <a:latin typeface="Arial"/>
            </a:endParaRPr>
          </a:p>
        </p:txBody>
      </p:sp>
      <p:sp>
        <p:nvSpPr>
          <p:cNvPr id="49" name="PlaceHolder 3"/>
          <p:cNvSpPr>
            <a:spLocks noGrp="1"/>
          </p:cNvSpPr>
          <p:nvPr>
            <p:ph type="body"/>
          </p:nvPr>
        </p:nvSpPr>
        <p:spPr>
          <a:xfrm>
            <a:off x="6231960" y="1604520"/>
            <a:ext cx="5354280" cy="3977280"/>
          </a:xfrm>
          <a:prstGeom prst="rect">
            <a:avLst/>
          </a:prstGeom>
        </p:spPr>
        <p:txBody>
          <a:bodyPr lIns="0" rIns="0" tIns="0" bIns="0">
            <a:normAutofit/>
          </a:bodyPr>
          <a:p>
            <a:endParaRPr b="0" lang="cs-CZ"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cs-CZ"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cs-CZ"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cs-CZ" sz="4400" spc="-1" strike="noStrike">
              <a:latin typeface="Arial"/>
            </a:endParaRPr>
          </a:p>
        </p:txBody>
      </p:sp>
      <p:sp>
        <p:nvSpPr>
          <p:cNvPr id="53" name="PlaceHolder 2"/>
          <p:cNvSpPr>
            <a:spLocks noGrp="1"/>
          </p:cNvSpPr>
          <p:nvPr>
            <p:ph type="body"/>
          </p:nvPr>
        </p:nvSpPr>
        <p:spPr>
          <a:xfrm>
            <a:off x="609480" y="1604520"/>
            <a:ext cx="5354280" cy="1896840"/>
          </a:xfrm>
          <a:prstGeom prst="rect">
            <a:avLst/>
          </a:prstGeom>
        </p:spPr>
        <p:txBody>
          <a:bodyPr lIns="0" rIns="0" tIns="0" bIns="0">
            <a:normAutofit/>
          </a:bodyPr>
          <a:p>
            <a:endParaRPr b="0" lang="cs-CZ" sz="3200" spc="-1" strike="noStrike">
              <a:latin typeface="Arial"/>
            </a:endParaRPr>
          </a:p>
        </p:txBody>
      </p:sp>
      <p:sp>
        <p:nvSpPr>
          <p:cNvPr id="54" name="PlaceHolder 3"/>
          <p:cNvSpPr>
            <a:spLocks noGrp="1"/>
          </p:cNvSpPr>
          <p:nvPr>
            <p:ph type="body"/>
          </p:nvPr>
        </p:nvSpPr>
        <p:spPr>
          <a:xfrm>
            <a:off x="6231960" y="1604520"/>
            <a:ext cx="5354280" cy="3977280"/>
          </a:xfrm>
          <a:prstGeom prst="rect">
            <a:avLst/>
          </a:prstGeom>
        </p:spPr>
        <p:txBody>
          <a:bodyPr lIns="0" rIns="0" tIns="0" bIns="0">
            <a:normAutofit/>
          </a:bodyPr>
          <a:p>
            <a:endParaRPr b="0" lang="cs-CZ" sz="3200" spc="-1" strike="noStrike">
              <a:latin typeface="Arial"/>
            </a:endParaRPr>
          </a:p>
        </p:txBody>
      </p:sp>
      <p:sp>
        <p:nvSpPr>
          <p:cNvPr id="55" name="PlaceHolder 4"/>
          <p:cNvSpPr>
            <a:spLocks noGrp="1"/>
          </p:cNvSpPr>
          <p:nvPr>
            <p:ph type="body"/>
          </p:nvPr>
        </p:nvSpPr>
        <p:spPr>
          <a:xfrm>
            <a:off x="609480" y="3682080"/>
            <a:ext cx="5354280" cy="1896840"/>
          </a:xfrm>
          <a:prstGeom prst="rect">
            <a:avLst/>
          </a:prstGeom>
        </p:spPr>
        <p:txBody>
          <a:bodyPr lIns="0" rIns="0" tIns="0" bIns="0">
            <a:normAutofit/>
          </a:bodyPr>
          <a:p>
            <a:endParaRPr b="0" lang="cs-CZ"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cs-CZ" sz="4400" spc="-1" strike="noStrike">
              <a:latin typeface="Arial"/>
            </a:endParaRPr>
          </a:p>
        </p:txBody>
      </p:sp>
      <p:sp>
        <p:nvSpPr>
          <p:cNvPr id="5"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cs-CZ"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cs-CZ" sz="4400" spc="-1" strike="noStrike">
              <a:latin typeface="Arial"/>
            </a:endParaRPr>
          </a:p>
        </p:txBody>
      </p:sp>
      <p:sp>
        <p:nvSpPr>
          <p:cNvPr id="57" name="PlaceHolder 2"/>
          <p:cNvSpPr>
            <a:spLocks noGrp="1"/>
          </p:cNvSpPr>
          <p:nvPr>
            <p:ph type="body"/>
          </p:nvPr>
        </p:nvSpPr>
        <p:spPr>
          <a:xfrm>
            <a:off x="609480" y="1604520"/>
            <a:ext cx="5354280" cy="3977280"/>
          </a:xfrm>
          <a:prstGeom prst="rect">
            <a:avLst/>
          </a:prstGeom>
        </p:spPr>
        <p:txBody>
          <a:bodyPr lIns="0" rIns="0" tIns="0" bIns="0">
            <a:normAutofit/>
          </a:bodyPr>
          <a:p>
            <a:endParaRPr b="0" lang="cs-CZ" sz="3200" spc="-1" strike="noStrike">
              <a:latin typeface="Arial"/>
            </a:endParaRPr>
          </a:p>
        </p:txBody>
      </p:sp>
      <p:sp>
        <p:nvSpPr>
          <p:cNvPr id="58" name="PlaceHolder 3"/>
          <p:cNvSpPr>
            <a:spLocks noGrp="1"/>
          </p:cNvSpPr>
          <p:nvPr>
            <p:ph type="body"/>
          </p:nvPr>
        </p:nvSpPr>
        <p:spPr>
          <a:xfrm>
            <a:off x="6231960" y="1604520"/>
            <a:ext cx="5354280" cy="1896840"/>
          </a:xfrm>
          <a:prstGeom prst="rect">
            <a:avLst/>
          </a:prstGeom>
        </p:spPr>
        <p:txBody>
          <a:bodyPr lIns="0" rIns="0" tIns="0" bIns="0">
            <a:normAutofit/>
          </a:bodyPr>
          <a:p>
            <a:endParaRPr b="0" lang="cs-CZ" sz="3200" spc="-1" strike="noStrike">
              <a:latin typeface="Arial"/>
            </a:endParaRPr>
          </a:p>
        </p:txBody>
      </p:sp>
      <p:sp>
        <p:nvSpPr>
          <p:cNvPr id="59" name="PlaceHolder 4"/>
          <p:cNvSpPr>
            <a:spLocks noGrp="1"/>
          </p:cNvSpPr>
          <p:nvPr>
            <p:ph type="body"/>
          </p:nvPr>
        </p:nvSpPr>
        <p:spPr>
          <a:xfrm>
            <a:off x="6231960" y="3682080"/>
            <a:ext cx="5354280" cy="1896840"/>
          </a:xfrm>
          <a:prstGeom prst="rect">
            <a:avLst/>
          </a:prstGeom>
        </p:spPr>
        <p:txBody>
          <a:bodyPr lIns="0" rIns="0" tIns="0" bIns="0">
            <a:normAutofit/>
          </a:bodyPr>
          <a:p>
            <a:endParaRPr b="0" lang="cs-CZ"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cs-CZ" sz="4400" spc="-1" strike="noStrike">
              <a:latin typeface="Arial"/>
            </a:endParaRPr>
          </a:p>
        </p:txBody>
      </p:sp>
      <p:sp>
        <p:nvSpPr>
          <p:cNvPr id="61" name="PlaceHolder 2"/>
          <p:cNvSpPr>
            <a:spLocks noGrp="1"/>
          </p:cNvSpPr>
          <p:nvPr>
            <p:ph type="body"/>
          </p:nvPr>
        </p:nvSpPr>
        <p:spPr>
          <a:xfrm>
            <a:off x="609480" y="1604520"/>
            <a:ext cx="5354280" cy="1896840"/>
          </a:xfrm>
          <a:prstGeom prst="rect">
            <a:avLst/>
          </a:prstGeom>
        </p:spPr>
        <p:txBody>
          <a:bodyPr lIns="0" rIns="0" tIns="0" bIns="0">
            <a:normAutofit/>
          </a:bodyPr>
          <a:p>
            <a:endParaRPr b="0" lang="cs-CZ" sz="3200" spc="-1" strike="noStrike">
              <a:latin typeface="Arial"/>
            </a:endParaRPr>
          </a:p>
        </p:txBody>
      </p:sp>
      <p:sp>
        <p:nvSpPr>
          <p:cNvPr id="62" name="PlaceHolder 3"/>
          <p:cNvSpPr>
            <a:spLocks noGrp="1"/>
          </p:cNvSpPr>
          <p:nvPr>
            <p:ph type="body"/>
          </p:nvPr>
        </p:nvSpPr>
        <p:spPr>
          <a:xfrm>
            <a:off x="6231960" y="1604520"/>
            <a:ext cx="5354280" cy="1896840"/>
          </a:xfrm>
          <a:prstGeom prst="rect">
            <a:avLst/>
          </a:prstGeom>
        </p:spPr>
        <p:txBody>
          <a:bodyPr lIns="0" rIns="0" tIns="0" bIns="0">
            <a:normAutofit/>
          </a:bodyPr>
          <a:p>
            <a:endParaRPr b="0" lang="cs-CZ" sz="3200" spc="-1" strike="noStrike">
              <a:latin typeface="Arial"/>
            </a:endParaRPr>
          </a:p>
        </p:txBody>
      </p:sp>
      <p:sp>
        <p:nvSpPr>
          <p:cNvPr id="63" name="PlaceHolder 4"/>
          <p:cNvSpPr>
            <a:spLocks noGrp="1"/>
          </p:cNvSpPr>
          <p:nvPr>
            <p:ph type="body"/>
          </p:nvPr>
        </p:nvSpPr>
        <p:spPr>
          <a:xfrm>
            <a:off x="609480" y="3682080"/>
            <a:ext cx="10972440" cy="1896840"/>
          </a:xfrm>
          <a:prstGeom prst="rect">
            <a:avLst/>
          </a:prstGeom>
        </p:spPr>
        <p:txBody>
          <a:bodyPr lIns="0" rIns="0" tIns="0" bIns="0">
            <a:normAutofit/>
          </a:bodyPr>
          <a:p>
            <a:endParaRPr b="0" lang="cs-CZ"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cs-CZ" sz="4400" spc="-1" strike="noStrike">
              <a:latin typeface="Arial"/>
            </a:endParaRPr>
          </a:p>
        </p:txBody>
      </p:sp>
      <p:sp>
        <p:nvSpPr>
          <p:cNvPr id="65" name="PlaceHolder 2"/>
          <p:cNvSpPr>
            <a:spLocks noGrp="1"/>
          </p:cNvSpPr>
          <p:nvPr>
            <p:ph type="body"/>
          </p:nvPr>
        </p:nvSpPr>
        <p:spPr>
          <a:xfrm>
            <a:off x="609480" y="1604520"/>
            <a:ext cx="10972440" cy="1896840"/>
          </a:xfrm>
          <a:prstGeom prst="rect">
            <a:avLst/>
          </a:prstGeom>
        </p:spPr>
        <p:txBody>
          <a:bodyPr lIns="0" rIns="0" tIns="0" bIns="0">
            <a:normAutofit/>
          </a:bodyPr>
          <a:p>
            <a:endParaRPr b="0" lang="cs-CZ" sz="3200" spc="-1" strike="noStrike">
              <a:latin typeface="Arial"/>
            </a:endParaRPr>
          </a:p>
        </p:txBody>
      </p:sp>
      <p:sp>
        <p:nvSpPr>
          <p:cNvPr id="66" name="PlaceHolder 3"/>
          <p:cNvSpPr>
            <a:spLocks noGrp="1"/>
          </p:cNvSpPr>
          <p:nvPr>
            <p:ph type="body"/>
          </p:nvPr>
        </p:nvSpPr>
        <p:spPr>
          <a:xfrm>
            <a:off x="609480" y="3682080"/>
            <a:ext cx="10972440" cy="1896840"/>
          </a:xfrm>
          <a:prstGeom prst="rect">
            <a:avLst/>
          </a:prstGeom>
        </p:spPr>
        <p:txBody>
          <a:bodyPr lIns="0" rIns="0" tIns="0" bIns="0">
            <a:normAutofit/>
          </a:bodyPr>
          <a:p>
            <a:endParaRPr b="0" lang="cs-CZ"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cs-CZ" sz="4400" spc="-1" strike="noStrike">
              <a:latin typeface="Arial"/>
            </a:endParaRPr>
          </a:p>
        </p:txBody>
      </p:sp>
      <p:sp>
        <p:nvSpPr>
          <p:cNvPr id="68" name="PlaceHolder 2"/>
          <p:cNvSpPr>
            <a:spLocks noGrp="1"/>
          </p:cNvSpPr>
          <p:nvPr>
            <p:ph type="body"/>
          </p:nvPr>
        </p:nvSpPr>
        <p:spPr>
          <a:xfrm>
            <a:off x="609480" y="1604520"/>
            <a:ext cx="5354280" cy="1896840"/>
          </a:xfrm>
          <a:prstGeom prst="rect">
            <a:avLst/>
          </a:prstGeom>
        </p:spPr>
        <p:txBody>
          <a:bodyPr lIns="0" rIns="0" tIns="0" bIns="0">
            <a:normAutofit/>
          </a:bodyPr>
          <a:p>
            <a:endParaRPr b="0" lang="cs-CZ" sz="3200" spc="-1" strike="noStrike">
              <a:latin typeface="Arial"/>
            </a:endParaRPr>
          </a:p>
        </p:txBody>
      </p:sp>
      <p:sp>
        <p:nvSpPr>
          <p:cNvPr id="69" name="PlaceHolder 3"/>
          <p:cNvSpPr>
            <a:spLocks noGrp="1"/>
          </p:cNvSpPr>
          <p:nvPr>
            <p:ph type="body"/>
          </p:nvPr>
        </p:nvSpPr>
        <p:spPr>
          <a:xfrm>
            <a:off x="6231960" y="1604520"/>
            <a:ext cx="5354280" cy="1896840"/>
          </a:xfrm>
          <a:prstGeom prst="rect">
            <a:avLst/>
          </a:prstGeom>
        </p:spPr>
        <p:txBody>
          <a:bodyPr lIns="0" rIns="0" tIns="0" bIns="0">
            <a:normAutofit/>
          </a:bodyPr>
          <a:p>
            <a:endParaRPr b="0" lang="cs-CZ" sz="3200" spc="-1" strike="noStrike">
              <a:latin typeface="Arial"/>
            </a:endParaRPr>
          </a:p>
        </p:txBody>
      </p:sp>
      <p:sp>
        <p:nvSpPr>
          <p:cNvPr id="70" name="PlaceHolder 4"/>
          <p:cNvSpPr>
            <a:spLocks noGrp="1"/>
          </p:cNvSpPr>
          <p:nvPr>
            <p:ph type="body"/>
          </p:nvPr>
        </p:nvSpPr>
        <p:spPr>
          <a:xfrm>
            <a:off x="609480" y="3682080"/>
            <a:ext cx="5354280" cy="1896840"/>
          </a:xfrm>
          <a:prstGeom prst="rect">
            <a:avLst/>
          </a:prstGeom>
        </p:spPr>
        <p:txBody>
          <a:bodyPr lIns="0" rIns="0" tIns="0" bIns="0">
            <a:normAutofit/>
          </a:bodyPr>
          <a:p>
            <a:endParaRPr b="0" lang="cs-CZ" sz="3200" spc="-1" strike="noStrike">
              <a:latin typeface="Arial"/>
            </a:endParaRPr>
          </a:p>
        </p:txBody>
      </p:sp>
      <p:sp>
        <p:nvSpPr>
          <p:cNvPr id="71" name="PlaceHolder 5"/>
          <p:cNvSpPr>
            <a:spLocks noGrp="1"/>
          </p:cNvSpPr>
          <p:nvPr>
            <p:ph type="body"/>
          </p:nvPr>
        </p:nvSpPr>
        <p:spPr>
          <a:xfrm>
            <a:off x="6231960" y="3682080"/>
            <a:ext cx="5354280" cy="1896840"/>
          </a:xfrm>
          <a:prstGeom prst="rect">
            <a:avLst/>
          </a:prstGeom>
        </p:spPr>
        <p:txBody>
          <a:bodyPr lIns="0" rIns="0" tIns="0" bIns="0">
            <a:normAutofit/>
          </a:bodyPr>
          <a:p>
            <a:endParaRPr b="0" lang="cs-CZ"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cs-CZ" sz="4400" spc="-1" strike="noStrike">
              <a:latin typeface="Arial"/>
            </a:endParaRPr>
          </a:p>
        </p:txBody>
      </p:sp>
      <p:sp>
        <p:nvSpPr>
          <p:cNvPr id="73" name="PlaceHolder 2"/>
          <p:cNvSpPr>
            <a:spLocks noGrp="1"/>
          </p:cNvSpPr>
          <p:nvPr>
            <p:ph type="body"/>
          </p:nvPr>
        </p:nvSpPr>
        <p:spPr>
          <a:xfrm>
            <a:off x="609480" y="1604520"/>
            <a:ext cx="3533040" cy="1896840"/>
          </a:xfrm>
          <a:prstGeom prst="rect">
            <a:avLst/>
          </a:prstGeom>
        </p:spPr>
        <p:txBody>
          <a:bodyPr lIns="0" rIns="0" tIns="0" bIns="0">
            <a:normAutofit/>
          </a:bodyPr>
          <a:p>
            <a:endParaRPr b="0" lang="cs-CZ" sz="3200" spc="-1" strike="noStrike">
              <a:latin typeface="Arial"/>
            </a:endParaRPr>
          </a:p>
        </p:txBody>
      </p:sp>
      <p:sp>
        <p:nvSpPr>
          <p:cNvPr id="74" name="PlaceHolder 3"/>
          <p:cNvSpPr>
            <a:spLocks noGrp="1"/>
          </p:cNvSpPr>
          <p:nvPr>
            <p:ph type="body"/>
          </p:nvPr>
        </p:nvSpPr>
        <p:spPr>
          <a:xfrm>
            <a:off x="4319640" y="1604520"/>
            <a:ext cx="3533040" cy="1896840"/>
          </a:xfrm>
          <a:prstGeom prst="rect">
            <a:avLst/>
          </a:prstGeom>
        </p:spPr>
        <p:txBody>
          <a:bodyPr lIns="0" rIns="0" tIns="0" bIns="0">
            <a:normAutofit/>
          </a:bodyPr>
          <a:p>
            <a:endParaRPr b="0" lang="cs-CZ" sz="3200" spc="-1" strike="noStrike">
              <a:latin typeface="Arial"/>
            </a:endParaRPr>
          </a:p>
        </p:txBody>
      </p:sp>
      <p:sp>
        <p:nvSpPr>
          <p:cNvPr id="75" name="PlaceHolder 4"/>
          <p:cNvSpPr>
            <a:spLocks noGrp="1"/>
          </p:cNvSpPr>
          <p:nvPr>
            <p:ph type="body"/>
          </p:nvPr>
        </p:nvSpPr>
        <p:spPr>
          <a:xfrm>
            <a:off x="8029800" y="1604520"/>
            <a:ext cx="3533040" cy="1896840"/>
          </a:xfrm>
          <a:prstGeom prst="rect">
            <a:avLst/>
          </a:prstGeom>
        </p:spPr>
        <p:txBody>
          <a:bodyPr lIns="0" rIns="0" tIns="0" bIns="0">
            <a:normAutofit/>
          </a:bodyPr>
          <a:p>
            <a:endParaRPr b="0" lang="cs-CZ" sz="3200" spc="-1" strike="noStrike">
              <a:latin typeface="Arial"/>
            </a:endParaRPr>
          </a:p>
        </p:txBody>
      </p:sp>
      <p:sp>
        <p:nvSpPr>
          <p:cNvPr id="76" name="PlaceHolder 5"/>
          <p:cNvSpPr>
            <a:spLocks noGrp="1"/>
          </p:cNvSpPr>
          <p:nvPr>
            <p:ph type="body"/>
          </p:nvPr>
        </p:nvSpPr>
        <p:spPr>
          <a:xfrm>
            <a:off x="609480" y="3682080"/>
            <a:ext cx="3533040" cy="1896840"/>
          </a:xfrm>
          <a:prstGeom prst="rect">
            <a:avLst/>
          </a:prstGeom>
        </p:spPr>
        <p:txBody>
          <a:bodyPr lIns="0" rIns="0" tIns="0" bIns="0">
            <a:normAutofit/>
          </a:bodyPr>
          <a:p>
            <a:endParaRPr b="0" lang="cs-CZ" sz="3200" spc="-1" strike="noStrike">
              <a:latin typeface="Arial"/>
            </a:endParaRPr>
          </a:p>
        </p:txBody>
      </p:sp>
      <p:sp>
        <p:nvSpPr>
          <p:cNvPr id="77" name="PlaceHolder 6"/>
          <p:cNvSpPr>
            <a:spLocks noGrp="1"/>
          </p:cNvSpPr>
          <p:nvPr>
            <p:ph type="body"/>
          </p:nvPr>
        </p:nvSpPr>
        <p:spPr>
          <a:xfrm>
            <a:off x="4319640" y="3682080"/>
            <a:ext cx="3533040" cy="1896840"/>
          </a:xfrm>
          <a:prstGeom prst="rect">
            <a:avLst/>
          </a:prstGeom>
        </p:spPr>
        <p:txBody>
          <a:bodyPr lIns="0" rIns="0" tIns="0" bIns="0">
            <a:normAutofit/>
          </a:bodyPr>
          <a:p>
            <a:endParaRPr b="0" lang="cs-CZ" sz="3200" spc="-1" strike="noStrike">
              <a:latin typeface="Arial"/>
            </a:endParaRPr>
          </a:p>
        </p:txBody>
      </p:sp>
      <p:sp>
        <p:nvSpPr>
          <p:cNvPr id="78" name="PlaceHolder 7"/>
          <p:cNvSpPr>
            <a:spLocks noGrp="1"/>
          </p:cNvSpPr>
          <p:nvPr>
            <p:ph type="body"/>
          </p:nvPr>
        </p:nvSpPr>
        <p:spPr>
          <a:xfrm>
            <a:off x="8029800" y="3682080"/>
            <a:ext cx="3533040" cy="1896840"/>
          </a:xfrm>
          <a:prstGeom prst="rect">
            <a:avLst/>
          </a:prstGeom>
        </p:spPr>
        <p:txBody>
          <a:bodyPr lIns="0" rIns="0" tIns="0" bIns="0">
            <a:normAutofit/>
          </a:bodyPr>
          <a:p>
            <a:endParaRPr b="0" lang="cs-CZ"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cs-CZ" sz="4400" spc="-1" strike="noStrike">
              <a:latin typeface="Arial"/>
            </a:endParaRPr>
          </a:p>
        </p:txBody>
      </p:sp>
      <p:sp>
        <p:nvSpPr>
          <p:cNvPr id="83"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cs-CZ"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cs-CZ" sz="4400" spc="-1" strike="noStrike">
              <a:latin typeface="Arial"/>
            </a:endParaRPr>
          </a:p>
        </p:txBody>
      </p:sp>
      <p:sp>
        <p:nvSpPr>
          <p:cNvPr id="85" name="PlaceHolder 2"/>
          <p:cNvSpPr>
            <a:spLocks noGrp="1"/>
          </p:cNvSpPr>
          <p:nvPr>
            <p:ph type="body"/>
          </p:nvPr>
        </p:nvSpPr>
        <p:spPr>
          <a:xfrm>
            <a:off x="609480" y="1604520"/>
            <a:ext cx="10972440" cy="3977280"/>
          </a:xfrm>
          <a:prstGeom prst="rect">
            <a:avLst/>
          </a:prstGeom>
        </p:spPr>
        <p:txBody>
          <a:bodyPr lIns="0" rIns="0" tIns="0" bIns="0">
            <a:normAutofit/>
          </a:bodyPr>
          <a:p>
            <a:endParaRPr b="0" lang="cs-CZ"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cs-CZ" sz="4400" spc="-1" strike="noStrike">
              <a:latin typeface="Arial"/>
            </a:endParaRPr>
          </a:p>
        </p:txBody>
      </p:sp>
      <p:sp>
        <p:nvSpPr>
          <p:cNvPr id="87" name="PlaceHolder 2"/>
          <p:cNvSpPr>
            <a:spLocks noGrp="1"/>
          </p:cNvSpPr>
          <p:nvPr>
            <p:ph type="body"/>
          </p:nvPr>
        </p:nvSpPr>
        <p:spPr>
          <a:xfrm>
            <a:off x="609480" y="1604520"/>
            <a:ext cx="5354280" cy="3977280"/>
          </a:xfrm>
          <a:prstGeom prst="rect">
            <a:avLst/>
          </a:prstGeom>
        </p:spPr>
        <p:txBody>
          <a:bodyPr lIns="0" rIns="0" tIns="0" bIns="0">
            <a:normAutofit/>
          </a:bodyPr>
          <a:p>
            <a:endParaRPr b="0" lang="cs-CZ" sz="3200" spc="-1" strike="noStrike">
              <a:latin typeface="Arial"/>
            </a:endParaRPr>
          </a:p>
        </p:txBody>
      </p:sp>
      <p:sp>
        <p:nvSpPr>
          <p:cNvPr id="88" name="PlaceHolder 3"/>
          <p:cNvSpPr>
            <a:spLocks noGrp="1"/>
          </p:cNvSpPr>
          <p:nvPr>
            <p:ph type="body"/>
          </p:nvPr>
        </p:nvSpPr>
        <p:spPr>
          <a:xfrm>
            <a:off x="6231960" y="1604520"/>
            <a:ext cx="5354280" cy="3977280"/>
          </a:xfrm>
          <a:prstGeom prst="rect">
            <a:avLst/>
          </a:prstGeom>
        </p:spPr>
        <p:txBody>
          <a:bodyPr lIns="0" rIns="0" tIns="0" bIns="0">
            <a:normAutofit/>
          </a:bodyPr>
          <a:p>
            <a:endParaRPr b="0" lang="cs-CZ"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cs-CZ"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cs-CZ" sz="4400" spc="-1" strike="noStrike">
              <a:latin typeface="Arial"/>
            </a:endParaRPr>
          </a:p>
        </p:txBody>
      </p:sp>
      <p:sp>
        <p:nvSpPr>
          <p:cNvPr id="7" name="PlaceHolder 2"/>
          <p:cNvSpPr>
            <a:spLocks noGrp="1"/>
          </p:cNvSpPr>
          <p:nvPr>
            <p:ph type="body"/>
          </p:nvPr>
        </p:nvSpPr>
        <p:spPr>
          <a:xfrm>
            <a:off x="609480" y="1604520"/>
            <a:ext cx="10972440" cy="3977280"/>
          </a:xfrm>
          <a:prstGeom prst="rect">
            <a:avLst/>
          </a:prstGeom>
        </p:spPr>
        <p:txBody>
          <a:bodyPr lIns="0" rIns="0" tIns="0" bIns="0">
            <a:normAutofit/>
          </a:bodyPr>
          <a:p>
            <a:endParaRPr b="0" lang="cs-CZ"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0"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cs-CZ"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cs-CZ" sz="4400" spc="-1" strike="noStrike">
              <a:latin typeface="Arial"/>
            </a:endParaRPr>
          </a:p>
        </p:txBody>
      </p:sp>
      <p:sp>
        <p:nvSpPr>
          <p:cNvPr id="92" name="PlaceHolder 2"/>
          <p:cNvSpPr>
            <a:spLocks noGrp="1"/>
          </p:cNvSpPr>
          <p:nvPr>
            <p:ph type="body"/>
          </p:nvPr>
        </p:nvSpPr>
        <p:spPr>
          <a:xfrm>
            <a:off x="609480" y="1604520"/>
            <a:ext cx="5354280" cy="1896840"/>
          </a:xfrm>
          <a:prstGeom prst="rect">
            <a:avLst/>
          </a:prstGeom>
        </p:spPr>
        <p:txBody>
          <a:bodyPr lIns="0" rIns="0" tIns="0" bIns="0">
            <a:normAutofit/>
          </a:bodyPr>
          <a:p>
            <a:endParaRPr b="0" lang="cs-CZ" sz="3200" spc="-1" strike="noStrike">
              <a:latin typeface="Arial"/>
            </a:endParaRPr>
          </a:p>
        </p:txBody>
      </p:sp>
      <p:sp>
        <p:nvSpPr>
          <p:cNvPr id="93" name="PlaceHolder 3"/>
          <p:cNvSpPr>
            <a:spLocks noGrp="1"/>
          </p:cNvSpPr>
          <p:nvPr>
            <p:ph type="body"/>
          </p:nvPr>
        </p:nvSpPr>
        <p:spPr>
          <a:xfrm>
            <a:off x="6231960" y="1604520"/>
            <a:ext cx="5354280" cy="3977280"/>
          </a:xfrm>
          <a:prstGeom prst="rect">
            <a:avLst/>
          </a:prstGeom>
        </p:spPr>
        <p:txBody>
          <a:bodyPr lIns="0" rIns="0" tIns="0" bIns="0">
            <a:normAutofit/>
          </a:bodyPr>
          <a:p>
            <a:endParaRPr b="0" lang="cs-CZ" sz="3200" spc="-1" strike="noStrike">
              <a:latin typeface="Arial"/>
            </a:endParaRPr>
          </a:p>
        </p:txBody>
      </p:sp>
      <p:sp>
        <p:nvSpPr>
          <p:cNvPr id="94" name="PlaceHolder 4"/>
          <p:cNvSpPr>
            <a:spLocks noGrp="1"/>
          </p:cNvSpPr>
          <p:nvPr>
            <p:ph type="body"/>
          </p:nvPr>
        </p:nvSpPr>
        <p:spPr>
          <a:xfrm>
            <a:off x="609480" y="3682080"/>
            <a:ext cx="5354280" cy="1896840"/>
          </a:xfrm>
          <a:prstGeom prst="rect">
            <a:avLst/>
          </a:prstGeom>
        </p:spPr>
        <p:txBody>
          <a:bodyPr lIns="0" rIns="0" tIns="0" bIns="0">
            <a:normAutofit/>
          </a:bodyPr>
          <a:p>
            <a:endParaRPr b="0" lang="cs-CZ"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cs-CZ" sz="4400" spc="-1" strike="noStrike">
              <a:latin typeface="Arial"/>
            </a:endParaRPr>
          </a:p>
        </p:txBody>
      </p:sp>
      <p:sp>
        <p:nvSpPr>
          <p:cNvPr id="96" name="PlaceHolder 2"/>
          <p:cNvSpPr>
            <a:spLocks noGrp="1"/>
          </p:cNvSpPr>
          <p:nvPr>
            <p:ph type="body"/>
          </p:nvPr>
        </p:nvSpPr>
        <p:spPr>
          <a:xfrm>
            <a:off x="609480" y="1604520"/>
            <a:ext cx="5354280" cy="3977280"/>
          </a:xfrm>
          <a:prstGeom prst="rect">
            <a:avLst/>
          </a:prstGeom>
        </p:spPr>
        <p:txBody>
          <a:bodyPr lIns="0" rIns="0" tIns="0" bIns="0">
            <a:normAutofit/>
          </a:bodyPr>
          <a:p>
            <a:endParaRPr b="0" lang="cs-CZ" sz="3200" spc="-1" strike="noStrike">
              <a:latin typeface="Arial"/>
            </a:endParaRPr>
          </a:p>
        </p:txBody>
      </p:sp>
      <p:sp>
        <p:nvSpPr>
          <p:cNvPr id="97" name="PlaceHolder 3"/>
          <p:cNvSpPr>
            <a:spLocks noGrp="1"/>
          </p:cNvSpPr>
          <p:nvPr>
            <p:ph type="body"/>
          </p:nvPr>
        </p:nvSpPr>
        <p:spPr>
          <a:xfrm>
            <a:off x="6231960" y="1604520"/>
            <a:ext cx="5354280" cy="1896840"/>
          </a:xfrm>
          <a:prstGeom prst="rect">
            <a:avLst/>
          </a:prstGeom>
        </p:spPr>
        <p:txBody>
          <a:bodyPr lIns="0" rIns="0" tIns="0" bIns="0">
            <a:normAutofit/>
          </a:bodyPr>
          <a:p>
            <a:endParaRPr b="0" lang="cs-CZ" sz="3200" spc="-1" strike="noStrike">
              <a:latin typeface="Arial"/>
            </a:endParaRPr>
          </a:p>
        </p:txBody>
      </p:sp>
      <p:sp>
        <p:nvSpPr>
          <p:cNvPr id="98" name="PlaceHolder 4"/>
          <p:cNvSpPr>
            <a:spLocks noGrp="1"/>
          </p:cNvSpPr>
          <p:nvPr>
            <p:ph type="body"/>
          </p:nvPr>
        </p:nvSpPr>
        <p:spPr>
          <a:xfrm>
            <a:off x="6231960" y="3682080"/>
            <a:ext cx="5354280" cy="1896840"/>
          </a:xfrm>
          <a:prstGeom prst="rect">
            <a:avLst/>
          </a:prstGeom>
        </p:spPr>
        <p:txBody>
          <a:bodyPr lIns="0" rIns="0" tIns="0" bIns="0">
            <a:normAutofit/>
          </a:bodyPr>
          <a:p>
            <a:endParaRPr b="0" lang="cs-CZ"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cs-CZ" sz="4400" spc="-1" strike="noStrike">
              <a:latin typeface="Arial"/>
            </a:endParaRPr>
          </a:p>
        </p:txBody>
      </p:sp>
      <p:sp>
        <p:nvSpPr>
          <p:cNvPr id="100" name="PlaceHolder 2"/>
          <p:cNvSpPr>
            <a:spLocks noGrp="1"/>
          </p:cNvSpPr>
          <p:nvPr>
            <p:ph type="body"/>
          </p:nvPr>
        </p:nvSpPr>
        <p:spPr>
          <a:xfrm>
            <a:off x="609480" y="1604520"/>
            <a:ext cx="5354280" cy="1896840"/>
          </a:xfrm>
          <a:prstGeom prst="rect">
            <a:avLst/>
          </a:prstGeom>
        </p:spPr>
        <p:txBody>
          <a:bodyPr lIns="0" rIns="0" tIns="0" bIns="0">
            <a:normAutofit/>
          </a:bodyPr>
          <a:p>
            <a:endParaRPr b="0" lang="cs-CZ" sz="3200" spc="-1" strike="noStrike">
              <a:latin typeface="Arial"/>
            </a:endParaRPr>
          </a:p>
        </p:txBody>
      </p:sp>
      <p:sp>
        <p:nvSpPr>
          <p:cNvPr id="101" name="PlaceHolder 3"/>
          <p:cNvSpPr>
            <a:spLocks noGrp="1"/>
          </p:cNvSpPr>
          <p:nvPr>
            <p:ph type="body"/>
          </p:nvPr>
        </p:nvSpPr>
        <p:spPr>
          <a:xfrm>
            <a:off x="6231960" y="1604520"/>
            <a:ext cx="5354280" cy="1896840"/>
          </a:xfrm>
          <a:prstGeom prst="rect">
            <a:avLst/>
          </a:prstGeom>
        </p:spPr>
        <p:txBody>
          <a:bodyPr lIns="0" rIns="0" tIns="0" bIns="0">
            <a:normAutofit/>
          </a:bodyPr>
          <a:p>
            <a:endParaRPr b="0" lang="cs-CZ" sz="3200" spc="-1" strike="noStrike">
              <a:latin typeface="Arial"/>
            </a:endParaRPr>
          </a:p>
        </p:txBody>
      </p:sp>
      <p:sp>
        <p:nvSpPr>
          <p:cNvPr id="102" name="PlaceHolder 4"/>
          <p:cNvSpPr>
            <a:spLocks noGrp="1"/>
          </p:cNvSpPr>
          <p:nvPr>
            <p:ph type="body"/>
          </p:nvPr>
        </p:nvSpPr>
        <p:spPr>
          <a:xfrm>
            <a:off x="609480" y="3682080"/>
            <a:ext cx="10972440" cy="1896840"/>
          </a:xfrm>
          <a:prstGeom prst="rect">
            <a:avLst/>
          </a:prstGeom>
        </p:spPr>
        <p:txBody>
          <a:bodyPr lIns="0" rIns="0" tIns="0" bIns="0">
            <a:normAutofit/>
          </a:bodyPr>
          <a:p>
            <a:endParaRPr b="0" lang="cs-CZ"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cs-CZ" sz="4400" spc="-1" strike="noStrike">
              <a:latin typeface="Arial"/>
            </a:endParaRPr>
          </a:p>
        </p:txBody>
      </p:sp>
      <p:sp>
        <p:nvSpPr>
          <p:cNvPr id="104" name="PlaceHolder 2"/>
          <p:cNvSpPr>
            <a:spLocks noGrp="1"/>
          </p:cNvSpPr>
          <p:nvPr>
            <p:ph type="body"/>
          </p:nvPr>
        </p:nvSpPr>
        <p:spPr>
          <a:xfrm>
            <a:off x="609480" y="1604520"/>
            <a:ext cx="10972440" cy="1896840"/>
          </a:xfrm>
          <a:prstGeom prst="rect">
            <a:avLst/>
          </a:prstGeom>
        </p:spPr>
        <p:txBody>
          <a:bodyPr lIns="0" rIns="0" tIns="0" bIns="0">
            <a:normAutofit/>
          </a:bodyPr>
          <a:p>
            <a:endParaRPr b="0" lang="cs-CZ" sz="3200" spc="-1" strike="noStrike">
              <a:latin typeface="Arial"/>
            </a:endParaRPr>
          </a:p>
        </p:txBody>
      </p:sp>
      <p:sp>
        <p:nvSpPr>
          <p:cNvPr id="105" name="PlaceHolder 3"/>
          <p:cNvSpPr>
            <a:spLocks noGrp="1"/>
          </p:cNvSpPr>
          <p:nvPr>
            <p:ph type="body"/>
          </p:nvPr>
        </p:nvSpPr>
        <p:spPr>
          <a:xfrm>
            <a:off x="609480" y="3682080"/>
            <a:ext cx="10972440" cy="1896840"/>
          </a:xfrm>
          <a:prstGeom prst="rect">
            <a:avLst/>
          </a:prstGeom>
        </p:spPr>
        <p:txBody>
          <a:bodyPr lIns="0" rIns="0" tIns="0" bIns="0">
            <a:normAutofit/>
          </a:bodyPr>
          <a:p>
            <a:endParaRPr b="0" lang="cs-CZ"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cs-CZ" sz="4400" spc="-1" strike="noStrike">
              <a:latin typeface="Arial"/>
            </a:endParaRPr>
          </a:p>
        </p:txBody>
      </p:sp>
      <p:sp>
        <p:nvSpPr>
          <p:cNvPr id="107" name="PlaceHolder 2"/>
          <p:cNvSpPr>
            <a:spLocks noGrp="1"/>
          </p:cNvSpPr>
          <p:nvPr>
            <p:ph type="body"/>
          </p:nvPr>
        </p:nvSpPr>
        <p:spPr>
          <a:xfrm>
            <a:off x="609480" y="1604520"/>
            <a:ext cx="5354280" cy="1896840"/>
          </a:xfrm>
          <a:prstGeom prst="rect">
            <a:avLst/>
          </a:prstGeom>
        </p:spPr>
        <p:txBody>
          <a:bodyPr lIns="0" rIns="0" tIns="0" bIns="0">
            <a:normAutofit/>
          </a:bodyPr>
          <a:p>
            <a:endParaRPr b="0" lang="cs-CZ" sz="3200" spc="-1" strike="noStrike">
              <a:latin typeface="Arial"/>
            </a:endParaRPr>
          </a:p>
        </p:txBody>
      </p:sp>
      <p:sp>
        <p:nvSpPr>
          <p:cNvPr id="108" name="PlaceHolder 3"/>
          <p:cNvSpPr>
            <a:spLocks noGrp="1"/>
          </p:cNvSpPr>
          <p:nvPr>
            <p:ph type="body"/>
          </p:nvPr>
        </p:nvSpPr>
        <p:spPr>
          <a:xfrm>
            <a:off x="6231960" y="1604520"/>
            <a:ext cx="5354280" cy="1896840"/>
          </a:xfrm>
          <a:prstGeom prst="rect">
            <a:avLst/>
          </a:prstGeom>
        </p:spPr>
        <p:txBody>
          <a:bodyPr lIns="0" rIns="0" tIns="0" bIns="0">
            <a:normAutofit/>
          </a:bodyPr>
          <a:p>
            <a:endParaRPr b="0" lang="cs-CZ" sz="3200" spc="-1" strike="noStrike">
              <a:latin typeface="Arial"/>
            </a:endParaRPr>
          </a:p>
        </p:txBody>
      </p:sp>
      <p:sp>
        <p:nvSpPr>
          <p:cNvPr id="109" name="PlaceHolder 4"/>
          <p:cNvSpPr>
            <a:spLocks noGrp="1"/>
          </p:cNvSpPr>
          <p:nvPr>
            <p:ph type="body"/>
          </p:nvPr>
        </p:nvSpPr>
        <p:spPr>
          <a:xfrm>
            <a:off x="609480" y="3682080"/>
            <a:ext cx="5354280" cy="1896840"/>
          </a:xfrm>
          <a:prstGeom prst="rect">
            <a:avLst/>
          </a:prstGeom>
        </p:spPr>
        <p:txBody>
          <a:bodyPr lIns="0" rIns="0" tIns="0" bIns="0">
            <a:normAutofit/>
          </a:bodyPr>
          <a:p>
            <a:endParaRPr b="0" lang="cs-CZ" sz="3200" spc="-1" strike="noStrike">
              <a:latin typeface="Arial"/>
            </a:endParaRPr>
          </a:p>
        </p:txBody>
      </p:sp>
      <p:sp>
        <p:nvSpPr>
          <p:cNvPr id="110" name="PlaceHolder 5"/>
          <p:cNvSpPr>
            <a:spLocks noGrp="1"/>
          </p:cNvSpPr>
          <p:nvPr>
            <p:ph type="body"/>
          </p:nvPr>
        </p:nvSpPr>
        <p:spPr>
          <a:xfrm>
            <a:off x="6231960" y="3682080"/>
            <a:ext cx="5354280" cy="1896840"/>
          </a:xfrm>
          <a:prstGeom prst="rect">
            <a:avLst/>
          </a:prstGeom>
        </p:spPr>
        <p:txBody>
          <a:bodyPr lIns="0" rIns="0" tIns="0" bIns="0">
            <a:normAutofit/>
          </a:bodyPr>
          <a:p>
            <a:endParaRPr b="0" lang="cs-CZ"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cs-CZ" sz="4400" spc="-1" strike="noStrike">
              <a:latin typeface="Arial"/>
            </a:endParaRPr>
          </a:p>
        </p:txBody>
      </p:sp>
      <p:sp>
        <p:nvSpPr>
          <p:cNvPr id="112" name="PlaceHolder 2"/>
          <p:cNvSpPr>
            <a:spLocks noGrp="1"/>
          </p:cNvSpPr>
          <p:nvPr>
            <p:ph type="body"/>
          </p:nvPr>
        </p:nvSpPr>
        <p:spPr>
          <a:xfrm>
            <a:off x="609480" y="1604520"/>
            <a:ext cx="3533040" cy="1896840"/>
          </a:xfrm>
          <a:prstGeom prst="rect">
            <a:avLst/>
          </a:prstGeom>
        </p:spPr>
        <p:txBody>
          <a:bodyPr lIns="0" rIns="0" tIns="0" bIns="0">
            <a:normAutofit/>
          </a:bodyPr>
          <a:p>
            <a:endParaRPr b="0" lang="cs-CZ" sz="3200" spc="-1" strike="noStrike">
              <a:latin typeface="Arial"/>
            </a:endParaRPr>
          </a:p>
        </p:txBody>
      </p:sp>
      <p:sp>
        <p:nvSpPr>
          <p:cNvPr id="113" name="PlaceHolder 3"/>
          <p:cNvSpPr>
            <a:spLocks noGrp="1"/>
          </p:cNvSpPr>
          <p:nvPr>
            <p:ph type="body"/>
          </p:nvPr>
        </p:nvSpPr>
        <p:spPr>
          <a:xfrm>
            <a:off x="4319640" y="1604520"/>
            <a:ext cx="3533040" cy="1896840"/>
          </a:xfrm>
          <a:prstGeom prst="rect">
            <a:avLst/>
          </a:prstGeom>
        </p:spPr>
        <p:txBody>
          <a:bodyPr lIns="0" rIns="0" tIns="0" bIns="0">
            <a:normAutofit/>
          </a:bodyPr>
          <a:p>
            <a:endParaRPr b="0" lang="cs-CZ" sz="3200" spc="-1" strike="noStrike">
              <a:latin typeface="Arial"/>
            </a:endParaRPr>
          </a:p>
        </p:txBody>
      </p:sp>
      <p:sp>
        <p:nvSpPr>
          <p:cNvPr id="114" name="PlaceHolder 4"/>
          <p:cNvSpPr>
            <a:spLocks noGrp="1"/>
          </p:cNvSpPr>
          <p:nvPr>
            <p:ph type="body"/>
          </p:nvPr>
        </p:nvSpPr>
        <p:spPr>
          <a:xfrm>
            <a:off x="8029800" y="1604520"/>
            <a:ext cx="3533040" cy="1896840"/>
          </a:xfrm>
          <a:prstGeom prst="rect">
            <a:avLst/>
          </a:prstGeom>
        </p:spPr>
        <p:txBody>
          <a:bodyPr lIns="0" rIns="0" tIns="0" bIns="0">
            <a:normAutofit/>
          </a:bodyPr>
          <a:p>
            <a:endParaRPr b="0" lang="cs-CZ" sz="3200" spc="-1" strike="noStrike">
              <a:latin typeface="Arial"/>
            </a:endParaRPr>
          </a:p>
        </p:txBody>
      </p:sp>
      <p:sp>
        <p:nvSpPr>
          <p:cNvPr id="115" name="PlaceHolder 5"/>
          <p:cNvSpPr>
            <a:spLocks noGrp="1"/>
          </p:cNvSpPr>
          <p:nvPr>
            <p:ph type="body"/>
          </p:nvPr>
        </p:nvSpPr>
        <p:spPr>
          <a:xfrm>
            <a:off x="609480" y="3682080"/>
            <a:ext cx="3533040" cy="1896840"/>
          </a:xfrm>
          <a:prstGeom prst="rect">
            <a:avLst/>
          </a:prstGeom>
        </p:spPr>
        <p:txBody>
          <a:bodyPr lIns="0" rIns="0" tIns="0" bIns="0">
            <a:normAutofit/>
          </a:bodyPr>
          <a:p>
            <a:endParaRPr b="0" lang="cs-CZ" sz="3200" spc="-1" strike="noStrike">
              <a:latin typeface="Arial"/>
            </a:endParaRPr>
          </a:p>
        </p:txBody>
      </p:sp>
      <p:sp>
        <p:nvSpPr>
          <p:cNvPr id="116" name="PlaceHolder 6"/>
          <p:cNvSpPr>
            <a:spLocks noGrp="1"/>
          </p:cNvSpPr>
          <p:nvPr>
            <p:ph type="body"/>
          </p:nvPr>
        </p:nvSpPr>
        <p:spPr>
          <a:xfrm>
            <a:off x="4319640" y="3682080"/>
            <a:ext cx="3533040" cy="1896840"/>
          </a:xfrm>
          <a:prstGeom prst="rect">
            <a:avLst/>
          </a:prstGeom>
        </p:spPr>
        <p:txBody>
          <a:bodyPr lIns="0" rIns="0" tIns="0" bIns="0">
            <a:normAutofit/>
          </a:bodyPr>
          <a:p>
            <a:endParaRPr b="0" lang="cs-CZ" sz="3200" spc="-1" strike="noStrike">
              <a:latin typeface="Arial"/>
            </a:endParaRPr>
          </a:p>
        </p:txBody>
      </p:sp>
      <p:sp>
        <p:nvSpPr>
          <p:cNvPr id="117" name="PlaceHolder 7"/>
          <p:cNvSpPr>
            <a:spLocks noGrp="1"/>
          </p:cNvSpPr>
          <p:nvPr>
            <p:ph type="body"/>
          </p:nvPr>
        </p:nvSpPr>
        <p:spPr>
          <a:xfrm>
            <a:off x="8029800" y="3682080"/>
            <a:ext cx="3533040" cy="1896840"/>
          </a:xfrm>
          <a:prstGeom prst="rect">
            <a:avLst/>
          </a:prstGeom>
        </p:spPr>
        <p:txBody>
          <a:bodyPr lIns="0" rIns="0" tIns="0" bIns="0">
            <a:normAutofit/>
          </a:bodyPr>
          <a:p>
            <a:endParaRPr b="0" lang="cs-CZ"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cs-CZ" sz="4400" spc="-1" strike="noStrike">
              <a:latin typeface="Arial"/>
            </a:endParaRPr>
          </a:p>
        </p:txBody>
      </p:sp>
      <p:sp>
        <p:nvSpPr>
          <p:cNvPr id="9" name="PlaceHolder 2"/>
          <p:cNvSpPr>
            <a:spLocks noGrp="1"/>
          </p:cNvSpPr>
          <p:nvPr>
            <p:ph type="body"/>
          </p:nvPr>
        </p:nvSpPr>
        <p:spPr>
          <a:xfrm>
            <a:off x="609480" y="1604520"/>
            <a:ext cx="5354280" cy="3977280"/>
          </a:xfrm>
          <a:prstGeom prst="rect">
            <a:avLst/>
          </a:prstGeom>
        </p:spPr>
        <p:txBody>
          <a:bodyPr lIns="0" rIns="0" tIns="0" bIns="0">
            <a:normAutofit/>
          </a:bodyPr>
          <a:p>
            <a:endParaRPr b="0" lang="cs-CZ" sz="3200" spc="-1" strike="noStrike">
              <a:latin typeface="Arial"/>
            </a:endParaRPr>
          </a:p>
        </p:txBody>
      </p:sp>
      <p:sp>
        <p:nvSpPr>
          <p:cNvPr id="10" name="PlaceHolder 3"/>
          <p:cNvSpPr>
            <a:spLocks noGrp="1"/>
          </p:cNvSpPr>
          <p:nvPr>
            <p:ph type="body"/>
          </p:nvPr>
        </p:nvSpPr>
        <p:spPr>
          <a:xfrm>
            <a:off x="6231960" y="1604520"/>
            <a:ext cx="5354280" cy="3977280"/>
          </a:xfrm>
          <a:prstGeom prst="rect">
            <a:avLst/>
          </a:prstGeom>
        </p:spPr>
        <p:txBody>
          <a:bodyPr lIns="0" rIns="0" tIns="0" bIns="0">
            <a:normAutofit/>
          </a:bodyPr>
          <a:p>
            <a:endParaRPr b="0" lang="cs-CZ"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cs-CZ"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cs-CZ"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cs-CZ" sz="4400" spc="-1" strike="noStrike">
              <a:latin typeface="Arial"/>
            </a:endParaRPr>
          </a:p>
        </p:txBody>
      </p:sp>
      <p:sp>
        <p:nvSpPr>
          <p:cNvPr id="14" name="PlaceHolder 2"/>
          <p:cNvSpPr>
            <a:spLocks noGrp="1"/>
          </p:cNvSpPr>
          <p:nvPr>
            <p:ph type="body"/>
          </p:nvPr>
        </p:nvSpPr>
        <p:spPr>
          <a:xfrm>
            <a:off x="609480" y="1604520"/>
            <a:ext cx="5354280" cy="1896840"/>
          </a:xfrm>
          <a:prstGeom prst="rect">
            <a:avLst/>
          </a:prstGeom>
        </p:spPr>
        <p:txBody>
          <a:bodyPr lIns="0" rIns="0" tIns="0" bIns="0">
            <a:normAutofit/>
          </a:bodyPr>
          <a:p>
            <a:endParaRPr b="0" lang="cs-CZ" sz="3200" spc="-1" strike="noStrike">
              <a:latin typeface="Arial"/>
            </a:endParaRPr>
          </a:p>
        </p:txBody>
      </p:sp>
      <p:sp>
        <p:nvSpPr>
          <p:cNvPr id="15" name="PlaceHolder 3"/>
          <p:cNvSpPr>
            <a:spLocks noGrp="1"/>
          </p:cNvSpPr>
          <p:nvPr>
            <p:ph type="body"/>
          </p:nvPr>
        </p:nvSpPr>
        <p:spPr>
          <a:xfrm>
            <a:off x="6231960" y="1604520"/>
            <a:ext cx="5354280" cy="3977280"/>
          </a:xfrm>
          <a:prstGeom prst="rect">
            <a:avLst/>
          </a:prstGeom>
        </p:spPr>
        <p:txBody>
          <a:bodyPr lIns="0" rIns="0" tIns="0" bIns="0">
            <a:normAutofit/>
          </a:bodyPr>
          <a:p>
            <a:endParaRPr b="0" lang="cs-CZ" sz="3200" spc="-1" strike="noStrike">
              <a:latin typeface="Arial"/>
            </a:endParaRPr>
          </a:p>
        </p:txBody>
      </p:sp>
      <p:sp>
        <p:nvSpPr>
          <p:cNvPr id="16" name="PlaceHolder 4"/>
          <p:cNvSpPr>
            <a:spLocks noGrp="1"/>
          </p:cNvSpPr>
          <p:nvPr>
            <p:ph type="body"/>
          </p:nvPr>
        </p:nvSpPr>
        <p:spPr>
          <a:xfrm>
            <a:off x="609480" y="3682080"/>
            <a:ext cx="5354280" cy="1896840"/>
          </a:xfrm>
          <a:prstGeom prst="rect">
            <a:avLst/>
          </a:prstGeom>
        </p:spPr>
        <p:txBody>
          <a:bodyPr lIns="0" rIns="0" tIns="0" bIns="0">
            <a:normAutofit/>
          </a:bodyPr>
          <a:p>
            <a:endParaRPr b="0" lang="cs-CZ"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cs-CZ" sz="4400" spc="-1" strike="noStrike">
              <a:latin typeface="Arial"/>
            </a:endParaRPr>
          </a:p>
        </p:txBody>
      </p:sp>
      <p:sp>
        <p:nvSpPr>
          <p:cNvPr id="18" name="PlaceHolder 2"/>
          <p:cNvSpPr>
            <a:spLocks noGrp="1"/>
          </p:cNvSpPr>
          <p:nvPr>
            <p:ph type="body"/>
          </p:nvPr>
        </p:nvSpPr>
        <p:spPr>
          <a:xfrm>
            <a:off x="609480" y="1604520"/>
            <a:ext cx="5354280" cy="3977280"/>
          </a:xfrm>
          <a:prstGeom prst="rect">
            <a:avLst/>
          </a:prstGeom>
        </p:spPr>
        <p:txBody>
          <a:bodyPr lIns="0" rIns="0" tIns="0" bIns="0">
            <a:normAutofit/>
          </a:bodyPr>
          <a:p>
            <a:endParaRPr b="0" lang="cs-CZ" sz="3200" spc="-1" strike="noStrike">
              <a:latin typeface="Arial"/>
            </a:endParaRPr>
          </a:p>
        </p:txBody>
      </p:sp>
      <p:sp>
        <p:nvSpPr>
          <p:cNvPr id="19" name="PlaceHolder 3"/>
          <p:cNvSpPr>
            <a:spLocks noGrp="1"/>
          </p:cNvSpPr>
          <p:nvPr>
            <p:ph type="body"/>
          </p:nvPr>
        </p:nvSpPr>
        <p:spPr>
          <a:xfrm>
            <a:off x="6231960" y="1604520"/>
            <a:ext cx="5354280" cy="1896840"/>
          </a:xfrm>
          <a:prstGeom prst="rect">
            <a:avLst/>
          </a:prstGeom>
        </p:spPr>
        <p:txBody>
          <a:bodyPr lIns="0" rIns="0" tIns="0" bIns="0">
            <a:normAutofit/>
          </a:bodyPr>
          <a:p>
            <a:endParaRPr b="0" lang="cs-CZ" sz="3200" spc="-1" strike="noStrike">
              <a:latin typeface="Arial"/>
            </a:endParaRPr>
          </a:p>
        </p:txBody>
      </p:sp>
      <p:sp>
        <p:nvSpPr>
          <p:cNvPr id="20" name="PlaceHolder 4"/>
          <p:cNvSpPr>
            <a:spLocks noGrp="1"/>
          </p:cNvSpPr>
          <p:nvPr>
            <p:ph type="body"/>
          </p:nvPr>
        </p:nvSpPr>
        <p:spPr>
          <a:xfrm>
            <a:off x="6231960" y="3682080"/>
            <a:ext cx="5354280" cy="1896840"/>
          </a:xfrm>
          <a:prstGeom prst="rect">
            <a:avLst/>
          </a:prstGeom>
        </p:spPr>
        <p:txBody>
          <a:bodyPr lIns="0" rIns="0" tIns="0" bIns="0">
            <a:normAutofit/>
          </a:bodyPr>
          <a:p>
            <a:endParaRPr b="0" lang="cs-CZ"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cs-CZ" sz="4400" spc="-1" strike="noStrike">
              <a:latin typeface="Arial"/>
            </a:endParaRPr>
          </a:p>
        </p:txBody>
      </p:sp>
      <p:sp>
        <p:nvSpPr>
          <p:cNvPr id="22" name="PlaceHolder 2"/>
          <p:cNvSpPr>
            <a:spLocks noGrp="1"/>
          </p:cNvSpPr>
          <p:nvPr>
            <p:ph type="body"/>
          </p:nvPr>
        </p:nvSpPr>
        <p:spPr>
          <a:xfrm>
            <a:off x="609480" y="1604520"/>
            <a:ext cx="5354280" cy="1896840"/>
          </a:xfrm>
          <a:prstGeom prst="rect">
            <a:avLst/>
          </a:prstGeom>
        </p:spPr>
        <p:txBody>
          <a:bodyPr lIns="0" rIns="0" tIns="0" bIns="0">
            <a:normAutofit/>
          </a:bodyPr>
          <a:p>
            <a:endParaRPr b="0" lang="cs-CZ" sz="3200" spc="-1" strike="noStrike">
              <a:latin typeface="Arial"/>
            </a:endParaRPr>
          </a:p>
        </p:txBody>
      </p:sp>
      <p:sp>
        <p:nvSpPr>
          <p:cNvPr id="23" name="PlaceHolder 3"/>
          <p:cNvSpPr>
            <a:spLocks noGrp="1"/>
          </p:cNvSpPr>
          <p:nvPr>
            <p:ph type="body"/>
          </p:nvPr>
        </p:nvSpPr>
        <p:spPr>
          <a:xfrm>
            <a:off x="6231960" y="1604520"/>
            <a:ext cx="5354280" cy="1896840"/>
          </a:xfrm>
          <a:prstGeom prst="rect">
            <a:avLst/>
          </a:prstGeom>
        </p:spPr>
        <p:txBody>
          <a:bodyPr lIns="0" rIns="0" tIns="0" bIns="0">
            <a:normAutofit/>
          </a:bodyPr>
          <a:p>
            <a:endParaRPr b="0" lang="cs-CZ" sz="3200" spc="-1" strike="noStrike">
              <a:latin typeface="Arial"/>
            </a:endParaRPr>
          </a:p>
        </p:txBody>
      </p:sp>
      <p:sp>
        <p:nvSpPr>
          <p:cNvPr id="24" name="PlaceHolder 4"/>
          <p:cNvSpPr>
            <a:spLocks noGrp="1"/>
          </p:cNvSpPr>
          <p:nvPr>
            <p:ph type="body"/>
          </p:nvPr>
        </p:nvSpPr>
        <p:spPr>
          <a:xfrm>
            <a:off x="609480" y="3682080"/>
            <a:ext cx="10972440" cy="1896840"/>
          </a:xfrm>
          <a:prstGeom prst="rect">
            <a:avLst/>
          </a:prstGeom>
        </p:spPr>
        <p:txBody>
          <a:bodyPr lIns="0" rIns="0" tIns="0" bIns="0">
            <a:normAutofit/>
          </a:bodyPr>
          <a:p>
            <a:endParaRPr b="0" lang="cs-CZ"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hidden="1"/>
          <p:cNvSpPr/>
          <p:nvPr/>
        </p:nvSpPr>
        <p:spPr>
          <a:xfrm>
            <a:off x="0" y="6583680"/>
            <a:ext cx="12191400" cy="273600"/>
          </a:xfrm>
          <a:prstGeom prst="rect">
            <a:avLst/>
          </a:prstGeom>
          <a:ln>
            <a:noFill/>
          </a:ln>
        </p:spPr>
        <p:style>
          <a:lnRef idx="2">
            <a:schemeClr val="accent1">
              <a:shade val="50000"/>
            </a:schemeClr>
          </a:lnRef>
          <a:fillRef idx="1">
            <a:schemeClr val="accent1"/>
          </a:fillRef>
          <a:effectRef idx="0">
            <a:schemeClr val="accent1"/>
          </a:effectRef>
          <a:fontRef idx="minor"/>
        </p:style>
      </p:sp>
      <p:sp>
        <p:nvSpPr>
          <p:cNvPr id="1" name="CustomShape 2"/>
          <p:cNvSpPr/>
          <p:nvPr/>
        </p:nvSpPr>
        <p:spPr>
          <a:xfrm>
            <a:off x="0" y="4800600"/>
            <a:ext cx="12191400" cy="2056680"/>
          </a:xfrm>
          <a:prstGeom prst="rect">
            <a:avLst/>
          </a:prstGeom>
          <a:ln>
            <a:noFill/>
          </a:ln>
        </p:spPr>
        <p:style>
          <a:lnRef idx="2">
            <a:schemeClr val="accent1">
              <a:shade val="50000"/>
            </a:schemeClr>
          </a:lnRef>
          <a:fillRef idx="1">
            <a:schemeClr val="accent1"/>
          </a:fillRef>
          <a:effectRef idx="0">
            <a:schemeClr val="accent1"/>
          </a:effectRef>
          <a:fontRef idx="minor"/>
        </p:style>
      </p:sp>
      <p:sp>
        <p:nvSpPr>
          <p:cNvPr id="2" name="PlaceHolder 3"/>
          <p:cNvSpPr>
            <a:spLocks noGrp="1"/>
          </p:cNvSpPr>
          <p:nvPr>
            <p:ph type="title"/>
          </p:nvPr>
        </p:nvSpPr>
        <p:spPr>
          <a:xfrm>
            <a:off x="609480" y="273600"/>
            <a:ext cx="10972440" cy="1144800"/>
          </a:xfrm>
          <a:prstGeom prst="rect">
            <a:avLst/>
          </a:prstGeom>
        </p:spPr>
        <p:txBody>
          <a:bodyPr lIns="0" rIns="0" tIns="0" bIns="0" anchor="ctr">
            <a:noAutofit/>
          </a:bodyPr>
          <a:p>
            <a:pPr algn="ctr"/>
            <a:r>
              <a:rPr b="0" lang="cs-CZ" sz="4400" spc="-1" strike="noStrike">
                <a:latin typeface="Arial"/>
              </a:rPr>
              <a:t>Klikněte pro úpravu formátu textu nadpisu</a:t>
            </a:r>
            <a:endParaRPr b="0" lang="cs-CZ" sz="4400" spc="-1" strike="noStrike">
              <a:latin typeface="Arial"/>
            </a:endParaRPr>
          </a:p>
        </p:txBody>
      </p:sp>
      <p:sp>
        <p:nvSpPr>
          <p:cNvPr id="3" name="PlaceHolder 4"/>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cs-CZ" sz="3200" spc="-1" strike="noStrike">
                <a:latin typeface="Arial"/>
              </a:rPr>
              <a:t>Klikněte pro úpravu formátu textu osnovy</a:t>
            </a:r>
            <a:endParaRPr b="0" lang="cs-CZ" sz="3200" spc="-1" strike="noStrike">
              <a:latin typeface="Arial"/>
            </a:endParaRPr>
          </a:p>
          <a:p>
            <a:pPr lvl="1" marL="864000" indent="-324000">
              <a:spcBef>
                <a:spcPts val="1134"/>
              </a:spcBef>
              <a:buClr>
                <a:srgbClr val="000000"/>
              </a:buClr>
              <a:buSzPct val="75000"/>
              <a:buFont typeface="Symbol" charset="2"/>
              <a:buChar char=""/>
            </a:pPr>
            <a:r>
              <a:rPr b="0" lang="cs-CZ" sz="2800" spc="-1" strike="noStrike">
                <a:latin typeface="Arial"/>
              </a:rPr>
              <a:t>Druhá úroveň</a:t>
            </a:r>
            <a:endParaRPr b="0" lang="cs-CZ" sz="2800" spc="-1" strike="noStrike">
              <a:latin typeface="Arial"/>
            </a:endParaRPr>
          </a:p>
          <a:p>
            <a:pPr lvl="2" marL="1296000" indent="-288000">
              <a:spcBef>
                <a:spcPts val="850"/>
              </a:spcBef>
              <a:buClr>
                <a:srgbClr val="000000"/>
              </a:buClr>
              <a:buSzPct val="45000"/>
              <a:buFont typeface="Wingdings" charset="2"/>
              <a:buChar char=""/>
            </a:pPr>
            <a:r>
              <a:rPr b="0" lang="cs-CZ" sz="2400" spc="-1" strike="noStrike">
                <a:latin typeface="Arial"/>
              </a:rPr>
              <a:t>Třetí úroveň</a:t>
            </a:r>
            <a:endParaRPr b="0" lang="cs-CZ" sz="2400" spc="-1" strike="noStrike">
              <a:latin typeface="Arial"/>
            </a:endParaRPr>
          </a:p>
          <a:p>
            <a:pPr lvl="3" marL="1728000" indent="-216000">
              <a:spcBef>
                <a:spcPts val="567"/>
              </a:spcBef>
              <a:buClr>
                <a:srgbClr val="000000"/>
              </a:buClr>
              <a:buSzPct val="75000"/>
              <a:buFont typeface="Symbol" charset="2"/>
              <a:buChar char=""/>
            </a:pPr>
            <a:r>
              <a:rPr b="0" lang="cs-CZ" sz="2000" spc="-1" strike="noStrike">
                <a:latin typeface="Arial"/>
              </a:rPr>
              <a:t>Čtvrtá úroveň osnovy</a:t>
            </a:r>
            <a:endParaRPr b="0" lang="cs-CZ" sz="2000" spc="-1" strike="noStrike">
              <a:latin typeface="Arial"/>
            </a:endParaRPr>
          </a:p>
          <a:p>
            <a:pPr lvl="4" marL="2160000" indent="-216000">
              <a:spcBef>
                <a:spcPts val="283"/>
              </a:spcBef>
              <a:buClr>
                <a:srgbClr val="000000"/>
              </a:buClr>
              <a:buSzPct val="45000"/>
              <a:buFont typeface="Wingdings" charset="2"/>
              <a:buChar char=""/>
            </a:pPr>
            <a:r>
              <a:rPr b="0" lang="cs-CZ" sz="2000" spc="-1" strike="noStrike">
                <a:latin typeface="Arial"/>
              </a:rPr>
              <a:t>Pátá úroveň osnovy</a:t>
            </a:r>
            <a:endParaRPr b="0" lang="cs-CZ" sz="2000" spc="-1" strike="noStrike">
              <a:latin typeface="Arial"/>
            </a:endParaRPr>
          </a:p>
          <a:p>
            <a:pPr lvl="5" marL="2592000" indent="-216000">
              <a:spcBef>
                <a:spcPts val="283"/>
              </a:spcBef>
              <a:buClr>
                <a:srgbClr val="000000"/>
              </a:buClr>
              <a:buSzPct val="45000"/>
              <a:buFont typeface="Wingdings" charset="2"/>
              <a:buChar char=""/>
            </a:pPr>
            <a:r>
              <a:rPr b="0" lang="cs-CZ" sz="2000" spc="-1" strike="noStrike">
                <a:latin typeface="Arial"/>
              </a:rPr>
              <a:t>Šestá úroveň</a:t>
            </a:r>
            <a:endParaRPr b="0" lang="cs-CZ" sz="2000" spc="-1" strike="noStrike">
              <a:latin typeface="Arial"/>
            </a:endParaRPr>
          </a:p>
          <a:p>
            <a:pPr lvl="6" marL="3024000" indent="-216000">
              <a:spcBef>
                <a:spcPts val="283"/>
              </a:spcBef>
              <a:buClr>
                <a:srgbClr val="000000"/>
              </a:buClr>
              <a:buSzPct val="45000"/>
              <a:buFont typeface="Wingdings" charset="2"/>
              <a:buChar char=""/>
            </a:pPr>
            <a:r>
              <a:rPr b="0" lang="cs-CZ" sz="2000" spc="-1" strike="noStrike">
                <a:latin typeface="Arial"/>
              </a:rPr>
              <a:t>Sedmá úroveň</a:t>
            </a:r>
            <a:endParaRPr b="0" lang="cs-CZ"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0" name="CustomShape 1"/>
          <p:cNvSpPr/>
          <p:nvPr/>
        </p:nvSpPr>
        <p:spPr>
          <a:xfrm>
            <a:off x="0" y="6583680"/>
            <a:ext cx="12191400" cy="273600"/>
          </a:xfrm>
          <a:prstGeom prst="rect">
            <a:avLst/>
          </a:prstGeom>
          <a:ln>
            <a:noFill/>
          </a:ln>
        </p:spPr>
        <p:style>
          <a:lnRef idx="2">
            <a:schemeClr val="accent1">
              <a:shade val="50000"/>
            </a:schemeClr>
          </a:lnRef>
          <a:fillRef idx="1">
            <a:schemeClr val="accent1"/>
          </a:fillRef>
          <a:effectRef idx="0">
            <a:schemeClr val="accent1"/>
          </a:effectRef>
          <a:fontRef idx="minor"/>
        </p:style>
      </p:sp>
      <p:sp>
        <p:nvSpPr>
          <p:cNvPr id="41" name="PlaceHolder 2"/>
          <p:cNvSpPr>
            <a:spLocks noGrp="1"/>
          </p:cNvSpPr>
          <p:nvPr>
            <p:ph type="title"/>
          </p:nvPr>
        </p:nvSpPr>
        <p:spPr>
          <a:xfrm>
            <a:off x="609480" y="273600"/>
            <a:ext cx="10972440" cy="1144800"/>
          </a:xfrm>
          <a:prstGeom prst="rect">
            <a:avLst/>
          </a:prstGeom>
        </p:spPr>
        <p:txBody>
          <a:bodyPr lIns="0" rIns="0" tIns="0" bIns="0" anchor="ctr">
            <a:noAutofit/>
          </a:bodyPr>
          <a:p>
            <a:pPr algn="ctr"/>
            <a:r>
              <a:rPr b="0" lang="cs-CZ" sz="4400" spc="-1" strike="noStrike">
                <a:latin typeface="Arial"/>
              </a:rPr>
              <a:t>Klikněte pro úpravu formátu textu nadpisu</a:t>
            </a:r>
            <a:endParaRPr b="0" lang="cs-CZ" sz="4400" spc="-1" strike="noStrike">
              <a:latin typeface="Arial"/>
            </a:endParaRPr>
          </a:p>
        </p:txBody>
      </p:sp>
      <p:sp>
        <p:nvSpPr>
          <p:cNvPr id="42" name="PlaceHolder 3"/>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cs-CZ" sz="3200" spc="-1" strike="noStrike">
                <a:latin typeface="Arial"/>
              </a:rPr>
              <a:t>Klikněte pro úpravu formátu textu osnovy</a:t>
            </a:r>
            <a:endParaRPr b="0" lang="cs-CZ" sz="3200" spc="-1" strike="noStrike">
              <a:latin typeface="Arial"/>
            </a:endParaRPr>
          </a:p>
          <a:p>
            <a:pPr lvl="1" marL="864000" indent="-324000">
              <a:spcBef>
                <a:spcPts val="1134"/>
              </a:spcBef>
              <a:buClr>
                <a:srgbClr val="000000"/>
              </a:buClr>
              <a:buSzPct val="75000"/>
              <a:buFont typeface="Symbol" charset="2"/>
              <a:buChar char=""/>
            </a:pPr>
            <a:r>
              <a:rPr b="0" lang="cs-CZ" sz="2800" spc="-1" strike="noStrike">
                <a:latin typeface="Arial"/>
              </a:rPr>
              <a:t>Druhá úroveň</a:t>
            </a:r>
            <a:endParaRPr b="0" lang="cs-CZ" sz="2800" spc="-1" strike="noStrike">
              <a:latin typeface="Arial"/>
            </a:endParaRPr>
          </a:p>
          <a:p>
            <a:pPr lvl="2" marL="1296000" indent="-288000">
              <a:spcBef>
                <a:spcPts val="850"/>
              </a:spcBef>
              <a:buClr>
                <a:srgbClr val="000000"/>
              </a:buClr>
              <a:buSzPct val="45000"/>
              <a:buFont typeface="Wingdings" charset="2"/>
              <a:buChar char=""/>
            </a:pPr>
            <a:r>
              <a:rPr b="0" lang="cs-CZ" sz="2400" spc="-1" strike="noStrike">
                <a:latin typeface="Arial"/>
              </a:rPr>
              <a:t>Třetí úroveň</a:t>
            </a:r>
            <a:endParaRPr b="0" lang="cs-CZ" sz="2400" spc="-1" strike="noStrike">
              <a:latin typeface="Arial"/>
            </a:endParaRPr>
          </a:p>
          <a:p>
            <a:pPr lvl="3" marL="1728000" indent="-216000">
              <a:spcBef>
                <a:spcPts val="567"/>
              </a:spcBef>
              <a:buClr>
                <a:srgbClr val="000000"/>
              </a:buClr>
              <a:buSzPct val="75000"/>
              <a:buFont typeface="Symbol" charset="2"/>
              <a:buChar char=""/>
            </a:pPr>
            <a:r>
              <a:rPr b="0" lang="cs-CZ" sz="2000" spc="-1" strike="noStrike">
                <a:latin typeface="Arial"/>
              </a:rPr>
              <a:t>Čtvrtá úroveň osnovy</a:t>
            </a:r>
            <a:endParaRPr b="0" lang="cs-CZ" sz="2000" spc="-1" strike="noStrike">
              <a:latin typeface="Arial"/>
            </a:endParaRPr>
          </a:p>
          <a:p>
            <a:pPr lvl="4" marL="2160000" indent="-216000">
              <a:spcBef>
                <a:spcPts val="283"/>
              </a:spcBef>
              <a:buClr>
                <a:srgbClr val="000000"/>
              </a:buClr>
              <a:buSzPct val="45000"/>
              <a:buFont typeface="Wingdings" charset="2"/>
              <a:buChar char=""/>
            </a:pPr>
            <a:r>
              <a:rPr b="0" lang="cs-CZ" sz="2000" spc="-1" strike="noStrike">
                <a:latin typeface="Arial"/>
              </a:rPr>
              <a:t>Pátá úroveň osnovy</a:t>
            </a:r>
            <a:endParaRPr b="0" lang="cs-CZ" sz="2000" spc="-1" strike="noStrike">
              <a:latin typeface="Arial"/>
            </a:endParaRPr>
          </a:p>
          <a:p>
            <a:pPr lvl="5" marL="2592000" indent="-216000">
              <a:spcBef>
                <a:spcPts val="283"/>
              </a:spcBef>
              <a:buClr>
                <a:srgbClr val="000000"/>
              </a:buClr>
              <a:buSzPct val="45000"/>
              <a:buFont typeface="Wingdings" charset="2"/>
              <a:buChar char=""/>
            </a:pPr>
            <a:r>
              <a:rPr b="0" lang="cs-CZ" sz="2000" spc="-1" strike="noStrike">
                <a:latin typeface="Arial"/>
              </a:rPr>
              <a:t>Šestá úroveň</a:t>
            </a:r>
            <a:endParaRPr b="0" lang="cs-CZ" sz="2000" spc="-1" strike="noStrike">
              <a:latin typeface="Arial"/>
            </a:endParaRPr>
          </a:p>
          <a:p>
            <a:pPr lvl="6" marL="3024000" indent="-216000">
              <a:spcBef>
                <a:spcPts val="283"/>
              </a:spcBef>
              <a:buClr>
                <a:srgbClr val="000000"/>
              </a:buClr>
              <a:buSzPct val="45000"/>
              <a:buFont typeface="Wingdings" charset="2"/>
              <a:buChar char=""/>
            </a:pPr>
            <a:r>
              <a:rPr b="0" lang="cs-CZ" sz="2000" spc="-1" strike="noStrike">
                <a:latin typeface="Arial"/>
              </a:rPr>
              <a:t>Sedmá úroveň</a:t>
            </a:r>
            <a:endParaRPr b="0" lang="cs-CZ"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9" name="CustomShape 1" hidden="1"/>
          <p:cNvSpPr/>
          <p:nvPr/>
        </p:nvSpPr>
        <p:spPr>
          <a:xfrm>
            <a:off x="0" y="6583680"/>
            <a:ext cx="12191400" cy="273600"/>
          </a:xfrm>
          <a:prstGeom prst="rect">
            <a:avLst/>
          </a:prstGeom>
          <a:ln>
            <a:noFill/>
          </a:ln>
        </p:spPr>
        <p:style>
          <a:lnRef idx="2">
            <a:schemeClr val="accent1">
              <a:shade val="50000"/>
            </a:schemeClr>
          </a:lnRef>
          <a:fillRef idx="1">
            <a:schemeClr val="accent1"/>
          </a:fillRef>
          <a:effectRef idx="0">
            <a:schemeClr val="accent1"/>
          </a:effectRef>
          <a:fontRef idx="minor"/>
        </p:style>
      </p:sp>
      <p:sp>
        <p:nvSpPr>
          <p:cNvPr id="80" name="PlaceHolder 2"/>
          <p:cNvSpPr>
            <a:spLocks noGrp="1"/>
          </p:cNvSpPr>
          <p:nvPr>
            <p:ph type="title"/>
          </p:nvPr>
        </p:nvSpPr>
        <p:spPr>
          <a:xfrm>
            <a:off x="609480" y="273600"/>
            <a:ext cx="10972440" cy="1144800"/>
          </a:xfrm>
          <a:prstGeom prst="rect">
            <a:avLst/>
          </a:prstGeom>
        </p:spPr>
        <p:txBody>
          <a:bodyPr lIns="0" rIns="0" tIns="0" bIns="0" anchor="ctr">
            <a:noAutofit/>
          </a:bodyPr>
          <a:p>
            <a:pPr algn="ctr"/>
            <a:r>
              <a:rPr b="0" lang="cs-CZ" sz="4400" spc="-1" strike="noStrike">
                <a:latin typeface="Arial"/>
              </a:rPr>
              <a:t>Klikněte pro úpravu formátu textu nadpisu</a:t>
            </a:r>
            <a:endParaRPr b="0" lang="cs-CZ" sz="4400" spc="-1" strike="noStrike">
              <a:latin typeface="Arial"/>
            </a:endParaRPr>
          </a:p>
        </p:txBody>
      </p:sp>
      <p:sp>
        <p:nvSpPr>
          <p:cNvPr id="81" name="PlaceHolder 3"/>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cs-CZ" sz="3200" spc="-1" strike="noStrike">
                <a:latin typeface="Arial"/>
              </a:rPr>
              <a:t>Klikněte pro úpravu formátu textu osnovy</a:t>
            </a:r>
            <a:endParaRPr b="0" lang="cs-CZ" sz="3200" spc="-1" strike="noStrike">
              <a:latin typeface="Arial"/>
            </a:endParaRPr>
          </a:p>
          <a:p>
            <a:pPr lvl="1" marL="864000" indent="-324000">
              <a:spcBef>
                <a:spcPts val="1134"/>
              </a:spcBef>
              <a:buClr>
                <a:srgbClr val="000000"/>
              </a:buClr>
              <a:buSzPct val="75000"/>
              <a:buFont typeface="Symbol" charset="2"/>
              <a:buChar char=""/>
            </a:pPr>
            <a:r>
              <a:rPr b="0" lang="cs-CZ" sz="2800" spc="-1" strike="noStrike">
                <a:latin typeface="Arial"/>
              </a:rPr>
              <a:t>Druhá úroveň</a:t>
            </a:r>
            <a:endParaRPr b="0" lang="cs-CZ" sz="2800" spc="-1" strike="noStrike">
              <a:latin typeface="Arial"/>
            </a:endParaRPr>
          </a:p>
          <a:p>
            <a:pPr lvl="2" marL="1296000" indent="-288000">
              <a:spcBef>
                <a:spcPts val="850"/>
              </a:spcBef>
              <a:buClr>
                <a:srgbClr val="000000"/>
              </a:buClr>
              <a:buSzPct val="45000"/>
              <a:buFont typeface="Wingdings" charset="2"/>
              <a:buChar char=""/>
            </a:pPr>
            <a:r>
              <a:rPr b="0" lang="cs-CZ" sz="2400" spc="-1" strike="noStrike">
                <a:latin typeface="Arial"/>
              </a:rPr>
              <a:t>Třetí úroveň</a:t>
            </a:r>
            <a:endParaRPr b="0" lang="cs-CZ" sz="2400" spc="-1" strike="noStrike">
              <a:latin typeface="Arial"/>
            </a:endParaRPr>
          </a:p>
          <a:p>
            <a:pPr lvl="3" marL="1728000" indent="-216000">
              <a:spcBef>
                <a:spcPts val="567"/>
              </a:spcBef>
              <a:buClr>
                <a:srgbClr val="000000"/>
              </a:buClr>
              <a:buSzPct val="75000"/>
              <a:buFont typeface="Symbol" charset="2"/>
              <a:buChar char=""/>
            </a:pPr>
            <a:r>
              <a:rPr b="0" lang="cs-CZ" sz="2000" spc="-1" strike="noStrike">
                <a:latin typeface="Arial"/>
              </a:rPr>
              <a:t>Čtvrtá úroveň osnovy</a:t>
            </a:r>
            <a:endParaRPr b="0" lang="cs-CZ" sz="2000" spc="-1" strike="noStrike">
              <a:latin typeface="Arial"/>
            </a:endParaRPr>
          </a:p>
          <a:p>
            <a:pPr lvl="4" marL="2160000" indent="-216000">
              <a:spcBef>
                <a:spcPts val="283"/>
              </a:spcBef>
              <a:buClr>
                <a:srgbClr val="000000"/>
              </a:buClr>
              <a:buSzPct val="45000"/>
              <a:buFont typeface="Wingdings" charset="2"/>
              <a:buChar char=""/>
            </a:pPr>
            <a:r>
              <a:rPr b="0" lang="cs-CZ" sz="2000" spc="-1" strike="noStrike">
                <a:latin typeface="Arial"/>
              </a:rPr>
              <a:t>Pátá úroveň osnovy</a:t>
            </a:r>
            <a:endParaRPr b="0" lang="cs-CZ" sz="2000" spc="-1" strike="noStrike">
              <a:latin typeface="Arial"/>
            </a:endParaRPr>
          </a:p>
          <a:p>
            <a:pPr lvl="5" marL="2592000" indent="-216000">
              <a:spcBef>
                <a:spcPts val="283"/>
              </a:spcBef>
              <a:buClr>
                <a:srgbClr val="000000"/>
              </a:buClr>
              <a:buSzPct val="45000"/>
              <a:buFont typeface="Wingdings" charset="2"/>
              <a:buChar char=""/>
            </a:pPr>
            <a:r>
              <a:rPr b="0" lang="cs-CZ" sz="2000" spc="-1" strike="noStrike">
                <a:latin typeface="Arial"/>
              </a:rPr>
              <a:t>Šestá úroveň</a:t>
            </a:r>
            <a:endParaRPr b="0" lang="cs-CZ" sz="2000" spc="-1" strike="noStrike">
              <a:latin typeface="Arial"/>
            </a:endParaRPr>
          </a:p>
          <a:p>
            <a:pPr lvl="6" marL="3024000" indent="-216000">
              <a:spcBef>
                <a:spcPts val="283"/>
              </a:spcBef>
              <a:buClr>
                <a:srgbClr val="000000"/>
              </a:buClr>
              <a:buSzPct val="45000"/>
              <a:buFont typeface="Wingdings" charset="2"/>
              <a:buChar char=""/>
            </a:pPr>
            <a:r>
              <a:rPr b="0" lang="cs-CZ" sz="2000" spc="-1" strike="noStrike">
                <a:latin typeface="Arial"/>
              </a:rPr>
              <a:t>Sedmá úroveň</a:t>
            </a:r>
            <a:endParaRPr b="0" lang="cs-CZ"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jpeg"/><Relationship Id="rId3" Type="http://schemas.openxmlformats.org/officeDocument/2006/relationships/image" Target="../media/image7.jpeg"/><Relationship Id="rId4"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25.xml"/><Relationship Id="rId3"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25.xml"/>
</Relationships>
</file>

<file path=ppt/slides/_rels/slide21.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25.xml"/><Relationship Id="rId3"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4.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25.xml"/><Relationship Id="rId3"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25.xml"/><Relationship Id="rId3"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25.xml"/>
</Relationships>
</file>

<file path=ppt/slides/_rels/slide29.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25.xml"/><Relationship Id="rId3"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25.xml"/><Relationship Id="rId3"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4.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25.xml"/><Relationship Id="rId3"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25.xml"/><Relationship Id="rId3"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7.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25.xml"/><Relationship Id="rId3"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25.xml"/><Relationship Id="rId3" Type="http://schemas.openxmlformats.org/officeDocument/2006/relationships/notesSlide" Target="../notesSlides/notesSlide40.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png"/><Relationship Id="rId3"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CustomShape 1"/>
          <p:cNvSpPr/>
          <p:nvPr/>
        </p:nvSpPr>
        <p:spPr>
          <a:xfrm>
            <a:off x="2476440" y="1892520"/>
            <a:ext cx="11124360" cy="913680"/>
          </a:xfrm>
          <a:prstGeom prst="rect">
            <a:avLst/>
          </a:prstGeom>
          <a:noFill/>
          <a:ln>
            <a:noFill/>
          </a:ln>
        </p:spPr>
        <p:style>
          <a:lnRef idx="0"/>
          <a:fillRef idx="0"/>
          <a:effectRef idx="0"/>
          <a:fontRef idx="minor"/>
        </p:style>
        <p:txBody>
          <a:bodyPr lIns="90000" rIns="90000" tIns="45000" bIns="45000" anchor="b">
            <a:noAutofit/>
          </a:bodyPr>
          <a:p>
            <a:pPr algn="ctr">
              <a:lnSpc>
                <a:spcPct val="90000"/>
              </a:lnSpc>
            </a:pPr>
            <a:r>
              <a:rPr b="0" lang="cs-CZ" sz="4400" spc="-52" strike="noStrike" cap="all">
                <a:solidFill>
                  <a:srgbClr val="ffffff"/>
                </a:solidFill>
                <a:latin typeface="Calibri Light"/>
              </a:rPr>
              <a:t>SOCIÁLNĚ-PRÁVNÍ MINIMUM</a:t>
            </a:r>
            <a:endParaRPr b="0" lang="cs-CZ" sz="4400" spc="-1" strike="noStrike">
              <a:latin typeface="Arial"/>
            </a:endParaRPr>
          </a:p>
        </p:txBody>
      </p:sp>
      <p:sp>
        <p:nvSpPr>
          <p:cNvPr id="125" name="CustomShape 2"/>
          <p:cNvSpPr/>
          <p:nvPr/>
        </p:nvSpPr>
        <p:spPr>
          <a:xfrm>
            <a:off x="3566160" y="5619600"/>
            <a:ext cx="5463000" cy="323280"/>
          </a:xfrm>
          <a:prstGeom prst="rect">
            <a:avLst/>
          </a:prstGeom>
          <a:solidFill>
            <a:srgbClr val="ffffff">
              <a:alpha val="61000"/>
            </a:srgbClr>
          </a:solidFill>
          <a:ln>
            <a:noFill/>
          </a:ln>
        </p:spPr>
        <p:style>
          <a:lnRef idx="0"/>
          <a:fillRef idx="0"/>
          <a:effectRef idx="0"/>
          <a:fontRef idx="minor"/>
        </p:style>
        <p:txBody>
          <a:bodyPr lIns="90000" rIns="90000" tIns="45000" bIns="45000">
            <a:normAutofit/>
          </a:bodyPr>
          <a:p>
            <a:pPr algn="ctr">
              <a:lnSpc>
                <a:spcPct val="90000"/>
              </a:lnSpc>
            </a:pPr>
            <a:r>
              <a:rPr b="1" lang="cs-CZ" sz="2000" spc="46" strike="noStrike" cap="all">
                <a:solidFill>
                  <a:srgbClr val="000000"/>
                </a:solidFill>
                <a:latin typeface="Calibri"/>
              </a:rPr>
              <a:t>Obory sociální politiky i / zS 2018</a:t>
            </a:r>
            <a:endParaRPr b="0" lang="cs-CZ" sz="2000" spc="-1" strike="noStrike">
              <a:latin typeface="Arial"/>
            </a:endParaRPr>
          </a:p>
        </p:txBody>
      </p:sp>
      <p:pic>
        <p:nvPicPr>
          <p:cNvPr id="126" name="Obrázek 9" descr=""/>
          <p:cNvPicPr/>
          <p:nvPr/>
        </p:nvPicPr>
        <p:blipFill>
          <a:blip r:embed="rId1"/>
          <a:stretch/>
        </p:blipFill>
        <p:spPr>
          <a:xfrm>
            <a:off x="0" y="0"/>
            <a:ext cx="12191400" cy="4050720"/>
          </a:xfrm>
          <a:prstGeom prst="rect">
            <a:avLst/>
          </a:prstGeom>
          <a:ln>
            <a:noFill/>
          </a:ln>
        </p:spPr>
      </p:pic>
      <p:sp>
        <p:nvSpPr>
          <p:cNvPr id="127" name="CustomShape 3"/>
          <p:cNvSpPr/>
          <p:nvPr/>
        </p:nvSpPr>
        <p:spPr>
          <a:xfrm>
            <a:off x="2674800" y="1568520"/>
            <a:ext cx="11124360" cy="913680"/>
          </a:xfrm>
          <a:prstGeom prst="rect">
            <a:avLst/>
          </a:prstGeom>
          <a:noFill/>
          <a:ln>
            <a:noFill/>
          </a:ln>
        </p:spPr>
        <p:style>
          <a:lnRef idx="0"/>
          <a:fillRef idx="0"/>
          <a:effectRef idx="0"/>
          <a:fontRef idx="minor"/>
        </p:style>
        <p:txBody>
          <a:bodyPr lIns="90000" rIns="90000" tIns="45000" bIns="45000" anchor="b">
            <a:normAutofit/>
          </a:bodyPr>
          <a:p>
            <a:pPr algn="ctr">
              <a:lnSpc>
                <a:spcPct val="90000"/>
              </a:lnSpc>
            </a:pPr>
            <a:r>
              <a:rPr b="1" lang="cs-CZ" sz="4000" spc="-52" strike="noStrike" cap="all">
                <a:solidFill>
                  <a:srgbClr val="00b0f0"/>
                </a:solidFill>
                <a:latin typeface="Calibri"/>
                <a:ea typeface="DejaVu Sans"/>
              </a:rPr>
              <a:t>Úvod do sociálního zabezpečení</a:t>
            </a:r>
            <a:endParaRPr b="0" lang="cs-CZ" sz="4000" spc="-1" strike="noStrike">
              <a:latin typeface="Arial"/>
            </a:endParaRPr>
          </a:p>
        </p:txBody>
      </p:sp>
    </p:spTree>
  </p:cSld>
  <mc:AlternateContent>
    <mc:Choice Requires="p14">
      <p:transition spd="med" p14:dur="700">
        <p:fade/>
      </p:transition>
    </mc:Choice>
    <mc:Fallback>
      <p:transition spd="med">
        <p:fade/>
      </p:transition>
    </mc:Fallback>
  </mc:AlternateContent>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CustomShape 1"/>
          <p:cNvSpPr/>
          <p:nvPr/>
        </p:nvSpPr>
        <p:spPr>
          <a:xfrm>
            <a:off x="0" y="0"/>
            <a:ext cx="12191400" cy="845280"/>
          </a:xfrm>
          <a:prstGeom prst="rect">
            <a:avLst/>
          </a:prstGeom>
          <a:noFill/>
          <a:ln>
            <a:noFill/>
          </a:ln>
        </p:spPr>
        <p:style>
          <a:lnRef idx="0"/>
          <a:fillRef idx="0"/>
          <a:effectRef idx="0"/>
          <a:fontRef idx="minor"/>
        </p:style>
        <p:txBody>
          <a:bodyPr lIns="90000" rIns="90000" tIns="45000" bIns="45000" anchor="b">
            <a:normAutofit/>
          </a:bodyPr>
          <a:p>
            <a:pPr algn="ctr">
              <a:lnSpc>
                <a:spcPct val="90000"/>
              </a:lnSpc>
            </a:pPr>
            <a:r>
              <a:rPr b="1" lang="cs-CZ" sz="4000" spc="-1" strike="noStrike" cap="all">
                <a:solidFill>
                  <a:srgbClr val="3494ba"/>
                </a:solidFill>
                <a:latin typeface="Calibri"/>
              </a:rPr>
              <a:t>SOCIÁLNÍ POJIŠTĚNÍ</a:t>
            </a:r>
            <a:endParaRPr b="0" lang="cs-CZ" sz="4000" spc="-1" strike="noStrike">
              <a:latin typeface="Arial"/>
            </a:endParaRPr>
          </a:p>
        </p:txBody>
      </p:sp>
      <p:grpSp>
        <p:nvGrpSpPr>
          <p:cNvPr id="159" name="Group 2"/>
          <p:cNvGrpSpPr/>
          <p:nvPr/>
        </p:nvGrpSpPr>
        <p:grpSpPr>
          <a:xfrm>
            <a:off x="513360" y="1383840"/>
            <a:ext cx="11167920" cy="6030360"/>
            <a:chOff x="513360" y="1383840"/>
            <a:chExt cx="11167920" cy="6030360"/>
          </a:xfrm>
        </p:grpSpPr>
        <p:sp>
          <p:nvSpPr>
            <p:cNvPr id="160" name="CustomShape 3"/>
            <p:cNvSpPr/>
            <p:nvPr/>
          </p:nvSpPr>
          <p:spPr>
            <a:xfrm>
              <a:off x="513360" y="1383840"/>
              <a:ext cx="11167920" cy="6030360"/>
            </a:xfrm>
            <a:prstGeom prst="rect">
              <a:avLst/>
            </a:prstGeom>
            <a:ln>
              <a:round/>
            </a:ln>
          </p:spPr>
          <p:style>
            <a:lnRef idx="2">
              <a:schemeClr val="accent6">
                <a:shade val="80000"/>
              </a:schemeClr>
            </a:lnRef>
            <a:fillRef idx="1">
              <a:schemeClr val="lt1"/>
            </a:fillRef>
            <a:effectRef idx="0"/>
            <a:fontRef idx="minor"/>
          </p:style>
          <p:txBody>
            <a:bodyPr lIns="96120" rIns="96120" tIns="51120" bIns="51120" anchor="ctr">
              <a:noAutofit/>
            </a:bodyPr>
            <a:p>
              <a:pPr algn="ctr">
                <a:lnSpc>
                  <a:spcPct val="100000"/>
                </a:lnSpc>
              </a:pPr>
              <a:r>
                <a:rPr b="1" lang="cs-CZ" sz="2800" spc="-1" strike="noStrike">
                  <a:solidFill>
                    <a:srgbClr val="000000"/>
                  </a:solidFill>
                  <a:latin typeface="Calibri"/>
                  <a:ea typeface="DejaVu Sans"/>
                </a:rPr>
                <a:t>Důchodové a nemocenské pojištění je </a:t>
              </a:r>
              <a:r>
                <a:rPr b="1" lang="cs-CZ" sz="2800" spc="-1" strike="noStrike" u="sng">
                  <a:solidFill>
                    <a:srgbClr val="000000"/>
                  </a:solidFill>
                  <a:uFillTx/>
                  <a:latin typeface="Calibri"/>
                  <a:ea typeface="DejaVu Sans"/>
                </a:rPr>
                <a:t>založeno na pojistném principu</a:t>
              </a:r>
              <a:r>
                <a:rPr b="1" lang="cs-CZ" sz="2800" spc="-1" strike="noStrike">
                  <a:solidFill>
                    <a:srgbClr val="000000"/>
                  </a:solidFill>
                  <a:latin typeface="Calibri"/>
                  <a:ea typeface="DejaVu Sans"/>
                </a:rPr>
                <a:t>, tj. na pravidelném placení příspěvku – pojistného, tzn., že plátci pojistného pravidelně odvádí příspěvek do systému.</a:t>
              </a:r>
              <a:endParaRPr b="0" lang="cs-CZ" sz="2800" spc="-1" strike="noStrike">
                <a:latin typeface="Arial"/>
              </a:endParaRPr>
            </a:p>
            <a:p>
              <a:pPr algn="ctr">
                <a:lnSpc>
                  <a:spcPct val="100000"/>
                </a:lnSpc>
              </a:pPr>
              <a:r>
                <a:rPr b="0" lang="cs-CZ" sz="2800" spc="-1" strike="noStrike">
                  <a:solidFill>
                    <a:srgbClr val="000000"/>
                  </a:solidFill>
                  <a:latin typeface="Calibri"/>
                  <a:ea typeface="DejaVu Sans"/>
                </a:rPr>
                <a:t>Prostředky, které ČSSZ v souladu se zákonem č. 589/1992 Sb., o pojistném na sociální zabezpečení a pojistném na státní politiku zaměstnanosti, na pojistném vybere, jsou příjmem plynoucím do státního rozpočtu. </a:t>
              </a:r>
              <a:endParaRPr b="0" lang="cs-CZ" sz="2800" spc="-1" strike="noStrike">
                <a:latin typeface="Arial"/>
              </a:endParaRPr>
            </a:p>
          </p:txBody>
        </p:sp>
      </p:grpSp>
    </p:spTree>
  </p:cSld>
  <mc:AlternateContent>
    <mc:Choice Requires="p14">
      <p:transition spd="med" p14:dur="700">
        <p:fade/>
      </p:transition>
    </mc:Choice>
    <mc:Fallback>
      <p:transition spd="med">
        <p:fade/>
      </p:transition>
    </mc:Fallback>
  </mc:AlternateContent>
  <p:timing>
    <p:tnLst>
      <p:par>
        <p:cTn id="19" dur="indefinite" restart="never" nodeType="tmRoot">
          <p:childTnLst>
            <p:seq>
              <p:cTn id="20" dur="indefinite" nodeType="mainSeq">
                <p:childTnLst>
                  <p:par>
                    <p:cTn id="21" nodeType="clickEffect" fill="hold">
                      <p:stCondLst>
                        <p:cond delay="indefinite"/>
                      </p:stCondLst>
                      <p:childTnLst>
                        <p:par>
                          <p:cTn id="22" nodeType="withEffect" fill="hold">
                            <p:stCondLst>
                              <p:cond delay="0"/>
                            </p:stCondLst>
                            <p:childTnLst>
                              <p:par>
                                <p:cTn id="23" nodeType="clickEffect" fill="hold" presetClass="entr" presetID="10">
                                  <p:stCondLst>
                                    <p:cond delay="0"/>
                                  </p:stCondLst>
                                  <p:childTnLst>
                                    <p:set>
                                      <p:cBhvr>
                                        <p:cTn id="24" dur="1" fill="hold">
                                          <p:stCondLst>
                                            <p:cond delay="0"/>
                                          </p:stCondLst>
                                        </p:cTn>
                                        <p:tgtEl>
                                          <p:spTgt spid="159"/>
                                        </p:tgtEl>
                                        <p:attrNameLst>
                                          <p:attrName>style.visibility</p:attrName>
                                        </p:attrNameLst>
                                      </p:cBhvr>
                                      <p:to>
                                        <p:strVal val="visible"/>
                                      </p:to>
                                    </p:set>
                                    <p:animEffect filter="fade" transition="in">
                                      <p:cBhvr additive="repl">
                                        <p:cTn id="25" dur="1000"/>
                                        <p:tgtEl>
                                          <p:spTgt spid="15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CustomShape 1"/>
          <p:cNvSpPr/>
          <p:nvPr/>
        </p:nvSpPr>
        <p:spPr>
          <a:xfrm>
            <a:off x="0" y="0"/>
            <a:ext cx="12191400" cy="947880"/>
          </a:xfrm>
          <a:prstGeom prst="rect">
            <a:avLst/>
          </a:prstGeom>
          <a:noFill/>
          <a:ln>
            <a:noFill/>
          </a:ln>
        </p:spPr>
        <p:style>
          <a:lnRef idx="0"/>
          <a:fillRef idx="0"/>
          <a:effectRef idx="0"/>
          <a:fontRef idx="minor"/>
        </p:style>
        <p:txBody>
          <a:bodyPr lIns="90000" rIns="90000" tIns="45000" bIns="45000" anchor="b">
            <a:normAutofit/>
          </a:bodyPr>
          <a:p>
            <a:pPr algn="ctr">
              <a:lnSpc>
                <a:spcPct val="90000"/>
              </a:lnSpc>
            </a:pPr>
            <a:r>
              <a:rPr b="1" lang="cs-CZ" sz="4000" spc="-1" strike="noStrike" cap="all">
                <a:solidFill>
                  <a:srgbClr val="3494ba"/>
                </a:solidFill>
                <a:latin typeface="Calibri"/>
              </a:rPr>
              <a:t>PLÁTCI POJISTNÉHO:</a:t>
            </a:r>
            <a:endParaRPr b="0" lang="cs-CZ" sz="4000" spc="-1" strike="noStrike">
              <a:latin typeface="Arial"/>
            </a:endParaRPr>
          </a:p>
        </p:txBody>
      </p:sp>
      <p:grpSp>
        <p:nvGrpSpPr>
          <p:cNvPr id="162" name="Group 2"/>
          <p:cNvGrpSpPr/>
          <p:nvPr/>
        </p:nvGrpSpPr>
        <p:grpSpPr>
          <a:xfrm>
            <a:off x="354600" y="1383840"/>
            <a:ext cx="11474280" cy="4551840"/>
            <a:chOff x="354600" y="1383840"/>
            <a:chExt cx="11474280" cy="4551840"/>
          </a:xfrm>
        </p:grpSpPr>
        <p:sp>
          <p:nvSpPr>
            <p:cNvPr id="163" name="CustomShape 3"/>
            <p:cNvSpPr/>
            <p:nvPr/>
          </p:nvSpPr>
          <p:spPr>
            <a:xfrm rot="16200000">
              <a:off x="-563400" y="2301840"/>
              <a:ext cx="4551840" cy="2715480"/>
            </a:xfrm>
            <a:prstGeom prst="flowChartManualOperation">
              <a:avLst/>
            </a:prstGeom>
            <a:ln>
              <a:round/>
            </a:ln>
          </p:spPr>
          <p:style>
            <a:lnRef idx="2">
              <a:schemeClr val="lt1"/>
            </a:lnRef>
            <a:fillRef idx="1">
              <a:schemeClr val="accent2">
                <a:alpha val="90000"/>
                <a:alpha val="50000"/>
              </a:schemeClr>
            </a:fillRef>
            <a:effectRef idx="0"/>
            <a:fontRef idx="minor"/>
          </p:style>
          <p:txBody>
            <a:bodyPr lIns="51120" rIns="51120" tIns="96120" bIns="96120" anchor="ctr" vert="vert" rot="5400000">
              <a:noAutofit/>
            </a:bodyPr>
            <a:p>
              <a:pPr algn="ctr">
                <a:lnSpc>
                  <a:spcPct val="100000"/>
                </a:lnSpc>
              </a:pPr>
              <a:r>
                <a:rPr b="1" i="1" lang="cs-CZ" sz="1800" spc="-1" strike="noStrike">
                  <a:solidFill>
                    <a:srgbClr val="000000"/>
                  </a:solidFill>
                  <a:latin typeface="Calibri"/>
                  <a:ea typeface="DejaVu Sans"/>
                </a:rPr>
                <a:t>  </a:t>
              </a:r>
              <a:r>
                <a:rPr b="1" i="1" lang="cs-CZ" sz="1800" spc="-1" strike="noStrike">
                  <a:solidFill>
                    <a:srgbClr val="000000"/>
                  </a:solidFill>
                  <a:latin typeface="Calibri"/>
                  <a:ea typeface="DejaVu Sans"/>
                </a:rPr>
                <a:t>zaměstnavatelé </a:t>
              </a:r>
              <a:endParaRPr b="0" lang="cs-CZ" sz="1800" spc="-1" strike="noStrike">
                <a:latin typeface="Arial"/>
              </a:endParaRPr>
            </a:p>
          </p:txBody>
        </p:sp>
        <p:sp>
          <p:nvSpPr>
            <p:cNvPr id="164" name="CustomShape 4"/>
            <p:cNvSpPr/>
            <p:nvPr/>
          </p:nvSpPr>
          <p:spPr>
            <a:xfrm rot="16200000">
              <a:off x="2355480" y="2301840"/>
              <a:ext cx="4551840" cy="2715480"/>
            </a:xfrm>
            <a:prstGeom prst="flowChartManualOperation">
              <a:avLst/>
            </a:prstGeom>
            <a:ln>
              <a:round/>
            </a:ln>
          </p:spPr>
          <p:style>
            <a:lnRef idx="2">
              <a:schemeClr val="lt1"/>
            </a:lnRef>
            <a:fillRef idx="1">
              <a:schemeClr val="accent2">
                <a:alpha val="90000"/>
                <a:alpha val="50000"/>
              </a:schemeClr>
            </a:fillRef>
            <a:effectRef idx="0"/>
            <a:fontRef idx="minor"/>
          </p:style>
          <p:txBody>
            <a:bodyPr lIns="51120" rIns="51120" tIns="96120" bIns="96120" anchor="ctr" vert="vert" rot="5400000">
              <a:noAutofit/>
            </a:bodyPr>
            <a:p>
              <a:pPr algn="ctr">
                <a:lnSpc>
                  <a:spcPct val="100000"/>
                </a:lnSpc>
              </a:pPr>
              <a:r>
                <a:rPr b="1" i="1" lang="cs-CZ" sz="1800" spc="-1" strike="noStrike">
                  <a:solidFill>
                    <a:srgbClr val="000000"/>
                  </a:solidFill>
                  <a:latin typeface="Calibri"/>
                  <a:ea typeface="DejaVu Sans"/>
                </a:rPr>
                <a:t>zaměstnanci, kteří jsou účastni nemocenského a důchodového pojištění </a:t>
              </a:r>
              <a:endParaRPr b="0" lang="cs-CZ" sz="1800" spc="-1" strike="noStrike">
                <a:latin typeface="Arial"/>
              </a:endParaRPr>
            </a:p>
          </p:txBody>
        </p:sp>
        <p:sp>
          <p:nvSpPr>
            <p:cNvPr id="165" name="CustomShape 5"/>
            <p:cNvSpPr/>
            <p:nvPr/>
          </p:nvSpPr>
          <p:spPr>
            <a:xfrm rot="16200000">
              <a:off x="5275440" y="2301840"/>
              <a:ext cx="4551840" cy="2715480"/>
            </a:xfrm>
            <a:prstGeom prst="flowChartManualOperation">
              <a:avLst/>
            </a:prstGeom>
            <a:ln>
              <a:round/>
            </a:ln>
          </p:spPr>
          <p:style>
            <a:lnRef idx="2">
              <a:schemeClr val="lt1"/>
            </a:lnRef>
            <a:fillRef idx="1">
              <a:schemeClr val="accent2">
                <a:alpha val="90000"/>
                <a:alpha val="50000"/>
              </a:schemeClr>
            </a:fillRef>
            <a:effectRef idx="0"/>
            <a:fontRef idx="minor"/>
          </p:style>
          <p:txBody>
            <a:bodyPr lIns="51120" rIns="51120" tIns="96120" bIns="96120" anchor="ctr" vert="vert" rot="5400000">
              <a:noAutofit/>
            </a:bodyPr>
            <a:p>
              <a:pPr algn="ctr">
                <a:lnSpc>
                  <a:spcPct val="100000"/>
                </a:lnSpc>
              </a:pPr>
              <a:r>
                <a:rPr b="1" i="1" lang="cs-CZ" sz="1800" spc="-1" strike="noStrike">
                  <a:solidFill>
                    <a:srgbClr val="000000"/>
                  </a:solidFill>
                  <a:latin typeface="Calibri"/>
                  <a:ea typeface="DejaVu Sans"/>
                </a:rPr>
                <a:t>osoby samostatně výdělečně činné</a:t>
              </a:r>
              <a:endParaRPr b="0" lang="cs-CZ" sz="1800" spc="-1" strike="noStrike">
                <a:latin typeface="Arial"/>
              </a:endParaRPr>
            </a:p>
          </p:txBody>
        </p:sp>
        <p:sp>
          <p:nvSpPr>
            <p:cNvPr id="166" name="CustomShape 6"/>
            <p:cNvSpPr/>
            <p:nvPr/>
          </p:nvSpPr>
          <p:spPr>
            <a:xfrm rot="16200000">
              <a:off x="8195040" y="2301840"/>
              <a:ext cx="4551840" cy="2715480"/>
            </a:xfrm>
            <a:prstGeom prst="flowChartManualOperation">
              <a:avLst/>
            </a:prstGeom>
            <a:ln>
              <a:round/>
            </a:ln>
          </p:spPr>
          <p:style>
            <a:lnRef idx="2">
              <a:schemeClr val="lt1"/>
            </a:lnRef>
            <a:fillRef idx="1">
              <a:schemeClr val="accent2">
                <a:alpha val="90000"/>
                <a:alpha val="50000"/>
              </a:schemeClr>
            </a:fillRef>
            <a:effectRef idx="0"/>
            <a:fontRef idx="minor"/>
          </p:style>
          <p:txBody>
            <a:bodyPr lIns="51120" rIns="51120" tIns="96120" bIns="96120" anchor="ctr" vert="vert" rot="5400000">
              <a:noAutofit/>
            </a:bodyPr>
            <a:p>
              <a:pPr algn="ctr">
                <a:lnSpc>
                  <a:spcPct val="100000"/>
                </a:lnSpc>
              </a:pPr>
              <a:r>
                <a:rPr b="1" i="1" lang="cs-CZ" sz="1800" spc="-1" strike="noStrike">
                  <a:solidFill>
                    <a:srgbClr val="000000"/>
                  </a:solidFill>
                  <a:latin typeface="Calibri"/>
                  <a:ea typeface="DejaVu Sans"/>
                </a:rPr>
                <a:t>osoby, které jsou dobrovolně účastny důchodového pojištění</a:t>
              </a:r>
              <a:endParaRPr b="0" lang="cs-CZ" sz="1800" spc="-1" strike="noStrike">
                <a:latin typeface="Arial"/>
              </a:endParaRPr>
            </a:p>
          </p:txBody>
        </p:sp>
      </p:grpSp>
    </p:spTree>
  </p:cSld>
  <mc:AlternateContent>
    <mc:Choice Requires="p14">
      <p:transition spd="med" p14:dur="700">
        <p:fade/>
      </p:transition>
    </mc:Choice>
    <mc:Fallback>
      <p:transition spd="med">
        <p:fade/>
      </p:transition>
    </mc:Fallback>
  </mc:AlternateContent>
  <p:timing>
    <p:tnLst>
      <p:par>
        <p:cTn id="26" dur="indefinite" restart="never" nodeType="tmRoot">
          <p:childTnLst>
            <p:seq>
              <p:cTn id="27"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CustomShape 1"/>
          <p:cNvSpPr/>
          <p:nvPr/>
        </p:nvSpPr>
        <p:spPr>
          <a:xfrm>
            <a:off x="0" y="0"/>
            <a:ext cx="12191400" cy="810720"/>
          </a:xfrm>
          <a:prstGeom prst="rect">
            <a:avLst/>
          </a:prstGeom>
          <a:noFill/>
          <a:ln>
            <a:noFill/>
          </a:ln>
        </p:spPr>
        <p:style>
          <a:lnRef idx="0"/>
          <a:fillRef idx="0"/>
          <a:effectRef idx="0"/>
          <a:fontRef idx="minor"/>
        </p:style>
        <p:txBody>
          <a:bodyPr lIns="90000" rIns="90000" tIns="45000" bIns="45000" anchor="b">
            <a:normAutofit/>
          </a:bodyPr>
          <a:p>
            <a:pPr algn="ctr">
              <a:lnSpc>
                <a:spcPct val="90000"/>
              </a:lnSpc>
            </a:pPr>
            <a:r>
              <a:rPr b="1" lang="cs-CZ" sz="4000" spc="-1" strike="noStrike" cap="all">
                <a:solidFill>
                  <a:srgbClr val="3494ba"/>
                </a:solidFill>
                <a:latin typeface="Calibri"/>
              </a:rPr>
              <a:t>SOCIÁLNÍ POJIŠTĚNÍ V SOBĚ ZAHRNUJE PLATBY NA:</a:t>
            </a:r>
            <a:endParaRPr b="0" lang="cs-CZ" sz="4000" spc="-1" strike="noStrike">
              <a:latin typeface="Arial"/>
            </a:endParaRPr>
          </a:p>
        </p:txBody>
      </p:sp>
      <p:grpSp>
        <p:nvGrpSpPr>
          <p:cNvPr id="168" name="Group 2"/>
          <p:cNvGrpSpPr/>
          <p:nvPr/>
        </p:nvGrpSpPr>
        <p:grpSpPr>
          <a:xfrm>
            <a:off x="525960" y="1486080"/>
            <a:ext cx="11063160" cy="4365720"/>
            <a:chOff x="525960" y="1486080"/>
            <a:chExt cx="11063160" cy="4365720"/>
          </a:xfrm>
        </p:grpSpPr>
        <p:sp>
          <p:nvSpPr>
            <p:cNvPr id="169" name="CustomShape 3"/>
            <p:cNvSpPr/>
            <p:nvPr/>
          </p:nvSpPr>
          <p:spPr>
            <a:xfrm>
              <a:off x="1355760" y="1486080"/>
              <a:ext cx="9403920" cy="4365720"/>
            </a:xfrm>
            <a:prstGeom prst="rightArrow">
              <a:avLst>
                <a:gd name="adj1" fmla="val 50000"/>
                <a:gd name="adj2" fmla="val 50000"/>
              </a:avLst>
            </a:prstGeom>
            <a:ln>
              <a:noFill/>
            </a:ln>
          </p:spPr>
          <p:style>
            <a:lnRef idx="0">
              <a:schemeClr val="dk1"/>
            </a:lnRef>
            <a:fillRef idx="1">
              <a:schemeClr val="accent2">
                <a:tint val="40000"/>
              </a:schemeClr>
            </a:fillRef>
            <a:effectRef idx="0"/>
            <a:fontRef idx="minor"/>
          </p:style>
        </p:sp>
        <p:grpSp>
          <p:nvGrpSpPr>
            <p:cNvPr id="170" name="Group 4"/>
            <p:cNvGrpSpPr/>
            <p:nvPr/>
          </p:nvGrpSpPr>
          <p:grpSpPr>
            <a:xfrm>
              <a:off x="525960" y="2795760"/>
              <a:ext cx="11063160" cy="1745640"/>
              <a:chOff x="525960" y="2795760"/>
              <a:chExt cx="11063160" cy="1745640"/>
            </a:xfrm>
          </p:grpSpPr>
          <p:sp>
            <p:nvSpPr>
              <p:cNvPr id="171" name="CustomShape 5"/>
              <p:cNvSpPr/>
              <p:nvPr/>
            </p:nvSpPr>
            <p:spPr>
              <a:xfrm>
                <a:off x="525960" y="2795760"/>
                <a:ext cx="3568320" cy="1745640"/>
              </a:xfrm>
              <a:prstGeom prst="roundRect">
                <a:avLst>
                  <a:gd name="adj" fmla="val 16667"/>
                </a:avLst>
              </a:prstGeom>
              <a:ln>
                <a:noFill/>
              </a:ln>
            </p:spPr>
            <p:style>
              <a:lnRef idx="0">
                <a:schemeClr val="lt1"/>
              </a:lnRef>
              <a:fillRef idx="1">
                <a:schemeClr val="accent2">
                  <a:alpha val="90000"/>
                  <a:alpha val="50000"/>
                </a:schemeClr>
              </a:fillRef>
              <a:effectRef idx="0"/>
              <a:fontRef idx="minor"/>
            </p:style>
            <p:txBody>
              <a:bodyPr lIns="90000" rIns="90000" tIns="45000" bIns="45000" anchor="ctr">
                <a:noAutofit/>
              </a:bodyPr>
              <a:p>
                <a:pPr algn="ctr">
                  <a:lnSpc>
                    <a:spcPct val="100000"/>
                  </a:lnSpc>
                </a:pPr>
                <a:r>
                  <a:rPr b="1" lang="cs-CZ" sz="3000" spc="-1" strike="noStrike">
                    <a:solidFill>
                      <a:srgbClr val="000000"/>
                    </a:solidFill>
                    <a:latin typeface="Calibri"/>
                    <a:ea typeface="DejaVu Sans"/>
                  </a:rPr>
                  <a:t>DŮCHODOVÉ POJIŠTĚNÍ</a:t>
                </a:r>
                <a:endParaRPr b="0" lang="cs-CZ" sz="3000" spc="-1" strike="noStrike">
                  <a:latin typeface="Arial"/>
                </a:endParaRPr>
              </a:p>
            </p:txBody>
          </p:sp>
          <p:sp>
            <p:nvSpPr>
              <p:cNvPr id="172" name="CustomShape 6"/>
              <p:cNvSpPr/>
              <p:nvPr/>
            </p:nvSpPr>
            <p:spPr>
              <a:xfrm>
                <a:off x="4273200" y="2795760"/>
                <a:ext cx="3568320" cy="1745640"/>
              </a:xfrm>
              <a:prstGeom prst="roundRect">
                <a:avLst>
                  <a:gd name="adj" fmla="val 16667"/>
                </a:avLst>
              </a:prstGeom>
              <a:ln>
                <a:noFill/>
              </a:ln>
            </p:spPr>
            <p:style>
              <a:lnRef idx="0">
                <a:schemeClr val="lt1"/>
              </a:lnRef>
              <a:fillRef idx="1">
                <a:schemeClr val="accent2">
                  <a:alpha val="90000"/>
                  <a:alpha val="50000"/>
                </a:schemeClr>
              </a:fillRef>
              <a:effectRef idx="0"/>
              <a:fontRef idx="minor"/>
            </p:style>
            <p:txBody>
              <a:bodyPr lIns="90000" rIns="90000" tIns="45000" bIns="45000" anchor="ctr">
                <a:noAutofit/>
              </a:bodyPr>
              <a:p>
                <a:pPr algn="ctr">
                  <a:lnSpc>
                    <a:spcPct val="100000"/>
                  </a:lnSpc>
                </a:pPr>
                <a:r>
                  <a:rPr b="1" lang="cs-CZ" sz="3000" spc="-1" strike="noStrike">
                    <a:solidFill>
                      <a:srgbClr val="000000"/>
                    </a:solidFill>
                    <a:latin typeface="Calibri"/>
                    <a:ea typeface="DejaVu Sans"/>
                  </a:rPr>
                  <a:t>NEMOCENSKÉ POJIŠTĚNÍ</a:t>
                </a:r>
                <a:endParaRPr b="0" lang="cs-CZ" sz="3000" spc="-1" strike="noStrike">
                  <a:latin typeface="Arial"/>
                </a:endParaRPr>
              </a:p>
            </p:txBody>
          </p:sp>
          <p:sp>
            <p:nvSpPr>
              <p:cNvPr id="173" name="CustomShape 7"/>
              <p:cNvSpPr/>
              <p:nvPr/>
            </p:nvSpPr>
            <p:spPr>
              <a:xfrm>
                <a:off x="8020800" y="2795760"/>
                <a:ext cx="3568320" cy="1745640"/>
              </a:xfrm>
              <a:prstGeom prst="roundRect">
                <a:avLst>
                  <a:gd name="adj" fmla="val 16667"/>
                </a:avLst>
              </a:prstGeom>
              <a:ln>
                <a:noFill/>
              </a:ln>
            </p:spPr>
            <p:style>
              <a:lnRef idx="0">
                <a:schemeClr val="lt1"/>
              </a:lnRef>
              <a:fillRef idx="1">
                <a:schemeClr val="accent2">
                  <a:alpha val="90000"/>
                  <a:alpha val="50000"/>
                </a:schemeClr>
              </a:fillRef>
              <a:effectRef idx="0"/>
              <a:fontRef idx="minor"/>
            </p:style>
            <p:txBody>
              <a:bodyPr lIns="90000" rIns="90000" tIns="45000" bIns="45000" anchor="ctr">
                <a:noAutofit/>
              </a:bodyPr>
              <a:p>
                <a:pPr algn="ctr">
                  <a:lnSpc>
                    <a:spcPct val="100000"/>
                  </a:lnSpc>
                </a:pPr>
                <a:r>
                  <a:rPr b="1" lang="cs-CZ" sz="3000" spc="-1" strike="noStrike">
                    <a:solidFill>
                      <a:srgbClr val="000000"/>
                    </a:solidFill>
                    <a:latin typeface="Calibri"/>
                    <a:ea typeface="DejaVu Sans"/>
                  </a:rPr>
                  <a:t>PŘÍSPĚVEK NA STÁTNÍ POLITIKU ZAMĚSTNANOSTI</a:t>
                </a:r>
                <a:endParaRPr b="0" lang="cs-CZ" sz="3000" spc="-1" strike="noStrike">
                  <a:latin typeface="Arial"/>
                </a:endParaRPr>
              </a:p>
            </p:txBody>
          </p:sp>
        </p:grpSp>
      </p:grpSp>
    </p:spTree>
  </p:cSld>
  <mc:AlternateContent>
    <mc:Choice Requires="p14">
      <p:transition spd="med" p14:dur="700">
        <p:fade/>
      </p:transition>
    </mc:Choice>
    <mc:Fallback>
      <p:transition spd="med">
        <p:fade/>
      </p:transition>
    </mc:Fallback>
  </mc:AlternateContent>
  <p:timing>
    <p:tnLst>
      <p:par>
        <p:cTn id="28" dur="indefinite" restart="never" nodeType="tmRoot">
          <p:childTnLst>
            <p:seq>
              <p:cTn id="29"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74" name="Table 1"/>
          <p:cNvGraphicFramePr/>
          <p:nvPr/>
        </p:nvGraphicFramePr>
        <p:xfrm>
          <a:off x="392400" y="320040"/>
          <a:ext cx="11299680" cy="6135480"/>
        </p:xfrm>
        <a:graphic>
          <a:graphicData uri="http://schemas.openxmlformats.org/drawingml/2006/table">
            <a:tbl>
              <a:tblPr/>
              <a:tblGrid>
                <a:gridCol w="2527560"/>
                <a:gridCol w="2125800"/>
                <a:gridCol w="2126520"/>
                <a:gridCol w="2260080"/>
                <a:gridCol w="2260080"/>
              </a:tblGrid>
              <a:tr h="645480">
                <a:tc gridSpan="5">
                  <a:txBody>
                    <a:bodyPr>
                      <a:noAutofit/>
                    </a:bodyPr>
                    <a:p>
                      <a:pPr algn="ctr">
                        <a:lnSpc>
                          <a:spcPct val="100000"/>
                        </a:lnSpc>
                      </a:pPr>
                      <a:r>
                        <a:rPr b="1" lang="cs-CZ" sz="3100" spc="-1" strike="noStrike">
                          <a:solidFill>
                            <a:srgbClr val="ffffff"/>
                          </a:solidFill>
                          <a:latin typeface="Calibri"/>
                        </a:rPr>
                        <a:t>VÝŠE POJISTNÉHO</a:t>
                      </a:r>
                      <a:endParaRPr b="0" lang="cs-CZ" sz="3100" spc="-1" strike="noStrike">
                        <a:latin typeface="Arial"/>
                      </a:endParaRPr>
                    </a:p>
                  </a:txBody>
                  <a:tcPr marL="91440" marR="91440">
                    <a:lnL w="12240">
                      <a:solidFill>
                        <a:srgbClr val="3494ba"/>
                      </a:solidFill>
                    </a:lnL>
                    <a:lnR w="12240">
                      <a:solidFill>
                        <a:srgbClr val="3494ba"/>
                      </a:solidFill>
                    </a:lnR>
                    <a:lnT w="12240">
                      <a:solidFill>
                        <a:srgbClr val="3494ba"/>
                      </a:solidFill>
                    </a:lnT>
                    <a:lnB w="12240">
                      <a:solidFill>
                        <a:srgbClr val="3494ba"/>
                      </a:solidFill>
                    </a:lnB>
                    <a:solidFill>
                      <a:srgbClr val="3494ba"/>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r>
              <a:tr h="564480">
                <a:tc>
                  <a:tcPr marL="91440" marR="91440">
                    <a:lnL w="12240">
                      <a:solidFill>
                        <a:srgbClr val="3494ba"/>
                      </a:solidFill>
                    </a:lnL>
                    <a:lnR w="12240">
                      <a:solidFill>
                        <a:srgbClr val="3494ba"/>
                      </a:solidFill>
                    </a:lnR>
                    <a:lnT w="12240">
                      <a:solidFill>
                        <a:srgbClr val="3494ba"/>
                      </a:solidFill>
                    </a:lnT>
                    <a:lnB w="12240">
                      <a:solidFill>
                        <a:srgbClr val="3494ba"/>
                      </a:solidFill>
                    </a:lnB>
                    <a:solidFill>
                      <a:srgbClr val="e8eef3"/>
                    </a:solidFill>
                  </a:tcPr>
                </a:tc>
                <a:tc>
                  <a:txBody>
                    <a:bodyPr>
                      <a:noAutofit/>
                    </a:bodyPr>
                    <a:p>
                      <a:pPr algn="ctr">
                        <a:lnSpc>
                          <a:spcPct val="100000"/>
                        </a:lnSpc>
                      </a:pPr>
                      <a:r>
                        <a:rPr b="0" lang="cs-CZ" sz="1900" spc="-1" strike="noStrike">
                          <a:solidFill>
                            <a:srgbClr val="000000"/>
                          </a:solidFill>
                          <a:latin typeface="Calibri"/>
                        </a:rPr>
                        <a:t>ZAMĚSTNAVATELÉ</a:t>
                      </a:r>
                      <a:endParaRPr b="0" lang="cs-CZ" sz="1900" spc="-1" strike="noStrike">
                        <a:latin typeface="Arial"/>
                      </a:endParaRPr>
                    </a:p>
                  </a:txBody>
                  <a:tcPr marL="91440" marR="91440">
                    <a:lnL w="12240">
                      <a:solidFill>
                        <a:srgbClr val="3494ba"/>
                      </a:solidFill>
                    </a:lnL>
                    <a:lnR w="12240">
                      <a:solidFill>
                        <a:srgbClr val="3494ba"/>
                      </a:solidFill>
                    </a:lnR>
                    <a:lnT w="12240">
                      <a:solidFill>
                        <a:srgbClr val="3494ba"/>
                      </a:solidFill>
                    </a:lnT>
                    <a:lnB w="12240">
                      <a:solidFill>
                        <a:srgbClr val="3494ba"/>
                      </a:solidFill>
                    </a:lnB>
                    <a:solidFill>
                      <a:srgbClr val="e8eef3"/>
                    </a:solidFill>
                  </a:tcPr>
                </a:tc>
                <a:tc>
                  <a:txBody>
                    <a:bodyPr>
                      <a:noAutofit/>
                    </a:bodyPr>
                    <a:p>
                      <a:pPr algn="ctr">
                        <a:lnSpc>
                          <a:spcPct val="100000"/>
                        </a:lnSpc>
                      </a:pPr>
                      <a:r>
                        <a:rPr b="0" lang="cs-CZ" sz="1900" spc="-1" strike="noStrike">
                          <a:solidFill>
                            <a:srgbClr val="000000"/>
                          </a:solidFill>
                          <a:latin typeface="Calibri"/>
                        </a:rPr>
                        <a:t>ZAMĚSTNANCI</a:t>
                      </a:r>
                      <a:endParaRPr b="0" lang="cs-CZ" sz="1900" spc="-1" strike="noStrike">
                        <a:latin typeface="Arial"/>
                      </a:endParaRPr>
                    </a:p>
                  </a:txBody>
                  <a:tcPr marL="91440" marR="91440">
                    <a:lnL w="12240">
                      <a:solidFill>
                        <a:srgbClr val="3494ba"/>
                      </a:solidFill>
                    </a:lnL>
                    <a:lnR w="12240">
                      <a:solidFill>
                        <a:srgbClr val="3494ba"/>
                      </a:solidFill>
                    </a:lnR>
                    <a:lnT w="12240">
                      <a:solidFill>
                        <a:srgbClr val="3494ba"/>
                      </a:solidFill>
                    </a:lnT>
                    <a:lnB w="12240">
                      <a:solidFill>
                        <a:srgbClr val="3494ba"/>
                      </a:solidFill>
                    </a:lnB>
                    <a:solidFill>
                      <a:srgbClr val="e8eef3"/>
                    </a:solidFill>
                  </a:tcPr>
                </a:tc>
                <a:tc>
                  <a:txBody>
                    <a:bodyPr>
                      <a:noAutofit/>
                    </a:bodyPr>
                    <a:p>
                      <a:pPr algn="ctr">
                        <a:lnSpc>
                          <a:spcPct val="100000"/>
                        </a:lnSpc>
                      </a:pPr>
                      <a:r>
                        <a:rPr b="0" lang="cs-CZ" sz="1900" spc="-1" strike="noStrike">
                          <a:solidFill>
                            <a:srgbClr val="000000"/>
                          </a:solidFill>
                          <a:latin typeface="Calibri"/>
                        </a:rPr>
                        <a:t>OSVČ</a:t>
                      </a:r>
                      <a:endParaRPr b="0" lang="cs-CZ" sz="1900" spc="-1" strike="noStrike">
                        <a:latin typeface="Arial"/>
                      </a:endParaRPr>
                    </a:p>
                  </a:txBody>
                  <a:tcPr marL="91440" marR="91440">
                    <a:lnL w="12240">
                      <a:solidFill>
                        <a:srgbClr val="3494ba"/>
                      </a:solidFill>
                    </a:lnL>
                    <a:lnR w="12240">
                      <a:solidFill>
                        <a:srgbClr val="3494ba"/>
                      </a:solidFill>
                    </a:lnR>
                    <a:lnT w="12240">
                      <a:solidFill>
                        <a:srgbClr val="3494ba"/>
                      </a:solidFill>
                    </a:lnT>
                    <a:lnB w="12240">
                      <a:solidFill>
                        <a:srgbClr val="3494ba"/>
                      </a:solidFill>
                    </a:lnB>
                    <a:solidFill>
                      <a:srgbClr val="e8eef3"/>
                    </a:solidFill>
                  </a:tcPr>
                </a:tc>
                <a:tc>
                  <a:txBody>
                    <a:bodyPr>
                      <a:noAutofit/>
                    </a:bodyPr>
                    <a:p>
                      <a:pPr algn="ctr">
                        <a:lnSpc>
                          <a:spcPct val="100000"/>
                        </a:lnSpc>
                      </a:pPr>
                      <a:r>
                        <a:rPr b="0" lang="cs-CZ" sz="1900" spc="-1" strike="noStrike">
                          <a:solidFill>
                            <a:srgbClr val="000000"/>
                          </a:solidFill>
                          <a:latin typeface="Calibri"/>
                        </a:rPr>
                        <a:t>SAMOPLÁTCI</a:t>
                      </a:r>
                      <a:endParaRPr b="0" lang="cs-CZ" sz="1900" spc="-1" strike="noStrike">
                        <a:latin typeface="Arial"/>
                      </a:endParaRPr>
                    </a:p>
                  </a:txBody>
                  <a:tcPr marL="91440" marR="91440">
                    <a:lnL w="12240">
                      <a:solidFill>
                        <a:srgbClr val="3494ba"/>
                      </a:solidFill>
                    </a:lnL>
                    <a:lnR w="12240">
                      <a:solidFill>
                        <a:srgbClr val="3494ba"/>
                      </a:solidFill>
                    </a:lnR>
                    <a:lnT w="12240">
                      <a:solidFill>
                        <a:srgbClr val="3494ba"/>
                      </a:solidFill>
                    </a:lnT>
                    <a:lnB w="12240">
                      <a:solidFill>
                        <a:srgbClr val="3494ba"/>
                      </a:solidFill>
                    </a:lnB>
                    <a:solidFill>
                      <a:srgbClr val="e8eef3"/>
                    </a:solidFill>
                  </a:tcPr>
                </a:tc>
              </a:tr>
              <a:tr h="1513800">
                <a:tc>
                  <a:txBody>
                    <a:bodyPr>
                      <a:noAutofit/>
                    </a:bodyPr>
                    <a:p>
                      <a:pPr>
                        <a:lnSpc>
                          <a:spcPct val="100000"/>
                        </a:lnSpc>
                      </a:pPr>
                      <a:r>
                        <a:rPr b="0" lang="cs-CZ" sz="1900" spc="-1" strike="noStrike">
                          <a:solidFill>
                            <a:srgbClr val="000000"/>
                          </a:solidFill>
                          <a:latin typeface="Calibri"/>
                        </a:rPr>
                        <a:t>Nemocenské pojištění</a:t>
                      </a:r>
                      <a:endParaRPr b="0" lang="cs-CZ" sz="1900" spc="-1" strike="noStrike">
                        <a:latin typeface="Arial"/>
                      </a:endParaRPr>
                    </a:p>
                  </a:txBody>
                  <a:tcPr marL="91440" marR="91440">
                    <a:lnL w="12240">
                      <a:solidFill>
                        <a:srgbClr val="3494ba"/>
                      </a:solidFill>
                    </a:lnL>
                    <a:lnR w="12240">
                      <a:solidFill>
                        <a:srgbClr val="3494ba"/>
                      </a:solidFill>
                    </a:lnR>
                    <a:lnT w="12240">
                      <a:solidFill>
                        <a:srgbClr val="3494ba"/>
                      </a:solidFill>
                    </a:lnT>
                    <a:lnB w="12240">
                      <a:solidFill>
                        <a:srgbClr val="3494ba"/>
                      </a:solidFill>
                    </a:lnB>
                    <a:solidFill>
                      <a:srgbClr val="ffffff"/>
                    </a:solidFill>
                  </a:tcPr>
                </a:tc>
                <a:tc>
                  <a:txBody>
                    <a:bodyPr>
                      <a:noAutofit/>
                    </a:bodyPr>
                    <a:p>
                      <a:pPr algn="ctr">
                        <a:lnSpc>
                          <a:spcPct val="100000"/>
                        </a:lnSpc>
                      </a:pPr>
                      <a:r>
                        <a:rPr b="1" lang="cs-CZ" sz="1900" spc="-1" strike="noStrike">
                          <a:solidFill>
                            <a:srgbClr val="000000"/>
                          </a:solidFill>
                          <a:latin typeface="Calibri"/>
                        </a:rPr>
                        <a:t>2,1%</a:t>
                      </a:r>
                      <a:endParaRPr b="0" lang="cs-CZ" sz="1900" spc="-1" strike="noStrike">
                        <a:latin typeface="Arial"/>
                      </a:endParaRPr>
                    </a:p>
                  </a:txBody>
                  <a:tcPr marL="91440" marR="91440">
                    <a:lnL w="12240">
                      <a:solidFill>
                        <a:srgbClr val="3494ba"/>
                      </a:solidFill>
                    </a:lnL>
                    <a:lnR w="12240">
                      <a:solidFill>
                        <a:srgbClr val="3494ba"/>
                      </a:solidFill>
                    </a:lnR>
                    <a:lnT w="12240">
                      <a:solidFill>
                        <a:srgbClr val="3494ba"/>
                      </a:solidFill>
                    </a:lnT>
                    <a:lnB w="12240">
                      <a:solidFill>
                        <a:srgbClr val="3494ba"/>
                      </a:solidFill>
                    </a:lnB>
                    <a:solidFill>
                      <a:srgbClr val="ffffff"/>
                    </a:solidFill>
                  </a:tcPr>
                </a:tc>
                <a:tc>
                  <a:txBody>
                    <a:bodyPr>
                      <a:noAutofit/>
                    </a:bodyPr>
                    <a:p>
                      <a:pPr algn="ctr">
                        <a:lnSpc>
                          <a:spcPct val="100000"/>
                        </a:lnSpc>
                      </a:pPr>
                      <a:r>
                        <a:rPr b="1" lang="cs-CZ" sz="1900" spc="-1" strike="noStrike">
                          <a:solidFill>
                            <a:srgbClr val="000000"/>
                          </a:solidFill>
                          <a:latin typeface="Calibri"/>
                        </a:rPr>
                        <a:t>-</a:t>
                      </a:r>
                      <a:endParaRPr b="0" lang="cs-CZ" sz="1900" spc="-1" strike="noStrike">
                        <a:latin typeface="Arial"/>
                      </a:endParaRPr>
                    </a:p>
                  </a:txBody>
                  <a:tcPr marL="91440" marR="91440">
                    <a:lnL w="12240">
                      <a:solidFill>
                        <a:srgbClr val="3494ba"/>
                      </a:solidFill>
                    </a:lnL>
                    <a:lnR w="12240">
                      <a:solidFill>
                        <a:srgbClr val="3494ba"/>
                      </a:solidFill>
                    </a:lnR>
                    <a:lnT w="12240">
                      <a:solidFill>
                        <a:srgbClr val="3494ba"/>
                      </a:solidFill>
                    </a:lnT>
                    <a:lnB w="12240">
                      <a:solidFill>
                        <a:srgbClr val="3494ba"/>
                      </a:solidFill>
                    </a:lnB>
                    <a:solidFill>
                      <a:srgbClr val="ffffff"/>
                    </a:solidFill>
                  </a:tcPr>
                </a:tc>
                <a:tc>
                  <a:txBody>
                    <a:bodyPr>
                      <a:noAutofit/>
                    </a:bodyPr>
                    <a:p>
                      <a:pPr algn="ctr">
                        <a:lnSpc>
                          <a:spcPct val="100000"/>
                        </a:lnSpc>
                      </a:pPr>
                      <a:r>
                        <a:rPr b="1" lang="cs-CZ" sz="1900" spc="-1" strike="noStrike">
                          <a:solidFill>
                            <a:srgbClr val="92d050"/>
                          </a:solidFill>
                          <a:latin typeface="Calibri"/>
                        </a:rPr>
                        <a:t>2,1%</a:t>
                      </a:r>
                      <a:r>
                        <a:rPr b="0" lang="cs-CZ" sz="1900" spc="-1" strike="noStrike">
                          <a:solidFill>
                            <a:srgbClr val="92d050"/>
                          </a:solidFill>
                          <a:latin typeface="Calibri"/>
                        </a:rPr>
                        <a:t> </a:t>
                      </a:r>
                      <a:endParaRPr b="0" lang="cs-CZ" sz="1900" spc="-1" strike="noStrike">
                        <a:latin typeface="Arial"/>
                      </a:endParaRPr>
                    </a:p>
                    <a:p>
                      <a:pPr algn="ctr">
                        <a:lnSpc>
                          <a:spcPct val="100000"/>
                        </a:lnSpc>
                      </a:pPr>
                      <a:r>
                        <a:rPr b="0" lang="cs-CZ" sz="1900" spc="-1" strike="noStrike">
                          <a:solidFill>
                            <a:srgbClr val="000000"/>
                          </a:solidFill>
                          <a:latin typeface="Calibri"/>
                        </a:rPr>
                        <a:t>z vyměřovacího základu, pokud jsou dobrovolně účastny</a:t>
                      </a:r>
                      <a:endParaRPr b="0" lang="cs-CZ" sz="1900" spc="-1" strike="noStrike">
                        <a:latin typeface="Arial"/>
                      </a:endParaRPr>
                    </a:p>
                    <a:p>
                      <a:pPr>
                        <a:lnSpc>
                          <a:spcPct val="100000"/>
                        </a:lnSpc>
                      </a:pPr>
                      <a:endParaRPr b="0" lang="cs-CZ" sz="1900" spc="-1" strike="noStrike">
                        <a:latin typeface="Arial"/>
                      </a:endParaRPr>
                    </a:p>
                  </a:txBody>
                  <a:tcPr marL="91440" marR="91440">
                    <a:lnL w="12240">
                      <a:solidFill>
                        <a:srgbClr val="3494ba"/>
                      </a:solidFill>
                    </a:lnL>
                    <a:lnR w="12240">
                      <a:solidFill>
                        <a:srgbClr val="3494ba"/>
                      </a:solidFill>
                    </a:lnR>
                    <a:lnT w="12240">
                      <a:solidFill>
                        <a:srgbClr val="3494ba"/>
                      </a:solidFill>
                    </a:lnT>
                    <a:lnB w="12240">
                      <a:solidFill>
                        <a:srgbClr val="3494ba"/>
                      </a:solidFill>
                    </a:lnB>
                    <a:solidFill>
                      <a:srgbClr val="ffffff"/>
                    </a:solidFill>
                  </a:tcPr>
                </a:tc>
                <a:tc>
                  <a:txBody>
                    <a:bodyPr>
                      <a:noAutofit/>
                    </a:bodyPr>
                    <a:p>
                      <a:pPr algn="ctr">
                        <a:lnSpc>
                          <a:spcPct val="100000"/>
                        </a:lnSpc>
                      </a:pPr>
                      <a:r>
                        <a:rPr b="1" lang="cs-CZ" sz="1900" spc="-1" strike="noStrike">
                          <a:solidFill>
                            <a:srgbClr val="000000"/>
                          </a:solidFill>
                          <a:latin typeface="Calibri"/>
                        </a:rPr>
                        <a:t>-</a:t>
                      </a:r>
                      <a:endParaRPr b="0" lang="cs-CZ" sz="1900" spc="-1" strike="noStrike">
                        <a:latin typeface="Arial"/>
                      </a:endParaRPr>
                    </a:p>
                  </a:txBody>
                  <a:tcPr marL="91440" marR="91440">
                    <a:lnL w="12240">
                      <a:solidFill>
                        <a:srgbClr val="3494ba"/>
                      </a:solidFill>
                    </a:lnL>
                    <a:lnR w="12240">
                      <a:solidFill>
                        <a:srgbClr val="3494ba"/>
                      </a:solidFill>
                    </a:lnR>
                    <a:lnT w="12240">
                      <a:solidFill>
                        <a:srgbClr val="3494ba"/>
                      </a:solidFill>
                    </a:lnT>
                    <a:lnB w="12240">
                      <a:solidFill>
                        <a:srgbClr val="3494ba"/>
                      </a:solidFill>
                    </a:lnB>
                    <a:solidFill>
                      <a:srgbClr val="ffffff"/>
                    </a:solidFill>
                  </a:tcPr>
                </a:tc>
              </a:tr>
              <a:tr h="1798200">
                <a:tc>
                  <a:txBody>
                    <a:bodyPr>
                      <a:noAutofit/>
                    </a:bodyPr>
                    <a:p>
                      <a:pPr>
                        <a:lnSpc>
                          <a:spcPct val="100000"/>
                        </a:lnSpc>
                      </a:pPr>
                      <a:r>
                        <a:rPr b="0" lang="cs-CZ" sz="1900" spc="-1" strike="noStrike">
                          <a:solidFill>
                            <a:srgbClr val="000000"/>
                          </a:solidFill>
                          <a:latin typeface="Calibri"/>
                        </a:rPr>
                        <a:t>Důchodové pojištění</a:t>
                      </a:r>
                      <a:endParaRPr b="0" lang="cs-CZ" sz="1900" spc="-1" strike="noStrike">
                        <a:latin typeface="Arial"/>
                      </a:endParaRPr>
                    </a:p>
                  </a:txBody>
                  <a:tcPr marL="91440" marR="91440">
                    <a:lnL w="12240">
                      <a:solidFill>
                        <a:srgbClr val="3494ba"/>
                      </a:solidFill>
                    </a:lnL>
                    <a:lnR w="12240">
                      <a:solidFill>
                        <a:srgbClr val="3494ba"/>
                      </a:solidFill>
                    </a:lnR>
                    <a:lnT w="12240">
                      <a:solidFill>
                        <a:srgbClr val="3494ba"/>
                      </a:solidFill>
                    </a:lnT>
                    <a:lnB w="12240">
                      <a:solidFill>
                        <a:srgbClr val="3494ba"/>
                      </a:solidFill>
                    </a:lnB>
                    <a:solidFill>
                      <a:srgbClr val="e8eef3"/>
                    </a:solidFill>
                  </a:tcPr>
                </a:tc>
                <a:tc>
                  <a:txBody>
                    <a:bodyPr>
                      <a:noAutofit/>
                    </a:bodyPr>
                    <a:p>
                      <a:pPr algn="ctr">
                        <a:lnSpc>
                          <a:spcPct val="100000"/>
                        </a:lnSpc>
                      </a:pPr>
                      <a:r>
                        <a:rPr b="1" lang="cs-CZ" sz="1900" spc="-1" strike="noStrike">
                          <a:solidFill>
                            <a:srgbClr val="000000"/>
                          </a:solidFill>
                          <a:latin typeface="Calibri"/>
                        </a:rPr>
                        <a:t>21,5%</a:t>
                      </a:r>
                      <a:endParaRPr b="0" lang="cs-CZ" sz="1900" spc="-1" strike="noStrike">
                        <a:latin typeface="Arial"/>
                      </a:endParaRPr>
                    </a:p>
                  </a:txBody>
                  <a:tcPr marL="91440" marR="91440">
                    <a:lnL w="12240">
                      <a:solidFill>
                        <a:srgbClr val="3494ba"/>
                      </a:solidFill>
                    </a:lnL>
                    <a:lnR w="12240">
                      <a:solidFill>
                        <a:srgbClr val="3494ba"/>
                      </a:solidFill>
                    </a:lnR>
                    <a:lnT w="12240">
                      <a:solidFill>
                        <a:srgbClr val="3494ba"/>
                      </a:solidFill>
                    </a:lnT>
                    <a:lnB w="12240">
                      <a:solidFill>
                        <a:srgbClr val="3494ba"/>
                      </a:solidFill>
                    </a:lnB>
                    <a:solidFill>
                      <a:srgbClr val="e8eef3"/>
                    </a:solidFill>
                  </a:tcPr>
                </a:tc>
                <a:tc>
                  <a:txBody>
                    <a:bodyPr>
                      <a:noAutofit/>
                    </a:bodyPr>
                    <a:p>
                      <a:pPr algn="ctr">
                        <a:lnSpc>
                          <a:spcPct val="100000"/>
                        </a:lnSpc>
                      </a:pPr>
                      <a:r>
                        <a:rPr b="1" lang="cs-CZ" sz="1900" spc="-1" strike="noStrike">
                          <a:solidFill>
                            <a:srgbClr val="000000"/>
                          </a:solidFill>
                          <a:latin typeface="Calibri"/>
                        </a:rPr>
                        <a:t>6,5%</a:t>
                      </a:r>
                      <a:endParaRPr b="0" lang="cs-CZ" sz="1900" spc="-1" strike="noStrike">
                        <a:latin typeface="Arial"/>
                      </a:endParaRPr>
                    </a:p>
                  </a:txBody>
                  <a:tcPr marL="91440" marR="91440">
                    <a:lnL w="12240">
                      <a:solidFill>
                        <a:srgbClr val="3494ba"/>
                      </a:solidFill>
                    </a:lnL>
                    <a:lnR w="12240">
                      <a:solidFill>
                        <a:srgbClr val="3494ba"/>
                      </a:solidFill>
                    </a:lnR>
                    <a:lnT w="12240">
                      <a:solidFill>
                        <a:srgbClr val="3494ba"/>
                      </a:solidFill>
                    </a:lnT>
                    <a:lnB w="12240">
                      <a:solidFill>
                        <a:srgbClr val="3494ba"/>
                      </a:solidFill>
                    </a:lnB>
                    <a:solidFill>
                      <a:srgbClr val="e8eef3"/>
                    </a:solidFill>
                  </a:tcPr>
                </a:tc>
                <a:tc>
                  <a:txBody>
                    <a:bodyPr>
                      <a:noAutofit/>
                    </a:bodyPr>
                    <a:p>
                      <a:pPr algn="ctr">
                        <a:lnSpc>
                          <a:spcPct val="100000"/>
                        </a:lnSpc>
                      </a:pPr>
                      <a:r>
                        <a:rPr b="1" lang="cs-CZ" sz="1900" spc="-1" strike="noStrike">
                          <a:solidFill>
                            <a:srgbClr val="000000"/>
                          </a:solidFill>
                          <a:latin typeface="Calibri"/>
                        </a:rPr>
                        <a:t>28%</a:t>
                      </a:r>
                      <a:endParaRPr b="0" lang="cs-CZ" sz="1900" spc="-1" strike="noStrike">
                        <a:latin typeface="Arial"/>
                      </a:endParaRPr>
                    </a:p>
                  </a:txBody>
                  <a:tcPr marL="91440" marR="91440">
                    <a:lnL w="12240">
                      <a:solidFill>
                        <a:srgbClr val="3494ba"/>
                      </a:solidFill>
                    </a:lnL>
                    <a:lnR w="12240">
                      <a:solidFill>
                        <a:srgbClr val="3494ba"/>
                      </a:solidFill>
                    </a:lnR>
                    <a:lnT w="12240">
                      <a:solidFill>
                        <a:srgbClr val="3494ba"/>
                      </a:solidFill>
                    </a:lnT>
                    <a:lnB w="12240">
                      <a:solidFill>
                        <a:srgbClr val="3494ba"/>
                      </a:solidFill>
                    </a:lnB>
                    <a:solidFill>
                      <a:srgbClr val="e8eef3"/>
                    </a:solidFill>
                  </a:tcPr>
                </a:tc>
                <a:tc>
                  <a:txBody>
                    <a:bodyPr>
                      <a:noAutofit/>
                    </a:bodyPr>
                    <a:p>
                      <a:pPr algn="ctr">
                        <a:lnSpc>
                          <a:spcPct val="100000"/>
                        </a:lnSpc>
                      </a:pPr>
                      <a:r>
                        <a:rPr b="1" lang="cs-CZ" sz="1900" spc="-1" strike="noStrike">
                          <a:solidFill>
                            <a:srgbClr val="000000"/>
                          </a:solidFill>
                          <a:latin typeface="Calibri"/>
                        </a:rPr>
                        <a:t>28% </a:t>
                      </a:r>
                      <a:endParaRPr b="0" lang="cs-CZ" sz="1900" spc="-1" strike="noStrike">
                        <a:latin typeface="Arial"/>
                      </a:endParaRPr>
                    </a:p>
                    <a:p>
                      <a:pPr algn="ctr">
                        <a:lnSpc>
                          <a:spcPct val="100000"/>
                        </a:lnSpc>
                      </a:pPr>
                      <a:r>
                        <a:rPr b="0" lang="cs-CZ" sz="1900" spc="-1" strike="noStrike">
                          <a:solidFill>
                            <a:srgbClr val="000000"/>
                          </a:solidFill>
                          <a:latin typeface="Calibri"/>
                        </a:rPr>
                        <a:t>z částky odpovídající jedné čtvrtině průměrné mzdy platné v roce 2019 (= 2289,-)</a:t>
                      </a:r>
                      <a:endParaRPr b="0" lang="cs-CZ" sz="1900" spc="-1" strike="noStrike">
                        <a:latin typeface="Arial"/>
                      </a:endParaRPr>
                    </a:p>
                  </a:txBody>
                  <a:tcPr marL="91440" marR="91440">
                    <a:lnL w="12240">
                      <a:solidFill>
                        <a:srgbClr val="3494ba"/>
                      </a:solidFill>
                    </a:lnL>
                    <a:lnR w="12240">
                      <a:solidFill>
                        <a:srgbClr val="3494ba"/>
                      </a:solidFill>
                    </a:lnR>
                    <a:lnT w="12240">
                      <a:solidFill>
                        <a:srgbClr val="3494ba"/>
                      </a:solidFill>
                    </a:lnT>
                    <a:lnB w="12240">
                      <a:solidFill>
                        <a:srgbClr val="3494ba"/>
                      </a:solidFill>
                    </a:lnB>
                    <a:solidFill>
                      <a:srgbClr val="e8eef3"/>
                    </a:solidFill>
                  </a:tcPr>
                </a:tc>
              </a:tr>
              <a:tr h="806400">
                <a:tc>
                  <a:txBody>
                    <a:bodyPr>
                      <a:noAutofit/>
                    </a:bodyPr>
                    <a:p>
                      <a:pPr>
                        <a:lnSpc>
                          <a:spcPct val="100000"/>
                        </a:lnSpc>
                      </a:pPr>
                      <a:r>
                        <a:rPr b="0" lang="cs-CZ" sz="1900" spc="-1" strike="noStrike">
                          <a:solidFill>
                            <a:srgbClr val="000000"/>
                          </a:solidFill>
                          <a:latin typeface="Calibri"/>
                        </a:rPr>
                        <a:t>Příspěvek na státní politiku zaměstnanosti</a:t>
                      </a:r>
                      <a:endParaRPr b="0" lang="cs-CZ" sz="1900" spc="-1" strike="noStrike">
                        <a:latin typeface="Arial"/>
                      </a:endParaRPr>
                    </a:p>
                  </a:txBody>
                  <a:tcPr marL="91440" marR="91440">
                    <a:lnL w="12240">
                      <a:solidFill>
                        <a:srgbClr val="3494ba"/>
                      </a:solidFill>
                    </a:lnL>
                    <a:lnR w="12240">
                      <a:solidFill>
                        <a:srgbClr val="3494ba"/>
                      </a:solidFill>
                    </a:lnR>
                    <a:lnT w="12240">
                      <a:solidFill>
                        <a:srgbClr val="3494ba"/>
                      </a:solidFill>
                    </a:lnT>
                    <a:lnB w="12240">
                      <a:solidFill>
                        <a:srgbClr val="3494ba"/>
                      </a:solidFill>
                    </a:lnB>
                    <a:solidFill>
                      <a:srgbClr val="ffffff"/>
                    </a:solidFill>
                  </a:tcPr>
                </a:tc>
                <a:tc>
                  <a:txBody>
                    <a:bodyPr>
                      <a:noAutofit/>
                    </a:bodyPr>
                    <a:p>
                      <a:pPr algn="ctr">
                        <a:lnSpc>
                          <a:spcPct val="100000"/>
                        </a:lnSpc>
                      </a:pPr>
                      <a:r>
                        <a:rPr b="1" lang="cs-CZ" sz="1900" spc="-1" strike="noStrike">
                          <a:solidFill>
                            <a:srgbClr val="000000"/>
                          </a:solidFill>
                          <a:latin typeface="Calibri"/>
                        </a:rPr>
                        <a:t>1,2%</a:t>
                      </a:r>
                      <a:endParaRPr b="0" lang="cs-CZ" sz="1900" spc="-1" strike="noStrike">
                        <a:latin typeface="Arial"/>
                      </a:endParaRPr>
                    </a:p>
                  </a:txBody>
                  <a:tcPr marL="91440" marR="91440">
                    <a:lnL w="12240">
                      <a:solidFill>
                        <a:srgbClr val="3494ba"/>
                      </a:solidFill>
                    </a:lnL>
                    <a:lnR w="12240">
                      <a:solidFill>
                        <a:srgbClr val="3494ba"/>
                      </a:solidFill>
                    </a:lnR>
                    <a:lnT w="12240">
                      <a:solidFill>
                        <a:srgbClr val="3494ba"/>
                      </a:solidFill>
                    </a:lnT>
                    <a:lnB w="12240">
                      <a:solidFill>
                        <a:srgbClr val="3494ba"/>
                      </a:solidFill>
                    </a:lnB>
                    <a:solidFill>
                      <a:srgbClr val="ffffff"/>
                    </a:solidFill>
                  </a:tcPr>
                </a:tc>
                <a:tc>
                  <a:txBody>
                    <a:bodyPr>
                      <a:noAutofit/>
                    </a:bodyPr>
                    <a:p>
                      <a:pPr algn="ctr">
                        <a:lnSpc>
                          <a:spcPct val="100000"/>
                        </a:lnSpc>
                      </a:pPr>
                      <a:r>
                        <a:rPr b="1" lang="cs-CZ" sz="1900" spc="-1" strike="noStrike">
                          <a:solidFill>
                            <a:srgbClr val="000000"/>
                          </a:solidFill>
                          <a:latin typeface="Calibri"/>
                        </a:rPr>
                        <a:t>-</a:t>
                      </a:r>
                      <a:endParaRPr b="0" lang="cs-CZ" sz="1900" spc="-1" strike="noStrike">
                        <a:latin typeface="Arial"/>
                      </a:endParaRPr>
                    </a:p>
                  </a:txBody>
                  <a:tcPr marL="91440" marR="91440">
                    <a:lnL w="12240">
                      <a:solidFill>
                        <a:srgbClr val="3494ba"/>
                      </a:solidFill>
                    </a:lnL>
                    <a:lnR w="12240">
                      <a:solidFill>
                        <a:srgbClr val="3494ba"/>
                      </a:solidFill>
                    </a:lnR>
                    <a:lnT w="12240">
                      <a:solidFill>
                        <a:srgbClr val="3494ba"/>
                      </a:solidFill>
                    </a:lnT>
                    <a:lnB w="12240">
                      <a:solidFill>
                        <a:srgbClr val="3494ba"/>
                      </a:solidFill>
                    </a:lnB>
                    <a:solidFill>
                      <a:srgbClr val="ffffff"/>
                    </a:solidFill>
                  </a:tcPr>
                </a:tc>
                <a:tc>
                  <a:txBody>
                    <a:bodyPr>
                      <a:noAutofit/>
                    </a:bodyPr>
                    <a:p>
                      <a:pPr algn="ctr">
                        <a:lnSpc>
                          <a:spcPct val="100000"/>
                        </a:lnSpc>
                      </a:pPr>
                      <a:r>
                        <a:rPr b="1" lang="cs-CZ" sz="1900" spc="-1" strike="noStrike">
                          <a:solidFill>
                            <a:srgbClr val="000000"/>
                          </a:solidFill>
                          <a:latin typeface="Calibri"/>
                        </a:rPr>
                        <a:t>1,2%</a:t>
                      </a:r>
                      <a:endParaRPr b="0" lang="cs-CZ" sz="1900" spc="-1" strike="noStrike">
                        <a:latin typeface="Arial"/>
                      </a:endParaRPr>
                    </a:p>
                  </a:txBody>
                  <a:tcPr marL="91440" marR="91440">
                    <a:lnL w="12240">
                      <a:solidFill>
                        <a:srgbClr val="3494ba"/>
                      </a:solidFill>
                    </a:lnL>
                    <a:lnR w="12240">
                      <a:solidFill>
                        <a:srgbClr val="3494ba"/>
                      </a:solidFill>
                    </a:lnR>
                    <a:lnT w="12240">
                      <a:solidFill>
                        <a:srgbClr val="3494ba"/>
                      </a:solidFill>
                    </a:lnT>
                    <a:lnB w="12240">
                      <a:solidFill>
                        <a:srgbClr val="3494ba"/>
                      </a:solidFill>
                    </a:lnB>
                    <a:solidFill>
                      <a:srgbClr val="ffffff"/>
                    </a:solidFill>
                  </a:tcPr>
                </a:tc>
                <a:tc>
                  <a:txBody>
                    <a:bodyPr>
                      <a:noAutofit/>
                    </a:bodyPr>
                    <a:p>
                      <a:pPr algn="ctr">
                        <a:lnSpc>
                          <a:spcPct val="100000"/>
                        </a:lnSpc>
                      </a:pPr>
                      <a:r>
                        <a:rPr b="1" lang="cs-CZ" sz="1900" spc="-1" strike="noStrike">
                          <a:solidFill>
                            <a:srgbClr val="000000"/>
                          </a:solidFill>
                          <a:latin typeface="Calibri"/>
                        </a:rPr>
                        <a:t>-</a:t>
                      </a:r>
                      <a:endParaRPr b="0" lang="cs-CZ" sz="1900" spc="-1" strike="noStrike">
                        <a:latin typeface="Arial"/>
                      </a:endParaRPr>
                    </a:p>
                  </a:txBody>
                  <a:tcPr marL="91440" marR="91440">
                    <a:lnL w="12240">
                      <a:solidFill>
                        <a:srgbClr val="3494ba"/>
                      </a:solidFill>
                    </a:lnL>
                    <a:lnR w="12240">
                      <a:solidFill>
                        <a:srgbClr val="3494ba"/>
                      </a:solidFill>
                    </a:lnR>
                    <a:lnT w="12240">
                      <a:solidFill>
                        <a:srgbClr val="3494ba"/>
                      </a:solidFill>
                    </a:lnT>
                    <a:lnB w="12240">
                      <a:solidFill>
                        <a:srgbClr val="3494ba"/>
                      </a:solidFill>
                    </a:lnB>
                    <a:solidFill>
                      <a:srgbClr val="ffffff"/>
                    </a:solidFill>
                  </a:tcPr>
                </a:tc>
              </a:tr>
              <a:tr h="807480">
                <a:tc>
                  <a:txBody>
                    <a:bodyPr>
                      <a:noAutofit/>
                    </a:bodyPr>
                    <a:p>
                      <a:pPr>
                        <a:lnSpc>
                          <a:spcPct val="100000"/>
                        </a:lnSpc>
                      </a:pPr>
                      <a:r>
                        <a:rPr b="1" lang="cs-CZ" sz="1900" spc="-1" strike="noStrike">
                          <a:solidFill>
                            <a:srgbClr val="0070c0"/>
                          </a:solidFill>
                          <a:latin typeface="Calibri"/>
                        </a:rPr>
                        <a:t>CELKEM</a:t>
                      </a:r>
                      <a:endParaRPr b="0" lang="cs-CZ" sz="1900" spc="-1" strike="noStrike">
                        <a:latin typeface="Arial"/>
                      </a:endParaRPr>
                    </a:p>
                  </a:txBody>
                  <a:tcPr marL="91440" marR="91440">
                    <a:lnL w="12240">
                      <a:solidFill>
                        <a:srgbClr val="3494ba"/>
                      </a:solidFill>
                    </a:lnL>
                    <a:lnR w="12240">
                      <a:solidFill>
                        <a:srgbClr val="3494ba"/>
                      </a:solidFill>
                    </a:lnR>
                    <a:lnT w="12240">
                      <a:solidFill>
                        <a:srgbClr val="3494ba"/>
                      </a:solidFill>
                    </a:lnT>
                    <a:lnB w="12240">
                      <a:solidFill>
                        <a:srgbClr val="3494ba"/>
                      </a:solidFill>
                    </a:lnB>
                    <a:solidFill>
                      <a:srgbClr val="e8eef3"/>
                    </a:solidFill>
                  </a:tcPr>
                </a:tc>
                <a:tc>
                  <a:txBody>
                    <a:bodyPr>
                      <a:noAutofit/>
                    </a:bodyPr>
                    <a:p>
                      <a:pPr algn="ctr">
                        <a:lnSpc>
                          <a:spcPct val="100000"/>
                        </a:lnSpc>
                      </a:pPr>
                      <a:r>
                        <a:rPr b="1" lang="cs-CZ" sz="1900" spc="-1" strike="noStrike">
                          <a:solidFill>
                            <a:srgbClr val="0070c0"/>
                          </a:solidFill>
                          <a:latin typeface="Calibri"/>
                        </a:rPr>
                        <a:t>24,8%</a:t>
                      </a:r>
                      <a:endParaRPr b="0" lang="cs-CZ" sz="1900" spc="-1" strike="noStrike">
                        <a:latin typeface="Arial"/>
                      </a:endParaRPr>
                    </a:p>
                  </a:txBody>
                  <a:tcPr marL="91440" marR="91440">
                    <a:lnL w="12240">
                      <a:solidFill>
                        <a:srgbClr val="3494ba"/>
                      </a:solidFill>
                    </a:lnL>
                    <a:lnR w="12240">
                      <a:solidFill>
                        <a:srgbClr val="3494ba"/>
                      </a:solidFill>
                    </a:lnR>
                    <a:lnT w="12240">
                      <a:solidFill>
                        <a:srgbClr val="3494ba"/>
                      </a:solidFill>
                    </a:lnT>
                    <a:lnB w="12240">
                      <a:solidFill>
                        <a:srgbClr val="3494ba"/>
                      </a:solidFill>
                    </a:lnB>
                    <a:solidFill>
                      <a:srgbClr val="e8eef3"/>
                    </a:solidFill>
                  </a:tcPr>
                </a:tc>
                <a:tc>
                  <a:txBody>
                    <a:bodyPr>
                      <a:noAutofit/>
                    </a:bodyPr>
                    <a:p>
                      <a:pPr algn="ctr">
                        <a:lnSpc>
                          <a:spcPct val="100000"/>
                        </a:lnSpc>
                      </a:pPr>
                      <a:r>
                        <a:rPr b="1" lang="cs-CZ" sz="1900" spc="-1" strike="noStrike">
                          <a:solidFill>
                            <a:srgbClr val="0070c0"/>
                          </a:solidFill>
                          <a:latin typeface="Calibri"/>
                        </a:rPr>
                        <a:t>6,5%</a:t>
                      </a:r>
                      <a:endParaRPr b="0" lang="cs-CZ" sz="1900" spc="-1" strike="noStrike">
                        <a:latin typeface="Arial"/>
                      </a:endParaRPr>
                    </a:p>
                  </a:txBody>
                  <a:tcPr marL="91440" marR="91440">
                    <a:lnL w="12240">
                      <a:solidFill>
                        <a:srgbClr val="3494ba"/>
                      </a:solidFill>
                    </a:lnL>
                    <a:lnR w="12240">
                      <a:solidFill>
                        <a:srgbClr val="3494ba"/>
                      </a:solidFill>
                    </a:lnR>
                    <a:lnT w="12240">
                      <a:solidFill>
                        <a:srgbClr val="3494ba"/>
                      </a:solidFill>
                    </a:lnT>
                    <a:lnB w="12240">
                      <a:solidFill>
                        <a:srgbClr val="3494ba"/>
                      </a:solidFill>
                    </a:lnB>
                    <a:solidFill>
                      <a:srgbClr val="e8eef3"/>
                    </a:solidFill>
                  </a:tcPr>
                </a:tc>
                <a:tc>
                  <a:txBody>
                    <a:bodyPr>
                      <a:noAutofit/>
                    </a:bodyPr>
                    <a:p>
                      <a:pPr algn="ctr">
                        <a:lnSpc>
                          <a:spcPct val="100000"/>
                        </a:lnSpc>
                      </a:pPr>
                      <a:r>
                        <a:rPr b="1" lang="cs-CZ" sz="1900" spc="-1" strike="noStrike">
                          <a:solidFill>
                            <a:srgbClr val="0070c0"/>
                          </a:solidFill>
                          <a:latin typeface="Calibri"/>
                        </a:rPr>
                        <a:t>29,2%</a:t>
                      </a:r>
                      <a:endParaRPr b="0" lang="cs-CZ" sz="1900" spc="-1" strike="noStrike">
                        <a:latin typeface="Arial"/>
                      </a:endParaRPr>
                    </a:p>
                    <a:p>
                      <a:pPr algn="ctr">
                        <a:lnSpc>
                          <a:spcPct val="100000"/>
                        </a:lnSpc>
                      </a:pPr>
                      <a:r>
                        <a:rPr b="1" lang="cs-CZ" sz="1900" spc="-1" strike="noStrike">
                          <a:solidFill>
                            <a:srgbClr val="92d050"/>
                          </a:solidFill>
                          <a:latin typeface="Calibri"/>
                        </a:rPr>
                        <a:t>(31,3%)</a:t>
                      </a:r>
                      <a:endParaRPr b="0" lang="cs-CZ" sz="1900" spc="-1" strike="noStrike">
                        <a:latin typeface="Arial"/>
                      </a:endParaRPr>
                    </a:p>
                  </a:txBody>
                  <a:tcPr marL="91440" marR="91440">
                    <a:lnL w="12240">
                      <a:solidFill>
                        <a:srgbClr val="3494ba"/>
                      </a:solidFill>
                    </a:lnL>
                    <a:lnR w="12240">
                      <a:solidFill>
                        <a:srgbClr val="3494ba"/>
                      </a:solidFill>
                    </a:lnR>
                    <a:lnT w="12240">
                      <a:solidFill>
                        <a:srgbClr val="3494ba"/>
                      </a:solidFill>
                    </a:lnT>
                    <a:lnB w="12240">
                      <a:solidFill>
                        <a:srgbClr val="3494ba"/>
                      </a:solidFill>
                    </a:lnB>
                    <a:solidFill>
                      <a:srgbClr val="e8eef3"/>
                    </a:solidFill>
                  </a:tcPr>
                </a:tc>
                <a:tc>
                  <a:txBody>
                    <a:bodyPr>
                      <a:noAutofit/>
                    </a:bodyPr>
                    <a:p>
                      <a:pPr algn="ctr">
                        <a:lnSpc>
                          <a:spcPct val="100000"/>
                        </a:lnSpc>
                      </a:pPr>
                      <a:r>
                        <a:rPr b="1" lang="cs-CZ" sz="1900" spc="-1" strike="noStrike">
                          <a:solidFill>
                            <a:srgbClr val="0070c0"/>
                          </a:solidFill>
                          <a:latin typeface="Calibri"/>
                        </a:rPr>
                        <a:t>28%</a:t>
                      </a:r>
                      <a:endParaRPr b="0" lang="cs-CZ" sz="1900" spc="-1" strike="noStrike">
                        <a:latin typeface="Arial"/>
                      </a:endParaRPr>
                    </a:p>
                  </a:txBody>
                  <a:tcPr marL="91440" marR="91440">
                    <a:lnL w="12240">
                      <a:solidFill>
                        <a:srgbClr val="3494ba"/>
                      </a:solidFill>
                    </a:lnL>
                    <a:lnR w="12240">
                      <a:solidFill>
                        <a:srgbClr val="3494ba"/>
                      </a:solidFill>
                    </a:lnR>
                    <a:lnT w="12240">
                      <a:solidFill>
                        <a:srgbClr val="3494ba"/>
                      </a:solidFill>
                    </a:lnT>
                    <a:lnB w="12240">
                      <a:solidFill>
                        <a:srgbClr val="3494ba"/>
                      </a:solidFill>
                    </a:lnB>
                    <a:solidFill>
                      <a:srgbClr val="e8eef3"/>
                    </a:solidFill>
                  </a:tcPr>
                </a:tc>
              </a:tr>
            </a:tbl>
          </a:graphicData>
        </a:graphic>
      </p:graphicFrame>
    </p:spTree>
  </p:cSld>
  <mc:AlternateContent>
    <mc:Choice Requires="p14">
      <p:transition spd="med" p14:dur="700">
        <p:fade/>
      </p:transition>
    </mc:Choice>
    <mc:Fallback>
      <p:transition spd="med">
        <p:fade/>
      </p:transition>
    </mc:Fallback>
  </mc:AlternateContent>
  <p:timing>
    <p:tnLst>
      <p:par>
        <p:cTn id="30" dur="indefinite" restart="never" nodeType="tmRoot">
          <p:childTnLst>
            <p:seq>
              <p:cTn id="31" dur="indefinite"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CustomShape 1"/>
          <p:cNvSpPr/>
          <p:nvPr/>
        </p:nvSpPr>
        <p:spPr>
          <a:xfrm>
            <a:off x="0" y="285120"/>
            <a:ext cx="12191400" cy="83376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1" lang="cs-CZ" sz="4000" spc="-1" strike="noStrike" cap="all">
                <a:solidFill>
                  <a:srgbClr val="3494ba"/>
                </a:solidFill>
                <a:latin typeface="Calibri"/>
              </a:rPr>
              <a:t>	</a:t>
            </a:r>
            <a:r>
              <a:rPr b="1" lang="cs-CZ" sz="4000" spc="-1" strike="noStrike" cap="all">
                <a:solidFill>
                  <a:srgbClr val="3494ba"/>
                </a:solidFill>
                <a:latin typeface="Calibri"/>
              </a:rPr>
              <a:t>NEMOCENSKÉ</a:t>
            </a:r>
            <a:r>
              <a:rPr b="0" lang="cs-CZ" sz="4000" spc="-1" strike="noStrike" cap="all">
                <a:solidFill>
                  <a:srgbClr val="3494ba"/>
                </a:solidFill>
                <a:latin typeface="Calibri"/>
              </a:rPr>
              <a:t> </a:t>
            </a:r>
            <a:r>
              <a:rPr b="1" lang="cs-CZ" sz="4000" spc="-1" strike="noStrike" cap="all">
                <a:solidFill>
                  <a:srgbClr val="3494ba"/>
                </a:solidFill>
                <a:latin typeface="Calibri"/>
              </a:rPr>
              <a:t>POJIŠTĚNÍ</a:t>
            </a:r>
            <a:endParaRPr b="0" lang="cs-CZ" sz="4000" spc="-1" strike="noStrike">
              <a:latin typeface="Arial"/>
            </a:endParaRPr>
          </a:p>
        </p:txBody>
      </p:sp>
      <p:grpSp>
        <p:nvGrpSpPr>
          <p:cNvPr id="176" name="Group 2"/>
          <p:cNvGrpSpPr/>
          <p:nvPr/>
        </p:nvGrpSpPr>
        <p:grpSpPr>
          <a:xfrm>
            <a:off x="951480" y="1690560"/>
            <a:ext cx="7300080" cy="3588480"/>
            <a:chOff x="951480" y="1690560"/>
            <a:chExt cx="7300080" cy="3588480"/>
          </a:xfrm>
        </p:grpSpPr>
        <p:sp>
          <p:nvSpPr>
            <p:cNvPr id="177" name="CustomShape 3"/>
            <p:cNvSpPr/>
            <p:nvPr/>
          </p:nvSpPr>
          <p:spPr>
            <a:xfrm>
              <a:off x="951480" y="1690560"/>
              <a:ext cx="7300080" cy="1793880"/>
            </a:xfrm>
            <a:prstGeom prst="roundRect">
              <a:avLst>
                <a:gd name="adj" fmla="val 16667"/>
              </a:avLst>
            </a:prstGeom>
            <a:gradFill rotWithShape="0">
              <a:gsLst>
                <a:gs pos="0">
                  <a:schemeClr val="accent1">
                    <a:lumMod val="40000"/>
                    <a:lumOff val="60000"/>
                  </a:schemeClr>
                </a:gs>
                <a:gs pos="0">
                  <a:schemeClr val="accent5">
                    <a:hueOff val="0"/>
                    <a:satOff val="0"/>
                    <a:lumOff val="0"/>
                    <a:alphaOff val="0"/>
                    <a:satMod val="110000"/>
                    <a:lumMod val="100000"/>
                    <a:shade val="100000"/>
                  </a:schemeClr>
                </a:gs>
                <a:gs pos="0">
                  <a:schemeClr val="accent1">
                    <a:lumMod val="40000"/>
                    <a:lumOff val="60000"/>
                  </a:schemeClr>
                </a:gs>
              </a:gsLst>
              <a:lin ang="5400000"/>
            </a:gradFill>
            <a:ln>
              <a:noFill/>
            </a:ln>
            <a:effectLst>
              <a:outerShdw blurRad="40000" dir="5400000" dist="23040" rotWithShape="0">
                <a:srgbClr val="000000">
                  <a:alpha val="35000"/>
                </a:srgbClr>
              </a:outerShdw>
            </a:effectLst>
          </p:spPr>
          <p:style>
            <a:lnRef idx="0">
              <a:schemeClr val="lt1"/>
            </a:lnRef>
            <a:fillRef idx="3">
              <a:schemeClr val="accent5"/>
            </a:fillRef>
            <a:effectRef idx="2"/>
            <a:fontRef idx="minor"/>
          </p:style>
          <p:txBody>
            <a:bodyPr lIns="90000" rIns="90000" tIns="45000" bIns="45000" anchor="ctr">
              <a:noAutofit/>
            </a:bodyPr>
            <a:p>
              <a:pPr>
                <a:lnSpc>
                  <a:spcPct val="100000"/>
                </a:lnSpc>
              </a:pPr>
              <a:r>
                <a:rPr b="0" lang="cs-CZ" sz="2600" spc="-1" strike="noStrike">
                  <a:solidFill>
                    <a:srgbClr val="000000"/>
                  </a:solidFill>
                  <a:latin typeface="Calibri"/>
                  <a:ea typeface="DejaVu Sans"/>
                </a:rPr>
                <a:t>Od 1. 1. 2009 je upraveno zákonem </a:t>
              </a:r>
              <a:r>
                <a:rPr b="1" lang="cs-CZ" sz="2600" spc="-1" strike="noStrike">
                  <a:solidFill>
                    <a:srgbClr val="000000"/>
                  </a:solidFill>
                  <a:latin typeface="Calibri"/>
                  <a:ea typeface="DejaVu Sans"/>
                </a:rPr>
                <a:t>č. 187/2006 Sb., o nemocenském pojištění </a:t>
              </a:r>
              <a:r>
                <a:rPr b="0" lang="cs-CZ" sz="2600" spc="-1" strike="noStrike">
                  <a:solidFill>
                    <a:srgbClr val="000000"/>
                  </a:solidFill>
                  <a:latin typeface="Calibri"/>
                  <a:ea typeface="DejaVu Sans"/>
                </a:rPr>
                <a:t>(byl schválen již na jaře 2006, ale účinnosti nabyl až v roce 2009).</a:t>
              </a:r>
              <a:endParaRPr b="0" lang="cs-CZ" sz="2600" spc="-1" strike="noStrike">
                <a:latin typeface="Arial"/>
              </a:endParaRPr>
            </a:p>
          </p:txBody>
        </p:sp>
        <p:sp>
          <p:nvSpPr>
            <p:cNvPr id="178" name="CustomShape 4"/>
            <p:cNvSpPr/>
            <p:nvPr/>
          </p:nvSpPr>
          <p:spPr>
            <a:xfrm>
              <a:off x="951480" y="3485160"/>
              <a:ext cx="7300080" cy="1793880"/>
            </a:xfrm>
            <a:prstGeom prst="roundRect">
              <a:avLst>
                <a:gd name="adj" fmla="val 16667"/>
              </a:avLst>
            </a:prstGeom>
            <a:gradFill rotWithShape="0">
              <a:gsLst>
                <a:gs pos="0">
                  <a:schemeClr val="accent5">
                    <a:hueOff val="0"/>
                    <a:satOff val="0"/>
                    <a:lumOff val="0"/>
                    <a:alphaOff val="0"/>
                    <a:satMod val="103000"/>
                    <a:lumMod val="102000"/>
                    <a:tint val="94000"/>
                  </a:schemeClr>
                </a:gs>
                <a:gs pos="0">
                  <a:schemeClr val="accent5">
                    <a:hueOff val="0"/>
                    <a:satOff val="0"/>
                    <a:lumOff val="0"/>
                    <a:alphaOff val="0"/>
                    <a:satMod val="110000"/>
                    <a:lumMod val="100000"/>
                    <a:shade val="100000"/>
                  </a:schemeClr>
                </a:gs>
                <a:gs pos="0">
                  <a:schemeClr val="accent1">
                    <a:lumMod val="40000"/>
                    <a:lumOff val="60000"/>
                  </a:schemeClr>
                </a:gs>
              </a:gsLst>
              <a:lin ang="5400000"/>
            </a:gradFill>
            <a:ln>
              <a:noFill/>
            </a:ln>
            <a:effectLst>
              <a:outerShdw blurRad="40000" dir="5400000" dist="23040" rotWithShape="0">
                <a:srgbClr val="000000">
                  <a:alpha val="35000"/>
                </a:srgbClr>
              </a:outerShdw>
            </a:effectLst>
          </p:spPr>
          <p:style>
            <a:lnRef idx="0">
              <a:schemeClr val="lt1"/>
            </a:lnRef>
            <a:fillRef idx="3">
              <a:schemeClr val="accent5"/>
            </a:fillRef>
            <a:effectRef idx="2"/>
            <a:fontRef idx="minor"/>
          </p:style>
          <p:txBody>
            <a:bodyPr lIns="90000" rIns="90000" tIns="45000" bIns="45000" anchor="ctr">
              <a:noAutofit/>
            </a:bodyPr>
            <a:p>
              <a:pPr>
                <a:lnSpc>
                  <a:spcPct val="100000"/>
                </a:lnSpc>
              </a:pPr>
              <a:r>
                <a:rPr b="0" lang="cs-CZ" sz="2600" spc="-1" strike="noStrike">
                  <a:solidFill>
                    <a:srgbClr val="000000"/>
                  </a:solidFill>
                  <a:latin typeface="Calibri"/>
                  <a:ea typeface="DejaVu Sans"/>
                </a:rPr>
                <a:t>Platba pojistného se řídí podle zákona </a:t>
              </a:r>
              <a:r>
                <a:rPr b="1" lang="cs-CZ" sz="2600" spc="-1" strike="noStrike">
                  <a:solidFill>
                    <a:srgbClr val="000000"/>
                  </a:solidFill>
                  <a:latin typeface="Calibri"/>
                  <a:ea typeface="DejaVu Sans"/>
                </a:rPr>
                <a:t>č. 589/1992 Sb., o pojistném na sociální zabezpečení a příspěvku na státní politiku zaměstnanosti</a:t>
              </a:r>
              <a:r>
                <a:rPr b="0" lang="cs-CZ" sz="2600" spc="-1" strike="noStrike">
                  <a:solidFill>
                    <a:srgbClr val="000000"/>
                  </a:solidFill>
                  <a:latin typeface="Calibri"/>
                  <a:ea typeface="DejaVu Sans"/>
                </a:rPr>
                <a:t>.</a:t>
              </a:r>
              <a:endParaRPr b="0" lang="cs-CZ" sz="2600" spc="-1" strike="noStrike">
                <a:latin typeface="Arial"/>
              </a:endParaRPr>
            </a:p>
          </p:txBody>
        </p:sp>
      </p:grpSp>
      <p:pic>
        <p:nvPicPr>
          <p:cNvPr id="179" name="Picture 4" descr=""/>
          <p:cNvPicPr/>
          <p:nvPr/>
        </p:nvPicPr>
        <p:blipFill>
          <a:blip r:embed="rId1"/>
          <a:stretch/>
        </p:blipFill>
        <p:spPr>
          <a:xfrm flipH="1">
            <a:off x="9271080" y="4642560"/>
            <a:ext cx="2937240" cy="1944720"/>
          </a:xfrm>
          <a:prstGeom prst="rect">
            <a:avLst/>
          </a:prstGeom>
          <a:ln>
            <a:noFill/>
          </a:ln>
        </p:spPr>
      </p:pic>
      <p:pic>
        <p:nvPicPr>
          <p:cNvPr id="180" name="Picture 8" descr=""/>
          <p:cNvPicPr/>
          <p:nvPr/>
        </p:nvPicPr>
        <p:blipFill>
          <a:blip r:embed="rId2"/>
          <a:srcRect l="0" t="0" r="0" b="7448"/>
          <a:stretch/>
        </p:blipFill>
        <p:spPr>
          <a:xfrm>
            <a:off x="9245880" y="1831680"/>
            <a:ext cx="2937240" cy="2718720"/>
          </a:xfrm>
          <a:prstGeom prst="rect">
            <a:avLst/>
          </a:prstGeom>
          <a:ln>
            <a:noFill/>
          </a:ln>
        </p:spPr>
      </p:pic>
      <p:pic>
        <p:nvPicPr>
          <p:cNvPr id="181" name="Picture 10" descr=""/>
          <p:cNvPicPr/>
          <p:nvPr/>
        </p:nvPicPr>
        <p:blipFill>
          <a:blip r:embed="rId3"/>
          <a:stretch/>
        </p:blipFill>
        <p:spPr>
          <a:xfrm>
            <a:off x="9278640" y="0"/>
            <a:ext cx="2921040" cy="1946880"/>
          </a:xfrm>
          <a:prstGeom prst="rect">
            <a:avLst/>
          </a:prstGeom>
          <a:ln>
            <a:noFill/>
          </a:ln>
        </p:spPr>
      </p:pic>
      <p:sp>
        <p:nvSpPr>
          <p:cNvPr id="182" name="CustomShape 5"/>
          <p:cNvSpPr/>
          <p:nvPr/>
        </p:nvSpPr>
        <p:spPr>
          <a:xfrm>
            <a:off x="9054360" y="0"/>
            <a:ext cx="223560" cy="6587280"/>
          </a:xfrm>
          <a:prstGeom prst="rect">
            <a:avLst/>
          </a:prstGeom>
          <a:ln>
            <a:noFill/>
          </a:ln>
        </p:spPr>
        <p:style>
          <a:lnRef idx="2">
            <a:schemeClr val="accent1">
              <a:shade val="50000"/>
            </a:schemeClr>
          </a:lnRef>
          <a:fillRef idx="1">
            <a:schemeClr val="accent1"/>
          </a:fillRef>
          <a:effectRef idx="0">
            <a:schemeClr val="accent1"/>
          </a:effectRef>
          <a:fontRef idx="minor"/>
        </p:style>
      </p:sp>
    </p:spTree>
  </p:cSld>
  <mc:AlternateContent>
    <mc:Choice Requires="p14">
      <p:transition spd="med" p14:dur="700">
        <p:fade/>
      </p:transition>
    </mc:Choice>
    <mc:Fallback>
      <p:transition spd="med">
        <p:fade/>
      </p:transition>
    </mc:Fallback>
  </mc:AlternateContent>
  <p:timing>
    <p:tnLst>
      <p:par>
        <p:cTn id="32" dur="indefinite" restart="never" nodeType="tmRoot">
          <p:childTnLst>
            <p:seq>
              <p:cTn id="33" dur="indefinite"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CustomShape 1"/>
          <p:cNvSpPr/>
          <p:nvPr/>
        </p:nvSpPr>
        <p:spPr>
          <a:xfrm>
            <a:off x="0" y="84600"/>
            <a:ext cx="12191400" cy="748800"/>
          </a:xfrm>
          <a:prstGeom prst="rect">
            <a:avLst/>
          </a:prstGeom>
          <a:noFill/>
          <a:ln>
            <a:noFill/>
          </a:ln>
        </p:spPr>
        <p:style>
          <a:lnRef idx="0"/>
          <a:fillRef idx="0"/>
          <a:effectRef idx="0"/>
          <a:fontRef idx="minor"/>
        </p:style>
        <p:txBody>
          <a:bodyPr lIns="0" rIns="0" tIns="45000" bIns="0" anchor="b">
            <a:noAutofit/>
          </a:bodyPr>
          <a:p>
            <a:pPr algn="ctr">
              <a:lnSpc>
                <a:spcPct val="100000"/>
              </a:lnSpc>
            </a:pPr>
            <a:r>
              <a:rPr b="1" lang="cs-CZ" sz="4000" spc="-1" strike="noStrike">
                <a:solidFill>
                  <a:srgbClr val="3494ba"/>
                </a:solidFill>
                <a:latin typeface="Calibri"/>
                <a:ea typeface="Microsoft YaHei"/>
              </a:rPr>
              <a:t>NEMOCENSKÉ POJIŠTĚNÍ - úvod</a:t>
            </a:r>
            <a:endParaRPr b="0" lang="cs-CZ" sz="4000" spc="-1" strike="noStrike">
              <a:latin typeface="Arial"/>
            </a:endParaRPr>
          </a:p>
        </p:txBody>
      </p:sp>
      <p:grpSp>
        <p:nvGrpSpPr>
          <p:cNvPr id="184" name="Group 2"/>
          <p:cNvGrpSpPr/>
          <p:nvPr/>
        </p:nvGrpSpPr>
        <p:grpSpPr>
          <a:xfrm>
            <a:off x="491400" y="1329480"/>
            <a:ext cx="11269440" cy="3920760"/>
            <a:chOff x="491400" y="1329480"/>
            <a:chExt cx="11269440" cy="3920760"/>
          </a:xfrm>
        </p:grpSpPr>
        <p:sp>
          <p:nvSpPr>
            <p:cNvPr id="185" name="CustomShape 3"/>
            <p:cNvSpPr/>
            <p:nvPr/>
          </p:nvSpPr>
          <p:spPr>
            <a:xfrm>
              <a:off x="491400" y="1329480"/>
              <a:ext cx="11269440" cy="1306440"/>
            </a:xfrm>
            <a:prstGeom prst="roundRect">
              <a:avLst>
                <a:gd name="adj" fmla="val 16667"/>
              </a:avLst>
            </a:prstGeom>
            <a:gradFill rotWithShape="0">
              <a:gsLst>
                <a:gs pos="0">
                  <a:schemeClr val="accent3">
                    <a:hueOff val="0"/>
                    <a:satOff val="0"/>
                    <a:lumOff val="0"/>
                    <a:alphaOff val="0"/>
                    <a:satMod val="103000"/>
                    <a:lumMod val="102000"/>
                    <a:tint val="94000"/>
                  </a:schemeClr>
                </a:gs>
                <a:gs pos="0">
                  <a:schemeClr val="accent3">
                    <a:lumMod val="60000"/>
                    <a:lumOff val="40000"/>
                  </a:schemeClr>
                </a:gs>
                <a:gs pos="0">
                  <a:schemeClr val="accent3">
                    <a:lumMod val="60000"/>
                    <a:lumOff val="40000"/>
                  </a:schemeClr>
                </a:gs>
              </a:gsLst>
              <a:lin ang="5400000"/>
            </a:gradFill>
            <a:ln>
              <a:noFill/>
            </a:ln>
            <a:effectLst>
              <a:outerShdw blurRad="40000" dir="5400000" dist="23040" rotWithShape="0">
                <a:srgbClr val="000000">
                  <a:alpha val="35000"/>
                </a:srgbClr>
              </a:outerShdw>
            </a:effectLst>
          </p:spPr>
          <p:style>
            <a:lnRef idx="0">
              <a:schemeClr val="lt1"/>
            </a:lnRef>
            <a:fillRef idx="3">
              <a:schemeClr val="accent4"/>
            </a:fillRef>
            <a:effectRef idx="2"/>
            <a:fontRef idx="minor"/>
          </p:style>
          <p:txBody>
            <a:bodyPr lIns="90000" rIns="90000" tIns="45000" bIns="45000" anchor="ctr">
              <a:noAutofit/>
            </a:bodyPr>
            <a:p>
              <a:pPr>
                <a:lnSpc>
                  <a:spcPct val="100000"/>
                </a:lnSpc>
              </a:pPr>
              <a:r>
                <a:rPr b="0" lang="cs-CZ" sz="2600" spc="-1" strike="noStrike">
                  <a:solidFill>
                    <a:srgbClr val="000000"/>
                  </a:solidFill>
                  <a:latin typeface="Calibri"/>
                  <a:ea typeface="DejaVu Sans"/>
                </a:rPr>
                <a:t>Nemocenské pojištění je jedním z pilířů sociálního pojištění.</a:t>
              </a:r>
              <a:endParaRPr b="0" lang="cs-CZ" sz="2600" spc="-1" strike="noStrike">
                <a:latin typeface="Arial"/>
              </a:endParaRPr>
            </a:p>
          </p:txBody>
        </p:sp>
        <p:sp>
          <p:nvSpPr>
            <p:cNvPr id="186" name="CustomShape 4"/>
            <p:cNvSpPr/>
            <p:nvPr/>
          </p:nvSpPr>
          <p:spPr>
            <a:xfrm>
              <a:off x="491400" y="2636640"/>
              <a:ext cx="11269440" cy="1306440"/>
            </a:xfrm>
            <a:prstGeom prst="roundRect">
              <a:avLst>
                <a:gd name="adj" fmla="val 16667"/>
              </a:avLst>
            </a:prstGeom>
            <a:gradFill rotWithShape="0">
              <a:gsLst>
                <a:gs pos="0">
                  <a:schemeClr val="accent3">
                    <a:lumMod val="60000"/>
                    <a:lumOff val="40000"/>
                  </a:schemeClr>
                </a:gs>
                <a:gs pos="0">
                  <a:schemeClr val="accent3">
                    <a:hueOff val="730060"/>
                    <a:satOff val="-13582"/>
                    <a:lumOff val="-4118"/>
                    <a:alphaOff val="0"/>
                    <a:satMod val="110000"/>
                    <a:lumMod val="100000"/>
                    <a:shade val="100000"/>
                  </a:schemeClr>
                </a:gs>
                <a:gs pos="0">
                  <a:schemeClr val="accent3">
                    <a:lumMod val="60000"/>
                    <a:lumOff val="40000"/>
                  </a:schemeClr>
                </a:gs>
              </a:gsLst>
              <a:lin ang="5400000"/>
            </a:gradFill>
            <a:ln>
              <a:noFill/>
            </a:ln>
            <a:effectLst>
              <a:outerShdw blurRad="40000" dir="5400000" dist="23040" rotWithShape="0">
                <a:srgbClr val="000000">
                  <a:alpha val="35000"/>
                </a:srgbClr>
              </a:outerShdw>
            </a:effectLst>
          </p:spPr>
          <p:style>
            <a:lnRef idx="0">
              <a:schemeClr val="lt1"/>
            </a:lnRef>
            <a:fillRef idx="3">
              <a:schemeClr val="accent4"/>
            </a:fillRef>
            <a:effectRef idx="2"/>
            <a:fontRef idx="minor"/>
          </p:style>
          <p:txBody>
            <a:bodyPr lIns="90000" rIns="90000" tIns="45000" bIns="45000" anchor="ctr">
              <a:noAutofit/>
            </a:bodyPr>
            <a:p>
              <a:pPr>
                <a:lnSpc>
                  <a:spcPct val="100000"/>
                </a:lnSpc>
              </a:pPr>
              <a:r>
                <a:rPr b="0" lang="cs-CZ" sz="2400" spc="-1" strike="noStrike">
                  <a:solidFill>
                    <a:srgbClr val="000000"/>
                  </a:solidFill>
                  <a:latin typeface="Calibri"/>
                  <a:ea typeface="DejaVu Sans"/>
                </a:rPr>
                <a:t>Nemocenské pojištění upravuje pojištění pro případ dočasné pracovní neschopnosti pro nemoc a úraz (nebo např. lázeňská péče), těhotenství a mateřství, péče o dítě nebo jiného nemocného člena domácnosti.</a:t>
              </a:r>
              <a:endParaRPr b="0" lang="cs-CZ" sz="2400" spc="-1" strike="noStrike">
                <a:latin typeface="Arial"/>
              </a:endParaRPr>
            </a:p>
          </p:txBody>
        </p:sp>
        <p:sp>
          <p:nvSpPr>
            <p:cNvPr id="187" name="CustomShape 5"/>
            <p:cNvSpPr/>
            <p:nvPr/>
          </p:nvSpPr>
          <p:spPr>
            <a:xfrm>
              <a:off x="491400" y="3943800"/>
              <a:ext cx="11269440" cy="1306440"/>
            </a:xfrm>
            <a:prstGeom prst="roundRect">
              <a:avLst>
                <a:gd name="adj" fmla="val 16667"/>
              </a:avLst>
            </a:prstGeom>
            <a:gradFill rotWithShape="0">
              <a:gsLst>
                <a:gs pos="0">
                  <a:schemeClr val="accent3">
                    <a:hueOff val="1460120"/>
                    <a:satOff val="-27164"/>
                    <a:lumOff val="-8235"/>
                    <a:alphaOff val="0"/>
                    <a:satMod val="103000"/>
                    <a:lumMod val="102000"/>
                    <a:tint val="94000"/>
                  </a:schemeClr>
                </a:gs>
                <a:gs pos="0">
                  <a:schemeClr val="accent3">
                    <a:hueOff val="1460120"/>
                    <a:satOff val="-27164"/>
                    <a:lumOff val="-8235"/>
                    <a:alphaOff val="0"/>
                    <a:satMod val="110000"/>
                    <a:lumMod val="100000"/>
                    <a:shade val="100000"/>
                  </a:schemeClr>
                </a:gs>
                <a:gs pos="0">
                  <a:schemeClr val="accent3">
                    <a:lumMod val="60000"/>
                    <a:lumOff val="40000"/>
                  </a:schemeClr>
                </a:gs>
              </a:gsLst>
              <a:lin ang="5400000"/>
            </a:gradFill>
            <a:ln>
              <a:noFill/>
            </a:ln>
            <a:effectLst>
              <a:outerShdw blurRad="40000" dir="5400000" dist="23040" rotWithShape="0">
                <a:srgbClr val="000000">
                  <a:alpha val="35000"/>
                </a:srgbClr>
              </a:outerShdw>
            </a:effectLst>
          </p:spPr>
          <p:style>
            <a:lnRef idx="0">
              <a:schemeClr val="lt1"/>
            </a:lnRef>
            <a:fillRef idx="3">
              <a:schemeClr val="accent4"/>
            </a:fillRef>
            <a:effectRef idx="2"/>
            <a:fontRef idx="minor"/>
          </p:style>
          <p:txBody>
            <a:bodyPr lIns="90000" rIns="90000" tIns="45000" bIns="45000" anchor="ctr">
              <a:noAutofit/>
            </a:bodyPr>
            <a:p>
              <a:pPr>
                <a:lnSpc>
                  <a:spcPct val="100000"/>
                </a:lnSpc>
              </a:pPr>
              <a:r>
                <a:rPr b="0" lang="cs-CZ" sz="2400" spc="-1" strike="noStrike">
                  <a:solidFill>
                    <a:srgbClr val="000000"/>
                  </a:solidFill>
                  <a:latin typeface="Calibri"/>
                  <a:ea typeface="DejaVu Sans"/>
                </a:rPr>
                <a:t>Účelem nemocenského pojištění je poskytovat hmotné zajištění při sociálních událostech krátkodobého (dočasného) charakteru ekonomicky aktivním občanům, kteří v důsledku nemoci, úrazu nebo mateřství krátkodobě ztratí výdělek.</a:t>
              </a:r>
              <a:endParaRPr b="0" lang="cs-CZ" sz="2400" spc="-1" strike="noStrike">
                <a:latin typeface="Arial"/>
              </a:endParaRPr>
            </a:p>
          </p:txBody>
        </p:sp>
      </p:grpSp>
      <p:sp>
        <p:nvSpPr>
          <p:cNvPr id="188" name="CustomShape 6"/>
          <p:cNvSpPr/>
          <p:nvPr/>
        </p:nvSpPr>
        <p:spPr>
          <a:xfrm>
            <a:off x="0" y="6530040"/>
            <a:ext cx="12191400" cy="327240"/>
          </a:xfrm>
          <a:prstGeom prst="rect">
            <a:avLst/>
          </a:prstGeom>
          <a:ln>
            <a:noFill/>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timing>
    <p:tnLst>
      <p:par>
        <p:cTn id="34" dur="indefinite" restart="never" nodeType="tmRoot">
          <p:childTnLst>
            <p:seq>
              <p:cTn id="35" dur="indefinite"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CustomShape 1"/>
          <p:cNvSpPr/>
          <p:nvPr/>
        </p:nvSpPr>
        <p:spPr>
          <a:xfrm>
            <a:off x="0" y="0"/>
            <a:ext cx="12191400" cy="616320"/>
          </a:xfrm>
          <a:prstGeom prst="rect">
            <a:avLst/>
          </a:prstGeom>
          <a:noFill/>
          <a:ln>
            <a:noFill/>
          </a:ln>
        </p:spPr>
        <p:style>
          <a:lnRef idx="0"/>
          <a:fillRef idx="0"/>
          <a:effectRef idx="0"/>
          <a:fontRef idx="minor"/>
        </p:style>
        <p:txBody>
          <a:bodyPr lIns="0" rIns="0" tIns="45000" bIns="0" anchor="b">
            <a:noAutofit/>
          </a:bodyPr>
          <a:p>
            <a:pPr algn="ctr">
              <a:lnSpc>
                <a:spcPct val="100000"/>
              </a:lnSpc>
            </a:pPr>
            <a:r>
              <a:rPr b="1" lang="cs-CZ" sz="4000" spc="-1" strike="noStrike">
                <a:solidFill>
                  <a:srgbClr val="3494ba"/>
                </a:solidFill>
                <a:latin typeface="Calibri"/>
                <a:ea typeface="Microsoft YaHei"/>
              </a:rPr>
              <a:t>NEMOCENSKÉHO POJIŠTĚNÍ JSOU ÚČASTNI:</a:t>
            </a:r>
            <a:endParaRPr b="0" lang="cs-CZ" sz="4000" spc="-1" strike="noStrike">
              <a:latin typeface="Arial"/>
            </a:endParaRPr>
          </a:p>
        </p:txBody>
      </p:sp>
      <p:grpSp>
        <p:nvGrpSpPr>
          <p:cNvPr id="190" name="Group 2"/>
          <p:cNvGrpSpPr/>
          <p:nvPr/>
        </p:nvGrpSpPr>
        <p:grpSpPr>
          <a:xfrm>
            <a:off x="171360" y="811440"/>
            <a:ext cx="11829600" cy="4869360"/>
            <a:chOff x="171360" y="811440"/>
            <a:chExt cx="11829600" cy="4869360"/>
          </a:xfrm>
        </p:grpSpPr>
        <p:sp>
          <p:nvSpPr>
            <p:cNvPr id="191" name="Line 3"/>
            <p:cNvSpPr/>
            <p:nvPr/>
          </p:nvSpPr>
          <p:spPr>
            <a:xfrm>
              <a:off x="171360" y="811440"/>
              <a:ext cx="11829600" cy="243000"/>
            </a:xfrm>
            <a:prstGeom prst="line">
              <a:avLst/>
            </a:prstGeom>
            <a:ln>
              <a:round/>
            </a:ln>
          </p:spPr>
          <p:style>
            <a:lnRef idx="2">
              <a:schemeClr val="accent1"/>
            </a:lnRef>
            <a:fillRef idx="1">
              <a:schemeClr val="accent1"/>
            </a:fillRef>
            <a:effectRef idx="1"/>
            <a:fontRef idx="minor"/>
          </p:style>
        </p:sp>
        <p:grpSp>
          <p:nvGrpSpPr>
            <p:cNvPr id="192" name="Group 4"/>
            <p:cNvGrpSpPr/>
            <p:nvPr/>
          </p:nvGrpSpPr>
          <p:grpSpPr>
            <a:xfrm>
              <a:off x="171360" y="1055160"/>
              <a:ext cx="11829240" cy="242640"/>
              <a:chOff x="171360" y="1055160"/>
              <a:chExt cx="11829240" cy="242640"/>
            </a:xfrm>
          </p:grpSpPr>
          <p:sp>
            <p:nvSpPr>
              <p:cNvPr id="193" name="CustomShape 5"/>
              <p:cNvSpPr/>
              <p:nvPr/>
            </p:nvSpPr>
            <p:spPr>
              <a:xfrm>
                <a:off x="171360" y="1055160"/>
                <a:ext cx="11829240" cy="242640"/>
              </a:xfrm>
              <a:prstGeom prst="rect">
                <a:avLst/>
              </a:prstGeom>
              <a:noFill/>
              <a:ln>
                <a:noFill/>
              </a:ln>
            </p:spPr>
            <p:style>
              <a:lnRef idx="0">
                <a:schemeClr val="dk1">
                  <a:alpha val="0"/>
                </a:schemeClr>
              </a:lnRef>
              <a:fillRef idx="0">
                <a:schemeClr val="lt1">
                  <a:alpha val="0"/>
                </a:schemeClr>
              </a:fillRef>
              <a:effectRef idx="0"/>
              <a:fontRef idx="minor"/>
            </p:style>
            <p:txBody>
              <a:bodyPr lIns="90000" rIns="90000" tIns="45000" bIns="45000">
                <a:noAutofit/>
              </a:bodyPr>
              <a:p>
                <a:pPr>
                  <a:lnSpc>
                    <a:spcPct val="100000"/>
                  </a:lnSpc>
                </a:pPr>
                <a:r>
                  <a:rPr b="0" lang="cs-CZ" sz="2000" spc="-1" strike="noStrike">
                    <a:solidFill>
                      <a:srgbClr val="000000"/>
                    </a:solidFill>
                    <a:latin typeface="Calibri"/>
                    <a:ea typeface="DejaVu Sans"/>
                  </a:rPr>
                  <a:t>Zaměstnanci v pracovním poměru</a:t>
                </a:r>
                <a:endParaRPr b="0" lang="cs-CZ" sz="2000" spc="-1" strike="noStrike">
                  <a:latin typeface="Arial"/>
                </a:endParaRPr>
              </a:p>
            </p:txBody>
          </p:sp>
        </p:grpSp>
        <p:sp>
          <p:nvSpPr>
            <p:cNvPr id="194" name="Line 6"/>
            <p:cNvSpPr/>
            <p:nvPr/>
          </p:nvSpPr>
          <p:spPr>
            <a:xfrm>
              <a:off x="171360" y="1298520"/>
              <a:ext cx="11829600" cy="243000"/>
            </a:xfrm>
            <a:prstGeom prst="line">
              <a:avLst/>
            </a:prstGeom>
            <a:ln>
              <a:round/>
            </a:ln>
          </p:spPr>
          <p:style>
            <a:lnRef idx="2">
              <a:schemeClr val="accent1"/>
            </a:lnRef>
            <a:fillRef idx="1">
              <a:schemeClr val="accent1"/>
            </a:fillRef>
            <a:effectRef idx="1"/>
            <a:fontRef idx="minor"/>
          </p:style>
        </p:sp>
        <p:grpSp>
          <p:nvGrpSpPr>
            <p:cNvPr id="195" name="Group 7"/>
            <p:cNvGrpSpPr/>
            <p:nvPr/>
          </p:nvGrpSpPr>
          <p:grpSpPr>
            <a:xfrm>
              <a:off x="171360" y="1541880"/>
              <a:ext cx="11829240" cy="242640"/>
              <a:chOff x="171360" y="1541880"/>
              <a:chExt cx="11829240" cy="242640"/>
            </a:xfrm>
          </p:grpSpPr>
          <p:sp>
            <p:nvSpPr>
              <p:cNvPr id="196" name="CustomShape 8"/>
              <p:cNvSpPr/>
              <p:nvPr/>
            </p:nvSpPr>
            <p:spPr>
              <a:xfrm>
                <a:off x="171360" y="1541880"/>
                <a:ext cx="11829240" cy="242640"/>
              </a:xfrm>
              <a:prstGeom prst="rect">
                <a:avLst/>
              </a:prstGeom>
              <a:noFill/>
              <a:ln>
                <a:noFill/>
              </a:ln>
            </p:spPr>
            <p:style>
              <a:lnRef idx="0">
                <a:schemeClr val="dk1">
                  <a:alpha val="0"/>
                </a:schemeClr>
              </a:lnRef>
              <a:fillRef idx="0">
                <a:schemeClr val="lt1">
                  <a:alpha val="0"/>
                </a:schemeClr>
              </a:fillRef>
              <a:effectRef idx="0"/>
              <a:fontRef idx="minor"/>
            </p:style>
            <p:txBody>
              <a:bodyPr lIns="90000" rIns="90000" tIns="45000" bIns="45000">
                <a:noAutofit/>
              </a:bodyPr>
              <a:p>
                <a:pPr>
                  <a:lnSpc>
                    <a:spcPct val="100000"/>
                  </a:lnSpc>
                </a:pPr>
                <a:r>
                  <a:rPr b="0" lang="cs-CZ" sz="2000" spc="-1" strike="noStrike">
                    <a:solidFill>
                      <a:srgbClr val="000000"/>
                    </a:solidFill>
                    <a:latin typeface="Calibri"/>
                    <a:ea typeface="DejaVu Sans"/>
                  </a:rPr>
                  <a:t>Zaměstnanci činní na základě DPČ (POZOR – DPP nad 10 000,- Kč)</a:t>
                </a:r>
                <a:endParaRPr b="0" lang="cs-CZ" sz="2000" spc="-1" strike="noStrike">
                  <a:latin typeface="Arial"/>
                </a:endParaRPr>
              </a:p>
            </p:txBody>
          </p:sp>
        </p:grpSp>
        <p:sp>
          <p:nvSpPr>
            <p:cNvPr id="197" name="Line 9"/>
            <p:cNvSpPr/>
            <p:nvPr/>
          </p:nvSpPr>
          <p:spPr>
            <a:xfrm>
              <a:off x="171360" y="1785600"/>
              <a:ext cx="11829600" cy="243000"/>
            </a:xfrm>
            <a:prstGeom prst="line">
              <a:avLst/>
            </a:prstGeom>
            <a:ln>
              <a:round/>
            </a:ln>
          </p:spPr>
          <p:style>
            <a:lnRef idx="2">
              <a:schemeClr val="accent1"/>
            </a:lnRef>
            <a:fillRef idx="1">
              <a:schemeClr val="accent1"/>
            </a:fillRef>
            <a:effectRef idx="1"/>
            <a:fontRef idx="minor"/>
          </p:style>
        </p:sp>
        <p:grpSp>
          <p:nvGrpSpPr>
            <p:cNvPr id="198" name="Group 10"/>
            <p:cNvGrpSpPr/>
            <p:nvPr/>
          </p:nvGrpSpPr>
          <p:grpSpPr>
            <a:xfrm>
              <a:off x="171360" y="2028960"/>
              <a:ext cx="11829240" cy="242640"/>
              <a:chOff x="171360" y="2028960"/>
              <a:chExt cx="11829240" cy="242640"/>
            </a:xfrm>
          </p:grpSpPr>
          <p:sp>
            <p:nvSpPr>
              <p:cNvPr id="199" name="CustomShape 11"/>
              <p:cNvSpPr/>
              <p:nvPr/>
            </p:nvSpPr>
            <p:spPr>
              <a:xfrm>
                <a:off x="171360" y="2028960"/>
                <a:ext cx="11829240" cy="242640"/>
              </a:xfrm>
              <a:prstGeom prst="rect">
                <a:avLst/>
              </a:prstGeom>
              <a:noFill/>
              <a:ln>
                <a:noFill/>
              </a:ln>
            </p:spPr>
            <p:style>
              <a:lnRef idx="0">
                <a:schemeClr val="dk1">
                  <a:alpha val="0"/>
                </a:schemeClr>
              </a:lnRef>
              <a:fillRef idx="0">
                <a:schemeClr val="lt1">
                  <a:alpha val="0"/>
                </a:schemeClr>
              </a:fillRef>
              <a:effectRef idx="0"/>
              <a:fontRef idx="minor"/>
            </p:style>
            <p:txBody>
              <a:bodyPr lIns="90000" rIns="90000" tIns="45000" bIns="45000">
                <a:noAutofit/>
              </a:bodyPr>
              <a:p>
                <a:pPr>
                  <a:lnSpc>
                    <a:spcPct val="100000"/>
                  </a:lnSpc>
                </a:pPr>
                <a:r>
                  <a:rPr b="0" lang="cs-CZ" sz="2000" spc="-1" strike="noStrike">
                    <a:solidFill>
                      <a:srgbClr val="000000"/>
                    </a:solidFill>
                    <a:latin typeface="Calibri"/>
                    <a:ea typeface="DejaVu Sans"/>
                  </a:rPr>
                  <a:t>Osoby ve služebním poměru, tj. příslušníci Policie ČR, Hasičského záchranného sboru, Celní správy ČR, Vězeňské služby ČR apod.</a:t>
                </a:r>
                <a:endParaRPr b="0" lang="cs-CZ" sz="2000" spc="-1" strike="noStrike">
                  <a:latin typeface="Arial"/>
                </a:endParaRPr>
              </a:p>
            </p:txBody>
          </p:sp>
        </p:grpSp>
        <p:sp>
          <p:nvSpPr>
            <p:cNvPr id="200" name="Line 12"/>
            <p:cNvSpPr/>
            <p:nvPr/>
          </p:nvSpPr>
          <p:spPr>
            <a:xfrm>
              <a:off x="171360" y="2272680"/>
              <a:ext cx="11829600" cy="243000"/>
            </a:xfrm>
            <a:prstGeom prst="line">
              <a:avLst/>
            </a:prstGeom>
            <a:ln>
              <a:round/>
            </a:ln>
          </p:spPr>
          <p:style>
            <a:lnRef idx="2">
              <a:schemeClr val="accent1"/>
            </a:lnRef>
            <a:fillRef idx="1">
              <a:schemeClr val="accent1"/>
            </a:fillRef>
            <a:effectRef idx="1"/>
            <a:fontRef idx="minor"/>
          </p:style>
        </p:sp>
        <p:grpSp>
          <p:nvGrpSpPr>
            <p:cNvPr id="201" name="Group 13"/>
            <p:cNvGrpSpPr/>
            <p:nvPr/>
          </p:nvGrpSpPr>
          <p:grpSpPr>
            <a:xfrm>
              <a:off x="171360" y="2516040"/>
              <a:ext cx="11829240" cy="242640"/>
              <a:chOff x="171360" y="2516040"/>
              <a:chExt cx="11829240" cy="242640"/>
            </a:xfrm>
          </p:grpSpPr>
          <p:sp>
            <p:nvSpPr>
              <p:cNvPr id="202" name="CustomShape 14"/>
              <p:cNvSpPr/>
              <p:nvPr/>
            </p:nvSpPr>
            <p:spPr>
              <a:xfrm>
                <a:off x="171360" y="2516040"/>
                <a:ext cx="11829240" cy="242640"/>
              </a:xfrm>
              <a:prstGeom prst="rect">
                <a:avLst/>
              </a:prstGeom>
              <a:noFill/>
              <a:ln>
                <a:noFill/>
              </a:ln>
            </p:spPr>
            <p:style>
              <a:lnRef idx="0">
                <a:schemeClr val="dk1">
                  <a:alpha val="0"/>
                </a:schemeClr>
              </a:lnRef>
              <a:fillRef idx="0">
                <a:schemeClr val="lt1">
                  <a:alpha val="0"/>
                </a:schemeClr>
              </a:fillRef>
              <a:effectRef idx="0"/>
              <a:fontRef idx="minor"/>
            </p:style>
            <p:txBody>
              <a:bodyPr lIns="90000" rIns="90000" tIns="45000" bIns="45000">
                <a:noAutofit/>
              </a:bodyPr>
              <a:p>
                <a:pPr>
                  <a:lnSpc>
                    <a:spcPct val="100000"/>
                  </a:lnSpc>
                </a:pPr>
                <a:r>
                  <a:rPr b="0" lang="cs-CZ" sz="2000" spc="-1" strike="noStrike">
                    <a:solidFill>
                      <a:srgbClr val="000000"/>
                    </a:solidFill>
                    <a:latin typeface="Calibri"/>
                    <a:ea typeface="DejaVu Sans"/>
                  </a:rPr>
                  <a:t>Státní zaměstnanci podle služebního zákona</a:t>
                </a:r>
                <a:endParaRPr b="0" lang="cs-CZ" sz="2000" spc="-1" strike="noStrike">
                  <a:latin typeface="Arial"/>
                </a:endParaRPr>
              </a:p>
            </p:txBody>
          </p:sp>
        </p:grpSp>
        <p:sp>
          <p:nvSpPr>
            <p:cNvPr id="203" name="Line 15"/>
            <p:cNvSpPr/>
            <p:nvPr/>
          </p:nvSpPr>
          <p:spPr>
            <a:xfrm>
              <a:off x="171360" y="2759760"/>
              <a:ext cx="11829600" cy="243000"/>
            </a:xfrm>
            <a:prstGeom prst="line">
              <a:avLst/>
            </a:prstGeom>
            <a:ln>
              <a:round/>
            </a:ln>
          </p:spPr>
          <p:style>
            <a:lnRef idx="2">
              <a:schemeClr val="accent1"/>
            </a:lnRef>
            <a:fillRef idx="1">
              <a:schemeClr val="accent1"/>
            </a:fillRef>
            <a:effectRef idx="1"/>
            <a:fontRef idx="minor"/>
          </p:style>
        </p:sp>
        <p:grpSp>
          <p:nvGrpSpPr>
            <p:cNvPr id="204" name="Group 16"/>
            <p:cNvGrpSpPr/>
            <p:nvPr/>
          </p:nvGrpSpPr>
          <p:grpSpPr>
            <a:xfrm>
              <a:off x="171360" y="3003120"/>
              <a:ext cx="11829240" cy="242640"/>
              <a:chOff x="171360" y="3003120"/>
              <a:chExt cx="11829240" cy="242640"/>
            </a:xfrm>
          </p:grpSpPr>
          <p:sp>
            <p:nvSpPr>
              <p:cNvPr id="205" name="CustomShape 17"/>
              <p:cNvSpPr/>
              <p:nvPr/>
            </p:nvSpPr>
            <p:spPr>
              <a:xfrm>
                <a:off x="171360" y="3003120"/>
                <a:ext cx="11829240" cy="242640"/>
              </a:xfrm>
              <a:prstGeom prst="rect">
                <a:avLst/>
              </a:prstGeom>
              <a:noFill/>
              <a:ln>
                <a:noFill/>
              </a:ln>
            </p:spPr>
            <p:style>
              <a:lnRef idx="0">
                <a:schemeClr val="dk1">
                  <a:alpha val="0"/>
                </a:schemeClr>
              </a:lnRef>
              <a:fillRef idx="0">
                <a:schemeClr val="lt1">
                  <a:alpha val="0"/>
                </a:schemeClr>
              </a:fillRef>
              <a:effectRef idx="0"/>
              <a:fontRef idx="minor"/>
            </p:style>
            <p:txBody>
              <a:bodyPr lIns="90000" rIns="90000" tIns="45000" bIns="45000">
                <a:noAutofit/>
              </a:bodyPr>
              <a:p>
                <a:pPr>
                  <a:lnSpc>
                    <a:spcPct val="100000"/>
                  </a:lnSpc>
                </a:pPr>
                <a:r>
                  <a:rPr b="0" lang="cs-CZ" sz="2000" spc="-1" strike="noStrike">
                    <a:solidFill>
                      <a:srgbClr val="000000"/>
                    </a:solidFill>
                    <a:latin typeface="Calibri"/>
                    <a:ea typeface="DejaVu Sans"/>
                  </a:rPr>
                  <a:t>Soudci</a:t>
                </a:r>
                <a:endParaRPr b="0" lang="cs-CZ" sz="2000" spc="-1" strike="noStrike">
                  <a:latin typeface="Arial"/>
                </a:endParaRPr>
              </a:p>
            </p:txBody>
          </p:sp>
        </p:grpSp>
        <p:sp>
          <p:nvSpPr>
            <p:cNvPr id="206" name="Line 18"/>
            <p:cNvSpPr/>
            <p:nvPr/>
          </p:nvSpPr>
          <p:spPr>
            <a:xfrm>
              <a:off x="171360" y="3246480"/>
              <a:ext cx="11829600" cy="243000"/>
            </a:xfrm>
            <a:prstGeom prst="line">
              <a:avLst/>
            </a:prstGeom>
            <a:ln>
              <a:round/>
            </a:ln>
          </p:spPr>
          <p:style>
            <a:lnRef idx="2">
              <a:schemeClr val="accent1"/>
            </a:lnRef>
            <a:fillRef idx="1">
              <a:schemeClr val="accent1"/>
            </a:fillRef>
            <a:effectRef idx="1"/>
            <a:fontRef idx="minor"/>
          </p:style>
        </p:sp>
        <p:grpSp>
          <p:nvGrpSpPr>
            <p:cNvPr id="207" name="Group 19"/>
            <p:cNvGrpSpPr/>
            <p:nvPr/>
          </p:nvGrpSpPr>
          <p:grpSpPr>
            <a:xfrm>
              <a:off x="171360" y="3490200"/>
              <a:ext cx="11829240" cy="242640"/>
              <a:chOff x="171360" y="3490200"/>
              <a:chExt cx="11829240" cy="242640"/>
            </a:xfrm>
          </p:grpSpPr>
          <p:sp>
            <p:nvSpPr>
              <p:cNvPr id="208" name="CustomShape 20"/>
              <p:cNvSpPr/>
              <p:nvPr/>
            </p:nvSpPr>
            <p:spPr>
              <a:xfrm>
                <a:off x="171360" y="3490200"/>
                <a:ext cx="11829240" cy="242640"/>
              </a:xfrm>
              <a:prstGeom prst="rect">
                <a:avLst/>
              </a:prstGeom>
              <a:noFill/>
              <a:ln>
                <a:noFill/>
              </a:ln>
            </p:spPr>
            <p:style>
              <a:lnRef idx="0">
                <a:schemeClr val="dk1">
                  <a:alpha val="0"/>
                </a:schemeClr>
              </a:lnRef>
              <a:fillRef idx="0">
                <a:schemeClr val="lt1">
                  <a:alpha val="0"/>
                </a:schemeClr>
              </a:fillRef>
              <a:effectRef idx="0"/>
              <a:fontRef idx="minor"/>
            </p:style>
            <p:txBody>
              <a:bodyPr lIns="90000" rIns="90000" tIns="45000" bIns="45000">
                <a:noAutofit/>
              </a:bodyPr>
              <a:p>
                <a:pPr>
                  <a:lnSpc>
                    <a:spcPct val="100000"/>
                  </a:lnSpc>
                </a:pPr>
                <a:r>
                  <a:rPr b="0" lang="cs-CZ" sz="2000" spc="-1" strike="noStrike">
                    <a:solidFill>
                      <a:srgbClr val="000000"/>
                    </a:solidFill>
                    <a:latin typeface="Calibri"/>
                    <a:ea typeface="DejaVu Sans"/>
                  </a:rPr>
                  <a:t>Poslanci Poslanecké sněmovny a senátoři Senátu Parlamentu ČR </a:t>
                </a:r>
                <a:endParaRPr b="0" lang="cs-CZ" sz="2000" spc="-1" strike="noStrike">
                  <a:latin typeface="Arial"/>
                </a:endParaRPr>
              </a:p>
            </p:txBody>
          </p:sp>
        </p:grpSp>
        <p:sp>
          <p:nvSpPr>
            <p:cNvPr id="209" name="Line 21"/>
            <p:cNvSpPr/>
            <p:nvPr/>
          </p:nvSpPr>
          <p:spPr>
            <a:xfrm>
              <a:off x="171360" y="3733560"/>
              <a:ext cx="11829600" cy="243000"/>
            </a:xfrm>
            <a:prstGeom prst="line">
              <a:avLst/>
            </a:prstGeom>
            <a:ln>
              <a:round/>
            </a:ln>
          </p:spPr>
          <p:style>
            <a:lnRef idx="2">
              <a:schemeClr val="accent1"/>
            </a:lnRef>
            <a:fillRef idx="1">
              <a:schemeClr val="accent1"/>
            </a:fillRef>
            <a:effectRef idx="1"/>
            <a:fontRef idx="minor"/>
          </p:style>
        </p:sp>
        <p:grpSp>
          <p:nvGrpSpPr>
            <p:cNvPr id="210" name="Group 22"/>
            <p:cNvGrpSpPr/>
            <p:nvPr/>
          </p:nvGrpSpPr>
          <p:grpSpPr>
            <a:xfrm>
              <a:off x="171360" y="3977280"/>
              <a:ext cx="11829240" cy="242640"/>
              <a:chOff x="171360" y="3977280"/>
              <a:chExt cx="11829240" cy="242640"/>
            </a:xfrm>
          </p:grpSpPr>
          <p:sp>
            <p:nvSpPr>
              <p:cNvPr id="211" name="CustomShape 23"/>
              <p:cNvSpPr/>
              <p:nvPr/>
            </p:nvSpPr>
            <p:spPr>
              <a:xfrm>
                <a:off x="171360" y="3977280"/>
                <a:ext cx="11829240" cy="242640"/>
              </a:xfrm>
              <a:prstGeom prst="rect">
                <a:avLst/>
              </a:prstGeom>
              <a:noFill/>
              <a:ln>
                <a:noFill/>
              </a:ln>
            </p:spPr>
            <p:style>
              <a:lnRef idx="0">
                <a:schemeClr val="dk1">
                  <a:alpha val="0"/>
                </a:schemeClr>
              </a:lnRef>
              <a:fillRef idx="0">
                <a:schemeClr val="lt1">
                  <a:alpha val="0"/>
                </a:schemeClr>
              </a:fillRef>
              <a:effectRef idx="0"/>
              <a:fontRef idx="minor"/>
            </p:style>
            <p:txBody>
              <a:bodyPr lIns="90000" rIns="90000" tIns="45000" bIns="45000">
                <a:noAutofit/>
              </a:bodyPr>
              <a:p>
                <a:pPr>
                  <a:lnSpc>
                    <a:spcPct val="100000"/>
                  </a:lnSpc>
                </a:pPr>
                <a:r>
                  <a:rPr b="0" lang="cs-CZ" sz="2000" spc="-1" strike="noStrike">
                    <a:solidFill>
                      <a:srgbClr val="000000"/>
                    </a:solidFill>
                    <a:latin typeface="Calibri"/>
                    <a:ea typeface="DejaVu Sans"/>
                  </a:rPr>
                  <a:t>Osoby pečující o dítě a dále osoby, které jsou vedeny v evidenci osob, které mohou vykonávat pěstounskou péči na přechodnou dobu, je-li těmto osobám vyplácena odměna pěstouna podle zákona o sociálně- právní ochraně dětí</a:t>
                </a:r>
                <a:endParaRPr b="0" lang="cs-CZ" sz="2000" spc="-1" strike="noStrike">
                  <a:latin typeface="Arial"/>
                </a:endParaRPr>
              </a:p>
            </p:txBody>
          </p:sp>
        </p:grpSp>
        <p:sp>
          <p:nvSpPr>
            <p:cNvPr id="212" name="Line 24"/>
            <p:cNvSpPr/>
            <p:nvPr/>
          </p:nvSpPr>
          <p:spPr>
            <a:xfrm>
              <a:off x="171360" y="4220640"/>
              <a:ext cx="11829600" cy="243000"/>
            </a:xfrm>
            <a:prstGeom prst="line">
              <a:avLst/>
            </a:prstGeom>
            <a:ln>
              <a:round/>
            </a:ln>
          </p:spPr>
          <p:style>
            <a:lnRef idx="2">
              <a:schemeClr val="accent1"/>
            </a:lnRef>
            <a:fillRef idx="1">
              <a:schemeClr val="accent1"/>
            </a:fillRef>
            <a:effectRef idx="1"/>
            <a:fontRef idx="minor"/>
          </p:style>
        </p:sp>
        <p:grpSp>
          <p:nvGrpSpPr>
            <p:cNvPr id="213" name="Group 25"/>
            <p:cNvGrpSpPr/>
            <p:nvPr/>
          </p:nvGrpSpPr>
          <p:grpSpPr>
            <a:xfrm>
              <a:off x="171360" y="4464000"/>
              <a:ext cx="11829240" cy="242640"/>
              <a:chOff x="171360" y="4464000"/>
              <a:chExt cx="11829240" cy="242640"/>
            </a:xfrm>
          </p:grpSpPr>
          <p:sp>
            <p:nvSpPr>
              <p:cNvPr id="214" name="CustomShape 26"/>
              <p:cNvSpPr/>
              <p:nvPr/>
            </p:nvSpPr>
            <p:spPr>
              <a:xfrm>
                <a:off x="171360" y="4464000"/>
                <a:ext cx="11829240" cy="242640"/>
              </a:xfrm>
              <a:prstGeom prst="rect">
                <a:avLst/>
              </a:prstGeom>
              <a:noFill/>
              <a:ln>
                <a:noFill/>
              </a:ln>
            </p:spPr>
            <p:style>
              <a:lnRef idx="0">
                <a:schemeClr val="dk1">
                  <a:alpha val="0"/>
                </a:schemeClr>
              </a:lnRef>
              <a:fillRef idx="0">
                <a:schemeClr val="lt1">
                  <a:alpha val="0"/>
                </a:schemeClr>
              </a:fillRef>
              <a:effectRef idx="0"/>
              <a:fontRef idx="minor"/>
            </p:style>
            <p:txBody>
              <a:bodyPr lIns="90000" rIns="90000" tIns="45000" bIns="45000">
                <a:noAutofit/>
              </a:bodyPr>
              <a:p>
                <a:pPr>
                  <a:lnSpc>
                    <a:spcPct val="100000"/>
                  </a:lnSpc>
                </a:pPr>
                <a:r>
                  <a:rPr b="0" lang="cs-CZ" sz="2000" spc="-1" strike="noStrike">
                    <a:solidFill>
                      <a:srgbClr val="000000"/>
                    </a:solidFill>
                    <a:latin typeface="Calibri"/>
                    <a:ea typeface="DejaVu Sans"/>
                  </a:rPr>
                  <a:t>Dobrovolní pracovníci pečovatelské služby</a:t>
                </a:r>
                <a:endParaRPr b="0" lang="cs-CZ" sz="2000" spc="-1" strike="noStrike">
                  <a:latin typeface="Arial"/>
                </a:endParaRPr>
              </a:p>
            </p:txBody>
          </p:sp>
        </p:grpSp>
        <p:sp>
          <p:nvSpPr>
            <p:cNvPr id="215" name="Line 27"/>
            <p:cNvSpPr/>
            <p:nvPr/>
          </p:nvSpPr>
          <p:spPr>
            <a:xfrm>
              <a:off x="171360" y="4707720"/>
              <a:ext cx="11829600" cy="243000"/>
            </a:xfrm>
            <a:prstGeom prst="line">
              <a:avLst/>
            </a:prstGeom>
            <a:ln>
              <a:round/>
            </a:ln>
          </p:spPr>
          <p:style>
            <a:lnRef idx="2">
              <a:schemeClr val="accent1"/>
            </a:lnRef>
            <a:fillRef idx="1">
              <a:schemeClr val="accent1"/>
            </a:fillRef>
            <a:effectRef idx="1"/>
            <a:fontRef idx="minor"/>
          </p:style>
        </p:sp>
        <p:grpSp>
          <p:nvGrpSpPr>
            <p:cNvPr id="216" name="Group 28"/>
            <p:cNvGrpSpPr/>
            <p:nvPr/>
          </p:nvGrpSpPr>
          <p:grpSpPr>
            <a:xfrm>
              <a:off x="171360" y="4951080"/>
              <a:ext cx="11829240" cy="242640"/>
              <a:chOff x="171360" y="4951080"/>
              <a:chExt cx="11829240" cy="242640"/>
            </a:xfrm>
          </p:grpSpPr>
          <p:sp>
            <p:nvSpPr>
              <p:cNvPr id="217" name="CustomShape 29"/>
              <p:cNvSpPr/>
              <p:nvPr/>
            </p:nvSpPr>
            <p:spPr>
              <a:xfrm>
                <a:off x="171360" y="4951080"/>
                <a:ext cx="11829240" cy="242640"/>
              </a:xfrm>
              <a:prstGeom prst="rect">
                <a:avLst/>
              </a:prstGeom>
              <a:noFill/>
              <a:ln>
                <a:noFill/>
              </a:ln>
            </p:spPr>
            <p:style>
              <a:lnRef idx="0">
                <a:schemeClr val="dk1">
                  <a:alpha val="0"/>
                </a:schemeClr>
              </a:lnRef>
              <a:fillRef idx="0">
                <a:schemeClr val="lt1">
                  <a:alpha val="0"/>
                </a:schemeClr>
              </a:fillRef>
              <a:effectRef idx="0"/>
              <a:fontRef idx="minor"/>
            </p:style>
            <p:txBody>
              <a:bodyPr lIns="90000" rIns="90000" tIns="45000" bIns="45000">
                <a:noAutofit/>
              </a:bodyPr>
              <a:p>
                <a:pPr>
                  <a:lnSpc>
                    <a:spcPct val="100000"/>
                  </a:lnSpc>
                </a:pPr>
                <a:r>
                  <a:rPr b="0" lang="cs-CZ" sz="2000" spc="-1" strike="noStrike">
                    <a:solidFill>
                      <a:srgbClr val="000000"/>
                    </a:solidFill>
                    <a:latin typeface="Calibri"/>
                    <a:ea typeface="DejaVu Sans"/>
                  </a:rPr>
                  <a:t>Odsouzení ve VTOS zařazení do práce atd.</a:t>
                </a:r>
                <a:endParaRPr b="0" lang="cs-CZ" sz="2000" spc="-1" strike="noStrike">
                  <a:latin typeface="Arial"/>
                </a:endParaRPr>
              </a:p>
            </p:txBody>
          </p:sp>
        </p:grpSp>
        <p:sp>
          <p:nvSpPr>
            <p:cNvPr id="218" name="Line 30"/>
            <p:cNvSpPr/>
            <p:nvPr/>
          </p:nvSpPr>
          <p:spPr>
            <a:xfrm>
              <a:off x="171360" y="5194800"/>
              <a:ext cx="11829600" cy="243000"/>
            </a:xfrm>
            <a:prstGeom prst="line">
              <a:avLst/>
            </a:prstGeom>
            <a:ln>
              <a:round/>
            </a:ln>
          </p:spPr>
          <p:style>
            <a:lnRef idx="2">
              <a:schemeClr val="accent1"/>
            </a:lnRef>
            <a:fillRef idx="1">
              <a:schemeClr val="accent1"/>
            </a:fillRef>
            <a:effectRef idx="1"/>
            <a:fontRef idx="minor"/>
          </p:style>
        </p:sp>
        <p:grpSp>
          <p:nvGrpSpPr>
            <p:cNvPr id="219" name="Group 31"/>
            <p:cNvGrpSpPr/>
            <p:nvPr/>
          </p:nvGrpSpPr>
          <p:grpSpPr>
            <a:xfrm>
              <a:off x="171360" y="5438160"/>
              <a:ext cx="11829240" cy="242640"/>
              <a:chOff x="171360" y="5438160"/>
              <a:chExt cx="11829240" cy="242640"/>
            </a:xfrm>
          </p:grpSpPr>
          <p:sp>
            <p:nvSpPr>
              <p:cNvPr id="220" name="CustomShape 32"/>
              <p:cNvSpPr/>
              <p:nvPr/>
            </p:nvSpPr>
            <p:spPr>
              <a:xfrm>
                <a:off x="171360" y="5438160"/>
                <a:ext cx="11829240" cy="242640"/>
              </a:xfrm>
              <a:prstGeom prst="rect">
                <a:avLst/>
              </a:prstGeom>
              <a:noFill/>
              <a:ln>
                <a:noFill/>
              </a:ln>
            </p:spPr>
            <p:style>
              <a:lnRef idx="0">
                <a:schemeClr val="dk1">
                  <a:alpha val="0"/>
                </a:schemeClr>
              </a:lnRef>
              <a:fillRef idx="0">
                <a:schemeClr val="lt1">
                  <a:alpha val="0"/>
                </a:schemeClr>
              </a:fillRef>
              <a:effectRef idx="0"/>
              <a:fontRef idx="minor"/>
            </p:style>
            <p:txBody>
              <a:bodyPr lIns="90000" rIns="90000" tIns="45000" bIns="45000">
                <a:noAutofit/>
              </a:bodyPr>
              <a:p>
                <a:pPr>
                  <a:lnSpc>
                    <a:spcPct val="100000"/>
                  </a:lnSpc>
                </a:pPr>
                <a:r>
                  <a:rPr b="0" lang="cs-CZ" sz="2000" spc="-1" strike="noStrike">
                    <a:solidFill>
                      <a:srgbClr val="000000"/>
                    </a:solidFill>
                    <a:latin typeface="Calibri"/>
                    <a:ea typeface="DejaVu Sans"/>
                  </a:rPr>
                  <a:t>.</a:t>
                </a:r>
                <a:endParaRPr b="0" lang="cs-CZ" sz="2000" spc="-1" strike="noStrike">
                  <a:latin typeface="Arial"/>
                </a:endParaRPr>
              </a:p>
            </p:txBody>
          </p:sp>
        </p:grpSp>
      </p:grpSp>
      <p:sp>
        <p:nvSpPr>
          <p:cNvPr id="221" name="CustomShape 33"/>
          <p:cNvSpPr/>
          <p:nvPr/>
        </p:nvSpPr>
        <p:spPr>
          <a:xfrm>
            <a:off x="0" y="6663600"/>
            <a:ext cx="12191400" cy="193680"/>
          </a:xfrm>
          <a:prstGeom prst="rect">
            <a:avLst/>
          </a:prstGeom>
          <a:ln>
            <a:noFill/>
          </a:ln>
        </p:spPr>
        <p:style>
          <a:lnRef idx="2">
            <a:schemeClr val="accent1">
              <a:shade val="50000"/>
            </a:schemeClr>
          </a:lnRef>
          <a:fillRef idx="1">
            <a:schemeClr val="accent1"/>
          </a:fillRef>
          <a:effectRef idx="0">
            <a:schemeClr val="accent1"/>
          </a:effectRef>
          <a:fontRef idx="minor"/>
        </p:style>
      </p:sp>
    </p:spTree>
  </p:cSld>
  <mc:AlternateContent>
    <mc:Choice Requires="p14">
      <p:transition spd="med" p14:dur="700">
        <p:fade/>
      </p:transition>
    </mc:Choice>
    <mc:Fallback>
      <p:transition spd="med">
        <p:fade/>
      </p:transition>
    </mc:Fallback>
  </mc:AlternateContent>
  <p:timing>
    <p:tnLst>
      <p:par>
        <p:cTn id="36" dur="indefinite" restart="never" nodeType="tmRoot">
          <p:childTnLst>
            <p:seq>
              <p:cTn id="37" dur="indefinite"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CustomShape 1"/>
          <p:cNvSpPr/>
          <p:nvPr/>
        </p:nvSpPr>
        <p:spPr>
          <a:xfrm>
            <a:off x="0" y="190440"/>
            <a:ext cx="12191400" cy="1142280"/>
          </a:xfrm>
          <a:prstGeom prst="rect">
            <a:avLst/>
          </a:prstGeom>
          <a:noFill/>
          <a:ln>
            <a:noFill/>
          </a:ln>
        </p:spPr>
        <p:style>
          <a:lnRef idx="0"/>
          <a:fillRef idx="0"/>
          <a:effectRef idx="0"/>
          <a:fontRef idx="minor"/>
        </p:style>
        <p:txBody>
          <a:bodyPr lIns="0" rIns="0" tIns="45000" bIns="0" anchor="b">
            <a:noAutofit/>
          </a:bodyPr>
          <a:p>
            <a:pPr algn="ctr">
              <a:lnSpc>
                <a:spcPct val="100000"/>
              </a:lnSpc>
            </a:pPr>
            <a:r>
              <a:rPr b="1" lang="cs-CZ" sz="4000" spc="-1" strike="noStrike" cap="all">
                <a:solidFill>
                  <a:srgbClr val="3494ba"/>
                </a:solidFill>
                <a:latin typeface="Calibri"/>
                <a:ea typeface="Microsoft YaHei"/>
              </a:rPr>
              <a:t>Povinná účast na NP vzniká </a:t>
            </a:r>
            <a:endParaRPr b="0" lang="cs-CZ" sz="4000" spc="-1" strike="noStrike">
              <a:latin typeface="Arial"/>
            </a:endParaRPr>
          </a:p>
          <a:p>
            <a:pPr algn="ctr">
              <a:lnSpc>
                <a:spcPct val="100000"/>
              </a:lnSpc>
            </a:pPr>
            <a:r>
              <a:rPr b="1" lang="cs-CZ" sz="4000" spc="-1" strike="noStrike" cap="all">
                <a:solidFill>
                  <a:srgbClr val="3494ba"/>
                </a:solidFill>
                <a:latin typeface="Calibri"/>
                <a:ea typeface="Microsoft YaHei"/>
              </a:rPr>
              <a:t>u zaměstnance po splnění podmínek:</a:t>
            </a:r>
            <a:endParaRPr b="0" lang="cs-CZ" sz="4000" spc="-1" strike="noStrike">
              <a:latin typeface="Arial"/>
            </a:endParaRPr>
          </a:p>
        </p:txBody>
      </p:sp>
      <p:sp>
        <p:nvSpPr>
          <p:cNvPr id="223" name="CustomShape 2"/>
          <p:cNvSpPr/>
          <p:nvPr/>
        </p:nvSpPr>
        <p:spPr>
          <a:xfrm>
            <a:off x="468720" y="1935000"/>
            <a:ext cx="11200680" cy="4388760"/>
          </a:xfrm>
          <a:prstGeom prst="rect">
            <a:avLst/>
          </a:prstGeom>
          <a:noFill/>
          <a:ln w="9360">
            <a:solidFill>
              <a:schemeClr val="accent1"/>
            </a:solidFill>
            <a:round/>
          </a:ln>
        </p:spPr>
        <p:style>
          <a:lnRef idx="0"/>
          <a:fillRef idx="0"/>
          <a:effectRef idx="0"/>
          <a:fontRef idx="minor"/>
        </p:style>
        <p:txBody>
          <a:bodyPr lIns="90000" rIns="90000" tIns="45000" bIns="45000">
            <a:noAutofit/>
          </a:bodyPr>
          <a:p>
            <a:pPr marL="271440" indent="-270720" algn="just">
              <a:lnSpc>
                <a:spcPct val="100000"/>
              </a:lnSpc>
              <a:spcBef>
                <a:spcPts val="652"/>
              </a:spcBef>
              <a:buClr>
                <a:srgbClr val="3494ba"/>
              </a:buClr>
              <a:buSzPct val="95000"/>
              <a:buFont typeface="Wingdings 2" charset="2"/>
              <a:buChar char=""/>
            </a:pPr>
            <a:r>
              <a:rPr b="0" lang="cs-CZ" sz="2600" spc="-1" strike="noStrike">
                <a:solidFill>
                  <a:srgbClr val="000000"/>
                </a:solidFill>
                <a:latin typeface="Calibri"/>
                <a:ea typeface="Microsoft YaHei"/>
              </a:rPr>
              <a:t>Výkon práce na území ČR v zaměstnání vykonávaném v pracovněprávním vztahu.</a:t>
            </a:r>
            <a:endParaRPr b="0" lang="cs-CZ" sz="2600" spc="-1" strike="noStrike">
              <a:latin typeface="Arial"/>
            </a:endParaRPr>
          </a:p>
          <a:p>
            <a:pPr marL="271440" indent="-270720" algn="just">
              <a:lnSpc>
                <a:spcPct val="100000"/>
              </a:lnSpc>
              <a:spcBef>
                <a:spcPts val="652"/>
              </a:spcBef>
              <a:buClr>
                <a:srgbClr val="3494ba"/>
              </a:buClr>
              <a:buSzPct val="95000"/>
              <a:buFont typeface="Wingdings 2" charset="2"/>
              <a:buChar char=""/>
            </a:pPr>
            <a:r>
              <a:rPr b="0" lang="cs-CZ" sz="2600" spc="-1" strike="noStrike">
                <a:solidFill>
                  <a:srgbClr val="000000"/>
                </a:solidFill>
                <a:latin typeface="Calibri"/>
                <a:ea typeface="Microsoft YaHei"/>
              </a:rPr>
              <a:t>Minimální výše sjednaného příjmu (jedná se o tzv. rozhodný příjem, jehož hranice je v roce 2019 stanovena na 3 000 Kč).</a:t>
            </a:r>
            <a:endParaRPr b="0" lang="cs-CZ" sz="2600" spc="-1" strike="noStrike">
              <a:latin typeface="Arial"/>
            </a:endParaRPr>
          </a:p>
          <a:p>
            <a:pPr marL="271440" indent="-270720" algn="just">
              <a:lnSpc>
                <a:spcPct val="100000"/>
              </a:lnSpc>
              <a:spcBef>
                <a:spcPts val="652"/>
              </a:spcBef>
              <a:buClr>
                <a:srgbClr val="3494ba"/>
              </a:buClr>
              <a:buSzPct val="95000"/>
              <a:buFont typeface="Wingdings 2" charset="2"/>
              <a:buChar char=""/>
            </a:pPr>
            <a:r>
              <a:rPr b="0" lang="cs-CZ" sz="2600" spc="-1" strike="noStrike">
                <a:solidFill>
                  <a:srgbClr val="000000"/>
                </a:solidFill>
                <a:latin typeface="Calibri"/>
                <a:ea typeface="Microsoft YaHei"/>
              </a:rPr>
              <a:t>U DPP – pokud v kalendářním měsíci přesáhla 10 000,- Kč.</a:t>
            </a:r>
            <a:endParaRPr b="0" lang="cs-CZ" sz="2600" spc="-1" strike="noStrike">
              <a:latin typeface="Arial"/>
            </a:endParaRPr>
          </a:p>
          <a:p>
            <a:pPr marL="271440" indent="-270720">
              <a:lnSpc>
                <a:spcPct val="100000"/>
              </a:lnSpc>
              <a:spcBef>
                <a:spcPts val="652"/>
              </a:spcBef>
            </a:pPr>
            <a:endParaRPr b="0" lang="cs-CZ" sz="2600" spc="-1" strike="noStrike">
              <a:latin typeface="Arial"/>
            </a:endParaRPr>
          </a:p>
        </p:txBody>
      </p:sp>
      <p:sp>
        <p:nvSpPr>
          <p:cNvPr id="224" name="CustomShape 3"/>
          <p:cNvSpPr/>
          <p:nvPr/>
        </p:nvSpPr>
        <p:spPr>
          <a:xfrm>
            <a:off x="0" y="6583680"/>
            <a:ext cx="12191400" cy="273600"/>
          </a:xfrm>
          <a:prstGeom prst="rect">
            <a:avLst/>
          </a:prstGeom>
          <a:ln>
            <a:noFill/>
          </a:ln>
        </p:spPr>
        <p:style>
          <a:lnRef idx="2">
            <a:schemeClr val="accent1">
              <a:shade val="50000"/>
            </a:schemeClr>
          </a:lnRef>
          <a:fillRef idx="1">
            <a:schemeClr val="accent1"/>
          </a:fillRef>
          <a:effectRef idx="0">
            <a:schemeClr val="accent1"/>
          </a:effectRef>
          <a:fontRef idx="minor"/>
        </p:style>
      </p:sp>
    </p:spTree>
  </p:cSld>
  <mc:AlternateContent>
    <mc:Choice Requires="p14">
      <p:transition spd="med" p14:dur="700">
        <p:fade/>
      </p:transition>
    </mc:Choice>
    <mc:Fallback>
      <p:transition spd="med">
        <p:fade/>
      </p:transition>
    </mc:Fallback>
  </mc:AlternateContent>
  <p:timing>
    <p:tnLst>
      <p:par>
        <p:cTn id="38" dur="indefinite" restart="never" nodeType="tmRoot">
          <p:childTnLst>
            <p:seq>
              <p:cTn id="39" dur="indefinite"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5" name="CustomShape 1"/>
          <p:cNvSpPr/>
          <p:nvPr/>
        </p:nvSpPr>
        <p:spPr>
          <a:xfrm>
            <a:off x="1981080" y="704880"/>
            <a:ext cx="8228880" cy="1142280"/>
          </a:xfrm>
          <a:prstGeom prst="rect">
            <a:avLst/>
          </a:prstGeom>
          <a:noFill/>
          <a:ln>
            <a:noFill/>
          </a:ln>
        </p:spPr>
        <p:style>
          <a:lnRef idx="0"/>
          <a:fillRef idx="0"/>
          <a:effectRef idx="0"/>
          <a:fontRef idx="minor"/>
        </p:style>
      </p:sp>
      <p:sp>
        <p:nvSpPr>
          <p:cNvPr id="226" name="CustomShape 2"/>
          <p:cNvSpPr/>
          <p:nvPr/>
        </p:nvSpPr>
        <p:spPr>
          <a:xfrm>
            <a:off x="0" y="0"/>
            <a:ext cx="12191400" cy="856440"/>
          </a:xfrm>
          <a:prstGeom prst="rect">
            <a:avLst/>
          </a:prstGeom>
          <a:noFill/>
          <a:ln>
            <a:noFill/>
          </a:ln>
        </p:spPr>
        <p:style>
          <a:lnRef idx="0"/>
          <a:fillRef idx="0"/>
          <a:effectRef idx="0"/>
          <a:fontRef idx="minor"/>
        </p:style>
        <p:txBody>
          <a:bodyPr lIns="90000" rIns="90000" tIns="45000" bIns="45000" anchor="b">
            <a:normAutofit/>
          </a:bodyPr>
          <a:p>
            <a:pPr algn="ctr">
              <a:lnSpc>
                <a:spcPct val="90000"/>
              </a:lnSpc>
            </a:pPr>
            <a:r>
              <a:rPr b="1" lang="cs-CZ" sz="4000" spc="-1" strike="noStrike" cap="all">
                <a:solidFill>
                  <a:srgbClr val="3494ba"/>
                </a:solidFill>
                <a:latin typeface="Calibri"/>
              </a:rPr>
              <a:t>DÁVKY Z NEMOCENSKÉHO POJIŠTĚNÍ</a:t>
            </a:r>
            <a:endParaRPr b="0" lang="cs-CZ" sz="4000" spc="-1" strike="noStrike">
              <a:latin typeface="Arial"/>
            </a:endParaRPr>
          </a:p>
        </p:txBody>
      </p:sp>
      <p:grpSp>
        <p:nvGrpSpPr>
          <p:cNvPr id="227" name="Group 3"/>
          <p:cNvGrpSpPr/>
          <p:nvPr/>
        </p:nvGrpSpPr>
        <p:grpSpPr>
          <a:xfrm>
            <a:off x="275760" y="1848600"/>
            <a:ext cx="11315880" cy="4087080"/>
            <a:chOff x="275760" y="1848600"/>
            <a:chExt cx="11315880" cy="4087080"/>
          </a:xfrm>
        </p:grpSpPr>
        <p:sp>
          <p:nvSpPr>
            <p:cNvPr id="228" name="CustomShape 4"/>
            <p:cNvSpPr/>
            <p:nvPr/>
          </p:nvSpPr>
          <p:spPr>
            <a:xfrm rot="16200000">
              <a:off x="-880200" y="3004920"/>
              <a:ext cx="4087080" cy="1774440"/>
            </a:xfrm>
            <a:prstGeom prst="flowChartManualOperation">
              <a:avLst/>
            </a:prstGeom>
            <a:ln>
              <a:noFill/>
            </a:ln>
            <a:effectLst>
              <a:outerShdw blurRad="40000" dir="5400000" dist="23040" rotWithShape="0">
                <a:srgbClr val="000000">
                  <a:alpha val="35000"/>
                </a:srgbClr>
              </a:outerShdw>
            </a:effectLst>
          </p:spPr>
          <p:style>
            <a:lnRef idx="0">
              <a:schemeClr val="lt1"/>
            </a:lnRef>
            <a:fillRef idx="3">
              <a:schemeClr val="accent1"/>
            </a:fillRef>
            <a:effectRef idx="2"/>
            <a:fontRef idx="minor"/>
          </p:style>
          <p:txBody>
            <a:bodyPr lIns="45000" rIns="45000" tIns="90000" bIns="90000" anchor="ctr" vert="vert" rot="5400000">
              <a:noAutofit/>
            </a:bodyPr>
            <a:p>
              <a:pPr algn="ctr">
                <a:lnSpc>
                  <a:spcPct val="100000"/>
                </a:lnSpc>
              </a:pPr>
              <a:r>
                <a:rPr b="1" lang="cs-CZ" sz="1800" spc="-1" strike="noStrike">
                  <a:solidFill>
                    <a:srgbClr val="ffffff"/>
                  </a:solidFill>
                  <a:latin typeface="Calibri"/>
                  <a:ea typeface="DejaVu Sans"/>
                </a:rPr>
                <a:t>Nemocenské</a:t>
              </a:r>
              <a:endParaRPr b="0" lang="cs-CZ" sz="1800" spc="-1" strike="noStrike">
                <a:latin typeface="Arial"/>
              </a:endParaRPr>
            </a:p>
          </p:txBody>
        </p:sp>
        <p:sp>
          <p:nvSpPr>
            <p:cNvPr id="229" name="CustomShape 5"/>
            <p:cNvSpPr/>
            <p:nvPr/>
          </p:nvSpPr>
          <p:spPr>
            <a:xfrm rot="16200000">
              <a:off x="1027440" y="3004920"/>
              <a:ext cx="4087080" cy="1774440"/>
            </a:xfrm>
            <a:prstGeom prst="flowChartManualOperation">
              <a:avLst/>
            </a:prstGeom>
            <a:ln>
              <a:noFill/>
            </a:ln>
            <a:effectLst>
              <a:outerShdw blurRad="40000" dir="5400000" dist="23040" rotWithShape="0">
                <a:srgbClr val="000000">
                  <a:alpha val="35000"/>
                </a:srgbClr>
              </a:outerShdw>
            </a:effectLst>
          </p:spPr>
          <p:style>
            <a:lnRef idx="0">
              <a:schemeClr val="lt1"/>
            </a:lnRef>
            <a:fillRef idx="3">
              <a:schemeClr val="accent1"/>
            </a:fillRef>
            <a:effectRef idx="2"/>
            <a:fontRef idx="minor"/>
          </p:style>
          <p:txBody>
            <a:bodyPr lIns="45000" rIns="45000" tIns="90000" bIns="90000" anchor="ctr" vert="vert" rot="5400000">
              <a:noAutofit/>
            </a:bodyPr>
            <a:p>
              <a:pPr algn="ctr">
                <a:lnSpc>
                  <a:spcPct val="100000"/>
                </a:lnSpc>
              </a:pPr>
              <a:r>
                <a:rPr b="1" lang="cs-CZ" sz="1800" spc="-1" strike="noStrike">
                  <a:solidFill>
                    <a:srgbClr val="ffffff"/>
                  </a:solidFill>
                  <a:latin typeface="Calibri"/>
                  <a:ea typeface="DejaVu Sans"/>
                </a:rPr>
                <a:t>Ošetřovné</a:t>
              </a:r>
              <a:endParaRPr b="0" lang="cs-CZ" sz="1800" spc="-1" strike="noStrike">
                <a:latin typeface="Arial"/>
              </a:endParaRPr>
            </a:p>
          </p:txBody>
        </p:sp>
        <p:sp>
          <p:nvSpPr>
            <p:cNvPr id="230" name="CustomShape 6"/>
            <p:cNvSpPr/>
            <p:nvPr/>
          </p:nvSpPr>
          <p:spPr>
            <a:xfrm rot="16200000">
              <a:off x="2935800" y="3004920"/>
              <a:ext cx="4087080" cy="1774440"/>
            </a:xfrm>
            <a:prstGeom prst="flowChartManualOperation">
              <a:avLst/>
            </a:prstGeom>
            <a:ln>
              <a:noFill/>
            </a:ln>
            <a:effectLst>
              <a:outerShdw blurRad="40000" dir="5400000" dist="23040" rotWithShape="0">
                <a:srgbClr val="000000">
                  <a:alpha val="35000"/>
                </a:srgbClr>
              </a:outerShdw>
            </a:effectLst>
          </p:spPr>
          <p:style>
            <a:lnRef idx="0">
              <a:schemeClr val="lt1"/>
            </a:lnRef>
            <a:fillRef idx="3">
              <a:schemeClr val="accent1"/>
            </a:fillRef>
            <a:effectRef idx="2"/>
            <a:fontRef idx="minor"/>
          </p:style>
          <p:txBody>
            <a:bodyPr lIns="45000" rIns="45000" tIns="90000" bIns="90000" anchor="ctr" vert="vert" rot="5400000">
              <a:noAutofit/>
            </a:bodyPr>
            <a:p>
              <a:pPr algn="ctr">
                <a:lnSpc>
                  <a:spcPct val="100000"/>
                </a:lnSpc>
              </a:pPr>
              <a:r>
                <a:rPr b="1" lang="cs-CZ" sz="1800" spc="-1" strike="noStrike">
                  <a:solidFill>
                    <a:srgbClr val="ffffff"/>
                  </a:solidFill>
                  <a:latin typeface="Calibri"/>
                  <a:ea typeface="DejaVu Sans"/>
                </a:rPr>
                <a:t>Peněžitá pomoc v mateřství</a:t>
              </a:r>
              <a:endParaRPr b="0" lang="cs-CZ" sz="1800" spc="-1" strike="noStrike">
                <a:latin typeface="Arial"/>
              </a:endParaRPr>
            </a:p>
          </p:txBody>
        </p:sp>
        <p:sp>
          <p:nvSpPr>
            <p:cNvPr id="231" name="CustomShape 7"/>
            <p:cNvSpPr/>
            <p:nvPr/>
          </p:nvSpPr>
          <p:spPr>
            <a:xfrm rot="16200000">
              <a:off x="4844160" y="3004920"/>
              <a:ext cx="4087080" cy="1774440"/>
            </a:xfrm>
            <a:prstGeom prst="flowChartManualOperation">
              <a:avLst/>
            </a:prstGeom>
            <a:ln>
              <a:noFill/>
            </a:ln>
            <a:effectLst>
              <a:outerShdw blurRad="40000" dir="5400000" dist="23040" rotWithShape="0">
                <a:srgbClr val="000000">
                  <a:alpha val="35000"/>
                </a:srgbClr>
              </a:outerShdw>
            </a:effectLst>
          </p:spPr>
          <p:style>
            <a:lnRef idx="0">
              <a:schemeClr val="lt1"/>
            </a:lnRef>
            <a:fillRef idx="3">
              <a:schemeClr val="accent1"/>
            </a:fillRef>
            <a:effectRef idx="2"/>
            <a:fontRef idx="minor"/>
          </p:style>
          <p:txBody>
            <a:bodyPr lIns="45000" rIns="45000" tIns="90000" bIns="90000" anchor="ctr" vert="vert" rot="5400000">
              <a:noAutofit/>
            </a:bodyPr>
            <a:p>
              <a:pPr algn="ctr">
                <a:lnSpc>
                  <a:spcPct val="100000"/>
                </a:lnSpc>
              </a:pPr>
              <a:r>
                <a:rPr b="1" lang="cs-CZ" sz="1800" spc="-1" strike="noStrike">
                  <a:solidFill>
                    <a:srgbClr val="ffffff"/>
                  </a:solidFill>
                  <a:latin typeface="Calibri"/>
                  <a:ea typeface="DejaVu Sans"/>
                </a:rPr>
                <a:t>Vyrovnávací příspěvek v těhotenství a mateřství</a:t>
              </a:r>
              <a:endParaRPr b="0" lang="cs-CZ" sz="1800" spc="-1" strike="noStrike">
                <a:latin typeface="Arial"/>
              </a:endParaRPr>
            </a:p>
          </p:txBody>
        </p:sp>
        <p:sp>
          <p:nvSpPr>
            <p:cNvPr id="232" name="CustomShape 8"/>
            <p:cNvSpPr/>
            <p:nvPr/>
          </p:nvSpPr>
          <p:spPr>
            <a:xfrm rot="16200000">
              <a:off x="6752520" y="3004920"/>
              <a:ext cx="4087080" cy="1774440"/>
            </a:xfrm>
            <a:prstGeom prst="flowChartManualOperation">
              <a:avLst/>
            </a:prstGeom>
            <a:ln>
              <a:noFill/>
            </a:ln>
            <a:effectLst>
              <a:outerShdw blurRad="40000" dir="5400000" dist="23040" rotWithShape="0">
                <a:srgbClr val="000000">
                  <a:alpha val="35000"/>
                </a:srgbClr>
              </a:outerShdw>
            </a:effectLst>
          </p:spPr>
          <p:style>
            <a:lnRef idx="0">
              <a:schemeClr val="lt1"/>
            </a:lnRef>
            <a:fillRef idx="3">
              <a:schemeClr val="accent1"/>
            </a:fillRef>
            <a:effectRef idx="2"/>
            <a:fontRef idx="minor"/>
          </p:style>
          <p:txBody>
            <a:bodyPr lIns="45000" rIns="45000" tIns="90000" bIns="90000" anchor="ctr" vert="vert" rot="5400000">
              <a:noAutofit/>
            </a:bodyPr>
            <a:p>
              <a:pPr algn="ctr">
                <a:lnSpc>
                  <a:spcPct val="100000"/>
                </a:lnSpc>
              </a:pPr>
              <a:r>
                <a:rPr b="1" lang="cs-CZ" sz="1800" spc="-1" strike="noStrike">
                  <a:solidFill>
                    <a:srgbClr val="ffffff"/>
                  </a:solidFill>
                  <a:latin typeface="Calibri"/>
                  <a:ea typeface="DejaVu Sans"/>
                </a:rPr>
                <a:t>Dávka otcovské poporodní péče, tzv. otcovská</a:t>
              </a:r>
              <a:endParaRPr b="0" lang="cs-CZ" sz="1800" spc="-1" strike="noStrike">
                <a:latin typeface="Arial"/>
              </a:endParaRPr>
            </a:p>
            <a:p>
              <a:pPr algn="ctr">
                <a:lnSpc>
                  <a:spcPct val="100000"/>
                </a:lnSpc>
              </a:pPr>
              <a:r>
                <a:rPr b="1" lang="cs-CZ" sz="1800" spc="-1" strike="noStrike">
                  <a:solidFill>
                    <a:srgbClr val="ffffff"/>
                  </a:solidFill>
                  <a:latin typeface="Calibri"/>
                  <a:ea typeface="DejaVu Sans"/>
                </a:rPr>
                <a:t>- </a:t>
              </a:r>
              <a:endParaRPr b="0" lang="cs-CZ" sz="1800" spc="-1" strike="noStrike">
                <a:latin typeface="Arial"/>
              </a:endParaRPr>
            </a:p>
            <a:p>
              <a:pPr algn="ctr">
                <a:lnSpc>
                  <a:spcPct val="100000"/>
                </a:lnSpc>
              </a:pPr>
              <a:r>
                <a:rPr b="1" lang="cs-CZ" sz="1800" spc="-1" strike="noStrike">
                  <a:solidFill>
                    <a:srgbClr val="ffffff"/>
                  </a:solidFill>
                  <a:latin typeface="Calibri"/>
                  <a:ea typeface="DejaVu Sans"/>
                </a:rPr>
                <a:t>Od 1. 2. 2018</a:t>
              </a:r>
              <a:endParaRPr b="0" lang="cs-CZ" sz="1800" spc="-1" strike="noStrike">
                <a:latin typeface="Arial"/>
              </a:endParaRPr>
            </a:p>
          </p:txBody>
        </p:sp>
        <p:sp>
          <p:nvSpPr>
            <p:cNvPr id="233" name="CustomShape 9"/>
            <p:cNvSpPr/>
            <p:nvPr/>
          </p:nvSpPr>
          <p:spPr>
            <a:xfrm rot="16200000">
              <a:off x="8660880" y="3004920"/>
              <a:ext cx="4087080" cy="1774440"/>
            </a:xfrm>
            <a:prstGeom prst="flowChartManualOperation">
              <a:avLst/>
            </a:prstGeom>
            <a:ln>
              <a:noFill/>
            </a:ln>
            <a:effectLst>
              <a:outerShdw blurRad="40000" dir="5400000" dist="23040" rotWithShape="0">
                <a:srgbClr val="000000">
                  <a:alpha val="35000"/>
                </a:srgbClr>
              </a:outerShdw>
            </a:effectLst>
          </p:spPr>
          <p:style>
            <a:lnRef idx="0">
              <a:schemeClr val="lt1"/>
            </a:lnRef>
            <a:fillRef idx="3">
              <a:schemeClr val="accent1"/>
            </a:fillRef>
            <a:effectRef idx="2"/>
            <a:fontRef idx="minor"/>
          </p:style>
          <p:txBody>
            <a:bodyPr lIns="45000" rIns="45000" tIns="90000" bIns="90000" anchor="ctr" vert="vert" rot="5400000">
              <a:noAutofit/>
            </a:bodyPr>
            <a:p>
              <a:pPr algn="ctr">
                <a:lnSpc>
                  <a:spcPct val="100000"/>
                </a:lnSpc>
              </a:pPr>
              <a:r>
                <a:rPr b="1" lang="cs-CZ" sz="1800" spc="-1" strike="noStrike">
                  <a:solidFill>
                    <a:srgbClr val="ffffff"/>
                  </a:solidFill>
                  <a:latin typeface="Calibri"/>
                  <a:ea typeface="DejaVu Sans"/>
                </a:rPr>
                <a:t>Dlouhodobé ošetřovné</a:t>
              </a:r>
              <a:endParaRPr b="0" lang="cs-CZ" sz="1800" spc="-1" strike="noStrike">
                <a:latin typeface="Arial"/>
              </a:endParaRPr>
            </a:p>
            <a:p>
              <a:pPr algn="ctr">
                <a:lnSpc>
                  <a:spcPct val="100000"/>
                </a:lnSpc>
              </a:pPr>
              <a:r>
                <a:rPr b="1" lang="cs-CZ" sz="1800" spc="-1" strike="noStrike">
                  <a:solidFill>
                    <a:srgbClr val="ffffff"/>
                  </a:solidFill>
                  <a:latin typeface="Calibri"/>
                  <a:ea typeface="DejaVu Sans"/>
                </a:rPr>
                <a:t>- </a:t>
              </a:r>
              <a:endParaRPr b="0" lang="cs-CZ" sz="1800" spc="-1" strike="noStrike">
                <a:latin typeface="Arial"/>
              </a:endParaRPr>
            </a:p>
            <a:p>
              <a:pPr algn="ctr">
                <a:lnSpc>
                  <a:spcPct val="100000"/>
                </a:lnSpc>
              </a:pPr>
              <a:r>
                <a:rPr b="1" lang="cs-CZ" sz="1800" spc="-1" strike="noStrike">
                  <a:solidFill>
                    <a:srgbClr val="ffffff"/>
                  </a:solidFill>
                  <a:latin typeface="Calibri"/>
                  <a:ea typeface="DejaVu Sans"/>
                </a:rPr>
                <a:t>Od 1. 6. 2018</a:t>
              </a:r>
              <a:endParaRPr b="0" lang="cs-CZ" sz="1800" spc="-1" strike="noStrike">
                <a:latin typeface="Arial"/>
              </a:endParaRPr>
            </a:p>
          </p:txBody>
        </p:sp>
      </p:grpSp>
    </p:spTree>
  </p:cSld>
  <mc:AlternateContent>
    <mc:Choice Requires="p14">
      <p:transition spd="slow" p14:dur="2000"/>
    </mc:Choice>
    <mc:Fallback>
      <p:transition spd="slow"/>
    </mc:Fallback>
  </mc:AlternateContent>
  <p:timing>
    <p:tnLst>
      <p:par>
        <p:cTn id="40" dur="indefinite" restart="never" nodeType="tmRoot">
          <p:childTnLst>
            <p:seq>
              <p:cTn id="41" dur="indefinite"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CustomShape 1"/>
          <p:cNvSpPr/>
          <p:nvPr/>
        </p:nvSpPr>
        <p:spPr>
          <a:xfrm>
            <a:off x="0" y="0"/>
            <a:ext cx="12191400" cy="568800"/>
          </a:xfrm>
          <a:prstGeom prst="rect">
            <a:avLst/>
          </a:prstGeom>
          <a:solidFill>
            <a:schemeClr val="accent1"/>
          </a:solidFill>
          <a:ln>
            <a:noFill/>
          </a:ln>
        </p:spPr>
        <p:style>
          <a:lnRef idx="0"/>
          <a:fillRef idx="0"/>
          <a:effectRef idx="0"/>
          <a:fontRef idx="minor"/>
        </p:style>
        <p:txBody>
          <a:bodyPr lIns="0" rIns="0" tIns="45000" bIns="0" anchor="b">
            <a:noAutofit/>
          </a:bodyPr>
          <a:p>
            <a:pPr algn="ctr">
              <a:lnSpc>
                <a:spcPct val="100000"/>
              </a:lnSpc>
            </a:pPr>
            <a:r>
              <a:rPr b="1" lang="cs-CZ" sz="4000" spc="-1" strike="noStrike">
                <a:solidFill>
                  <a:srgbClr val="ffffff"/>
                </a:solidFill>
                <a:latin typeface="Calibri"/>
                <a:ea typeface="Microsoft YaHei"/>
              </a:rPr>
              <a:t>NEMOCENSKÉ</a:t>
            </a:r>
            <a:endParaRPr b="0" lang="cs-CZ" sz="4000" spc="-1" strike="noStrike">
              <a:latin typeface="Arial"/>
            </a:endParaRPr>
          </a:p>
        </p:txBody>
      </p:sp>
      <p:grpSp>
        <p:nvGrpSpPr>
          <p:cNvPr id="235" name="Group 2"/>
          <p:cNvGrpSpPr/>
          <p:nvPr/>
        </p:nvGrpSpPr>
        <p:grpSpPr>
          <a:xfrm>
            <a:off x="707760" y="1289520"/>
            <a:ext cx="10776240" cy="3940920"/>
            <a:chOff x="707760" y="1289520"/>
            <a:chExt cx="10776240" cy="3940920"/>
          </a:xfrm>
        </p:grpSpPr>
        <p:sp>
          <p:nvSpPr>
            <p:cNvPr id="236" name="Line 3"/>
            <p:cNvSpPr/>
            <p:nvPr/>
          </p:nvSpPr>
          <p:spPr>
            <a:xfrm>
              <a:off x="707760" y="1289520"/>
              <a:ext cx="10776240" cy="657000"/>
            </a:xfrm>
            <a:prstGeom prst="line">
              <a:avLst/>
            </a:prstGeom>
            <a:ln>
              <a:round/>
            </a:ln>
          </p:spPr>
          <p:style>
            <a:lnRef idx="2">
              <a:schemeClr val="accent1"/>
            </a:lnRef>
            <a:fillRef idx="1">
              <a:schemeClr val="accent1"/>
            </a:fillRef>
            <a:effectRef idx="1"/>
            <a:fontRef idx="minor"/>
          </p:style>
        </p:sp>
        <p:grpSp>
          <p:nvGrpSpPr>
            <p:cNvPr id="237" name="Group 4"/>
            <p:cNvGrpSpPr/>
            <p:nvPr/>
          </p:nvGrpSpPr>
          <p:grpSpPr>
            <a:xfrm>
              <a:off x="707760" y="1946880"/>
              <a:ext cx="10775880" cy="656280"/>
              <a:chOff x="707760" y="1946880"/>
              <a:chExt cx="10775880" cy="656280"/>
            </a:xfrm>
          </p:grpSpPr>
          <p:sp>
            <p:nvSpPr>
              <p:cNvPr id="238" name="CustomShape 5"/>
              <p:cNvSpPr/>
              <p:nvPr/>
            </p:nvSpPr>
            <p:spPr>
              <a:xfrm>
                <a:off x="707760" y="1946880"/>
                <a:ext cx="10775880" cy="656280"/>
              </a:xfrm>
              <a:prstGeom prst="rect">
                <a:avLst/>
              </a:prstGeom>
              <a:noFill/>
              <a:ln>
                <a:noFill/>
              </a:ln>
            </p:spPr>
            <p:style>
              <a:lnRef idx="0">
                <a:schemeClr val="dk1">
                  <a:alpha val="0"/>
                </a:schemeClr>
              </a:lnRef>
              <a:fillRef idx="0">
                <a:schemeClr val="lt1">
                  <a:alpha val="0"/>
                </a:schemeClr>
              </a:fillRef>
              <a:effectRef idx="0"/>
              <a:fontRef idx="minor"/>
            </p:style>
            <p:txBody>
              <a:bodyPr lIns="90000" rIns="90000" tIns="45000" bIns="45000">
                <a:noAutofit/>
              </a:bodyPr>
              <a:p>
                <a:pPr>
                  <a:lnSpc>
                    <a:spcPct val="100000"/>
                  </a:lnSpc>
                </a:pPr>
                <a:r>
                  <a:rPr b="0" lang="cs-CZ" sz="2600" spc="-1" strike="noStrike">
                    <a:solidFill>
                      <a:srgbClr val="000000"/>
                    </a:solidFill>
                    <a:latin typeface="Calibri"/>
                    <a:ea typeface="DejaVu Sans"/>
                  </a:rPr>
                  <a:t>Náleží od 15. kalendářního dne dočasné pracovní neschopnosti za kalendářní dny.</a:t>
                </a:r>
                <a:endParaRPr b="0" lang="cs-CZ" sz="2600" spc="-1" strike="noStrike">
                  <a:latin typeface="Arial"/>
                </a:endParaRPr>
              </a:p>
            </p:txBody>
          </p:sp>
        </p:grpSp>
        <p:sp>
          <p:nvSpPr>
            <p:cNvPr id="239" name="Line 6"/>
            <p:cNvSpPr/>
            <p:nvPr/>
          </p:nvSpPr>
          <p:spPr>
            <a:xfrm>
              <a:off x="707760" y="2603520"/>
              <a:ext cx="10776240" cy="656640"/>
            </a:xfrm>
            <a:prstGeom prst="line">
              <a:avLst/>
            </a:prstGeom>
            <a:ln>
              <a:round/>
            </a:ln>
          </p:spPr>
          <p:style>
            <a:lnRef idx="2">
              <a:schemeClr val="accent1"/>
            </a:lnRef>
            <a:fillRef idx="1">
              <a:schemeClr val="accent1"/>
            </a:fillRef>
            <a:effectRef idx="1"/>
            <a:fontRef idx="minor"/>
          </p:style>
        </p:sp>
        <p:grpSp>
          <p:nvGrpSpPr>
            <p:cNvPr id="240" name="Group 7"/>
            <p:cNvGrpSpPr/>
            <p:nvPr/>
          </p:nvGrpSpPr>
          <p:grpSpPr>
            <a:xfrm>
              <a:off x="707760" y="3260520"/>
              <a:ext cx="10775880" cy="656280"/>
              <a:chOff x="707760" y="3260520"/>
              <a:chExt cx="10775880" cy="656280"/>
            </a:xfrm>
          </p:grpSpPr>
          <p:sp>
            <p:nvSpPr>
              <p:cNvPr id="241" name="CustomShape 8"/>
              <p:cNvSpPr/>
              <p:nvPr/>
            </p:nvSpPr>
            <p:spPr>
              <a:xfrm>
                <a:off x="707760" y="3260520"/>
                <a:ext cx="10775880" cy="656280"/>
              </a:xfrm>
              <a:prstGeom prst="rect">
                <a:avLst/>
              </a:prstGeom>
              <a:noFill/>
              <a:ln>
                <a:noFill/>
              </a:ln>
            </p:spPr>
            <p:style>
              <a:lnRef idx="0">
                <a:schemeClr val="dk1">
                  <a:alpha val="0"/>
                </a:schemeClr>
              </a:lnRef>
              <a:fillRef idx="0">
                <a:schemeClr val="lt1">
                  <a:alpha val="0"/>
                </a:schemeClr>
              </a:fillRef>
              <a:effectRef idx="0"/>
              <a:fontRef idx="minor"/>
            </p:style>
            <p:txBody>
              <a:bodyPr lIns="90000" rIns="90000" tIns="45000" bIns="45000">
                <a:noAutofit/>
              </a:bodyPr>
              <a:p>
                <a:pPr>
                  <a:lnSpc>
                    <a:spcPct val="100000"/>
                  </a:lnSpc>
                </a:pPr>
                <a:r>
                  <a:rPr b="0" lang="cs-CZ" sz="2600" spc="-1" strike="noStrike">
                    <a:solidFill>
                      <a:srgbClr val="000000"/>
                    </a:solidFill>
                    <a:latin typeface="Calibri"/>
                    <a:ea typeface="DejaVu Sans"/>
                  </a:rPr>
                  <a:t>Během prvních 14 dnů dočasné pracovní neschopnosti bude poskytovat zaměstnavatel zaměstnanci náhradu mzdy za pracovní dny </a:t>
                </a:r>
                <a:r>
                  <a:rPr b="0" i="1" lang="cs-CZ" sz="2600" spc="-1" strike="noStrike">
                    <a:solidFill>
                      <a:srgbClr val="000000"/>
                    </a:solidFill>
                    <a:latin typeface="Calibri"/>
                    <a:ea typeface="DejaVu Sans"/>
                  </a:rPr>
                  <a:t>(tzn. že od 1. do 14. dne vyplácí zaměstnavatel náhradu mzdy, od 15. dne se vyplácí nemocenská ze systému soc. zabezpečení)</a:t>
                </a:r>
                <a:r>
                  <a:rPr b="0" lang="cs-CZ" sz="2600" spc="-1" strike="noStrike">
                    <a:solidFill>
                      <a:srgbClr val="000000"/>
                    </a:solidFill>
                    <a:latin typeface="Calibri"/>
                    <a:ea typeface="DejaVu Sans"/>
                  </a:rPr>
                  <a:t>. </a:t>
                </a:r>
                <a:endParaRPr b="0" lang="cs-CZ" sz="2600" spc="-1" strike="noStrike">
                  <a:latin typeface="Arial"/>
                </a:endParaRPr>
              </a:p>
              <a:p>
                <a:pPr>
                  <a:lnSpc>
                    <a:spcPct val="100000"/>
                  </a:lnSpc>
                </a:pPr>
                <a:r>
                  <a:rPr b="0" i="1" lang="cs-CZ" sz="2600" spc="-1" strike="noStrike">
                    <a:solidFill>
                      <a:srgbClr val="000000"/>
                    </a:solidFill>
                    <a:latin typeface="Calibri"/>
                    <a:ea typeface="DejaVu Sans"/>
                  </a:rPr>
                  <a:t>Pozn. od 1. 7. 2019 je zrušena karenční doba.</a:t>
                </a:r>
                <a:endParaRPr b="0" lang="cs-CZ" sz="2600" spc="-1" strike="noStrike">
                  <a:latin typeface="Arial"/>
                </a:endParaRPr>
              </a:p>
              <a:p>
                <a:pPr>
                  <a:lnSpc>
                    <a:spcPct val="100000"/>
                  </a:lnSpc>
                </a:pPr>
                <a:endParaRPr b="0" lang="cs-CZ" sz="2600" spc="-1" strike="noStrike">
                  <a:latin typeface="Arial"/>
                </a:endParaRPr>
              </a:p>
            </p:txBody>
          </p:sp>
        </p:grpSp>
        <p:sp>
          <p:nvSpPr>
            <p:cNvPr id="242" name="Line 9"/>
            <p:cNvSpPr/>
            <p:nvPr/>
          </p:nvSpPr>
          <p:spPr>
            <a:xfrm>
              <a:off x="707760" y="3917520"/>
              <a:ext cx="10776240" cy="656640"/>
            </a:xfrm>
            <a:prstGeom prst="line">
              <a:avLst/>
            </a:prstGeom>
            <a:ln>
              <a:round/>
            </a:ln>
          </p:spPr>
          <p:style>
            <a:lnRef idx="2">
              <a:schemeClr val="accent1"/>
            </a:lnRef>
            <a:fillRef idx="1">
              <a:schemeClr val="accent1"/>
            </a:fillRef>
            <a:effectRef idx="1"/>
            <a:fontRef idx="minor"/>
          </p:style>
        </p:sp>
        <p:grpSp>
          <p:nvGrpSpPr>
            <p:cNvPr id="243" name="Group 10"/>
            <p:cNvGrpSpPr/>
            <p:nvPr/>
          </p:nvGrpSpPr>
          <p:grpSpPr>
            <a:xfrm>
              <a:off x="707760" y="4574160"/>
              <a:ext cx="10775880" cy="656280"/>
              <a:chOff x="707760" y="4574160"/>
              <a:chExt cx="10775880" cy="656280"/>
            </a:xfrm>
          </p:grpSpPr>
          <p:sp>
            <p:nvSpPr>
              <p:cNvPr id="244" name="CustomShape 11"/>
              <p:cNvSpPr/>
              <p:nvPr/>
            </p:nvSpPr>
            <p:spPr>
              <a:xfrm>
                <a:off x="707760" y="4574160"/>
                <a:ext cx="10775880" cy="656280"/>
              </a:xfrm>
              <a:prstGeom prst="rect">
                <a:avLst/>
              </a:prstGeom>
              <a:noFill/>
              <a:ln>
                <a:noFill/>
              </a:ln>
            </p:spPr>
            <p:style>
              <a:lnRef idx="0">
                <a:schemeClr val="dk1">
                  <a:alpha val="0"/>
                </a:schemeClr>
              </a:lnRef>
              <a:fillRef idx="0">
                <a:schemeClr val="lt1">
                  <a:alpha val="0"/>
                </a:schemeClr>
              </a:fillRef>
              <a:effectRef idx="0"/>
              <a:fontRef idx="minor"/>
            </p:style>
          </p:sp>
        </p:grpSp>
      </p:grpSp>
      <p:sp>
        <p:nvSpPr>
          <p:cNvPr id="245" name="CustomShape 12"/>
          <p:cNvSpPr/>
          <p:nvPr/>
        </p:nvSpPr>
        <p:spPr>
          <a:xfrm>
            <a:off x="0" y="6583680"/>
            <a:ext cx="12191400" cy="273600"/>
          </a:xfrm>
          <a:prstGeom prst="rect">
            <a:avLst/>
          </a:prstGeom>
          <a:ln>
            <a:noFill/>
          </a:ln>
        </p:spPr>
        <p:style>
          <a:lnRef idx="2">
            <a:schemeClr val="accent1">
              <a:shade val="50000"/>
            </a:schemeClr>
          </a:lnRef>
          <a:fillRef idx="1">
            <a:schemeClr val="accent1"/>
          </a:fillRef>
          <a:effectRef idx="0">
            <a:schemeClr val="accent1"/>
          </a:effectRef>
          <a:fontRef idx="minor"/>
        </p:style>
      </p:sp>
      <p:pic>
        <p:nvPicPr>
          <p:cNvPr id="246" name="Picture 6" descr=""/>
          <p:cNvPicPr/>
          <p:nvPr/>
        </p:nvPicPr>
        <p:blipFill>
          <a:blip r:embed="rId1"/>
          <a:srcRect l="42212" t="42000" r="31385" b="32497"/>
          <a:stretch/>
        </p:blipFill>
        <p:spPr>
          <a:xfrm>
            <a:off x="0" y="5740560"/>
            <a:ext cx="1245240" cy="842400"/>
          </a:xfrm>
          <a:prstGeom prst="rect">
            <a:avLst/>
          </a:prstGeom>
          <a:ln>
            <a:noFill/>
          </a:ln>
          <a:effectLst>
            <a:softEdge rad="112500"/>
          </a:effectLst>
        </p:spPr>
      </p:pic>
    </p:spTree>
  </p:cSld>
  <mc:AlternateContent>
    <mc:Choice Requires="p14">
      <p:transition spd="med" p14:dur="700">
        <p:fade/>
      </p:transition>
    </mc:Choice>
    <mc:Fallback>
      <p:transition spd="med">
        <p:fade/>
      </p:transition>
    </mc:Fallback>
  </mc:AlternateContent>
  <p:timing>
    <p:tnLst>
      <p:par>
        <p:cTn id="42" dur="indefinite" restart="never" nodeType="tmRoot">
          <p:childTnLst>
            <p:seq>
              <p:cTn id="43"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8" name="Obrázek 2" descr=""/>
          <p:cNvPicPr/>
          <p:nvPr/>
        </p:nvPicPr>
        <p:blipFill>
          <a:blip r:embed="rId1"/>
          <a:srcRect l="55296" t="0" r="0" b="0"/>
          <a:stretch/>
        </p:blipFill>
        <p:spPr>
          <a:xfrm flipH="1">
            <a:off x="10656360" y="0"/>
            <a:ext cx="1535760" cy="6571440"/>
          </a:xfrm>
          <a:prstGeom prst="rect">
            <a:avLst/>
          </a:prstGeom>
          <a:ln>
            <a:noFill/>
          </a:ln>
        </p:spPr>
      </p:pic>
      <p:sp>
        <p:nvSpPr>
          <p:cNvPr id="129" name="CustomShape 1"/>
          <p:cNvSpPr/>
          <p:nvPr/>
        </p:nvSpPr>
        <p:spPr>
          <a:xfrm>
            <a:off x="0" y="0"/>
            <a:ext cx="10654920" cy="742320"/>
          </a:xfrm>
          <a:prstGeom prst="rect">
            <a:avLst/>
          </a:prstGeom>
          <a:noFill/>
          <a:ln>
            <a:noFill/>
          </a:ln>
        </p:spPr>
        <p:style>
          <a:lnRef idx="0"/>
          <a:fillRef idx="0"/>
          <a:effectRef idx="0"/>
          <a:fontRef idx="minor"/>
        </p:style>
        <p:txBody>
          <a:bodyPr lIns="90000" rIns="90000" tIns="45000" bIns="45000" anchor="b">
            <a:normAutofit/>
          </a:bodyPr>
          <a:p>
            <a:pPr algn="ctr">
              <a:lnSpc>
                <a:spcPct val="90000"/>
              </a:lnSpc>
            </a:pPr>
            <a:r>
              <a:rPr b="1" lang="cs-CZ" sz="4000" spc="-1" strike="noStrike" cap="all">
                <a:solidFill>
                  <a:srgbClr val="3494ba"/>
                </a:solidFill>
                <a:latin typeface="Calibri"/>
              </a:rPr>
              <a:t>ÚVOD DO SOCIÁLNÍHO ZABEZPEČENÍ:</a:t>
            </a:r>
            <a:endParaRPr b="0" lang="cs-CZ" sz="4000" spc="-1" strike="noStrike">
              <a:latin typeface="Arial"/>
            </a:endParaRPr>
          </a:p>
        </p:txBody>
      </p:sp>
      <p:grpSp>
        <p:nvGrpSpPr>
          <p:cNvPr id="130" name="Group 2"/>
          <p:cNvGrpSpPr/>
          <p:nvPr/>
        </p:nvGrpSpPr>
        <p:grpSpPr>
          <a:xfrm>
            <a:off x="1297080" y="1563480"/>
            <a:ext cx="8116920" cy="3554640"/>
            <a:chOff x="1297080" y="1563480"/>
            <a:chExt cx="8116920" cy="3554640"/>
          </a:xfrm>
        </p:grpSpPr>
        <p:sp>
          <p:nvSpPr>
            <p:cNvPr id="131" name="CustomShape 3"/>
            <p:cNvSpPr/>
            <p:nvPr/>
          </p:nvSpPr>
          <p:spPr>
            <a:xfrm>
              <a:off x="1297080" y="1563480"/>
              <a:ext cx="8116920" cy="1672560"/>
            </a:xfrm>
            <a:prstGeom prst="roundRect">
              <a:avLst>
                <a:gd name="adj" fmla="val 16667"/>
              </a:avLst>
            </a:prstGeom>
            <a:solidFill>
              <a:schemeClr val="lt1">
                <a:hueOff val="0"/>
                <a:satOff val="0"/>
                <a:lumOff val="0"/>
                <a:alphaOff val="0"/>
              </a:schemeClr>
            </a:solidFill>
            <a:ln>
              <a:solidFill>
                <a:schemeClr val="accent1">
                  <a:shade val="80000"/>
                  <a:hueOff val="0"/>
                  <a:satOff val="0"/>
                  <a:lumOff val="0"/>
                  <a:alphaOff val="0"/>
                </a:schemeClr>
              </a:solidFill>
              <a:round/>
            </a:ln>
            <a:effectLst>
              <a:outerShdw blurRad="40000" dir="5400000" dist="20160" rotWithShape="0">
                <a:srgbClr val="000000">
                  <a:alpha val="38000"/>
                </a:srgbClr>
              </a:outerShdw>
            </a:effectLst>
          </p:spPr>
          <p:style>
            <a:lnRef idx="3"/>
            <a:fillRef idx="0"/>
            <a:effectRef idx="1"/>
            <a:fontRef idx="minor"/>
          </p:style>
          <p:txBody>
            <a:bodyPr lIns="114480" rIns="114480" tIns="114480" bIns="114480" anchor="ctr">
              <a:noAutofit/>
            </a:bodyPr>
            <a:p>
              <a:pPr algn="just">
                <a:lnSpc>
                  <a:spcPct val="90000"/>
                </a:lnSpc>
                <a:spcAft>
                  <a:spcPts val="1049"/>
                </a:spcAft>
              </a:pPr>
              <a:r>
                <a:rPr b="1" lang="cs-CZ" sz="3000" spc="-1" strike="noStrike">
                  <a:solidFill>
                    <a:srgbClr val="000000"/>
                  </a:solidFill>
                  <a:latin typeface="Calibri"/>
                  <a:ea typeface="DejaVu Sans"/>
                </a:rPr>
                <a:t>Vývoj pojmu, struktura sociálního zabezpečení a financování systému</a:t>
              </a:r>
              <a:endParaRPr b="0" lang="cs-CZ" sz="3000" spc="-1" strike="noStrike">
                <a:latin typeface="Arial"/>
              </a:endParaRPr>
            </a:p>
          </p:txBody>
        </p:sp>
        <p:sp>
          <p:nvSpPr>
            <p:cNvPr id="132" name="CustomShape 4"/>
            <p:cNvSpPr/>
            <p:nvPr/>
          </p:nvSpPr>
          <p:spPr>
            <a:xfrm>
              <a:off x="1297080" y="3445560"/>
              <a:ext cx="8116920" cy="1672560"/>
            </a:xfrm>
            <a:prstGeom prst="roundRect">
              <a:avLst>
                <a:gd name="adj" fmla="val 16667"/>
              </a:avLst>
            </a:prstGeom>
            <a:solidFill>
              <a:schemeClr val="lt1">
                <a:hueOff val="0"/>
                <a:satOff val="0"/>
                <a:lumOff val="0"/>
                <a:alphaOff val="0"/>
              </a:schemeClr>
            </a:solidFill>
            <a:ln>
              <a:solidFill>
                <a:schemeClr val="accent1">
                  <a:shade val="80000"/>
                  <a:hueOff val="0"/>
                  <a:satOff val="0"/>
                  <a:lumOff val="0"/>
                  <a:alphaOff val="0"/>
                </a:schemeClr>
              </a:solidFill>
              <a:round/>
            </a:ln>
            <a:effectLst>
              <a:outerShdw blurRad="40000" dir="5400000" dist="20160" rotWithShape="0">
                <a:srgbClr val="000000">
                  <a:alpha val="38000"/>
                </a:srgbClr>
              </a:outerShdw>
            </a:effectLst>
          </p:spPr>
          <p:style>
            <a:lnRef idx="3"/>
            <a:fillRef idx="0"/>
            <a:effectRef idx="1"/>
            <a:fontRef idx="minor"/>
          </p:style>
          <p:txBody>
            <a:bodyPr lIns="114480" rIns="114480" tIns="114480" bIns="114480" anchor="ctr">
              <a:noAutofit/>
            </a:bodyPr>
            <a:p>
              <a:pPr algn="just">
                <a:lnSpc>
                  <a:spcPct val="90000"/>
                </a:lnSpc>
                <a:spcAft>
                  <a:spcPts val="1049"/>
                </a:spcAft>
              </a:pPr>
              <a:r>
                <a:rPr b="1" lang="cs-CZ" sz="3000" spc="-1" strike="noStrike">
                  <a:solidFill>
                    <a:srgbClr val="000000"/>
                  </a:solidFill>
                  <a:latin typeface="Calibri"/>
                  <a:ea typeface="DejaVu Sans"/>
                </a:rPr>
                <a:t>Sociální pojištění (důchodové pojištění, nemocenské pojištění, příspěvek na státní politiku zaměstnanosti)</a:t>
              </a:r>
              <a:endParaRPr b="0" lang="cs-CZ" sz="3000" spc="-1" strike="noStrike">
                <a:latin typeface="Arial"/>
              </a:endParaRPr>
            </a:p>
          </p:txBody>
        </p:sp>
      </p:grpSp>
      <p:grpSp>
        <p:nvGrpSpPr>
          <p:cNvPr id="133" name="Group 5"/>
          <p:cNvGrpSpPr/>
          <p:nvPr/>
        </p:nvGrpSpPr>
        <p:grpSpPr>
          <a:xfrm>
            <a:off x="0" y="0"/>
            <a:ext cx="36000" cy="36000"/>
            <a:chOff x="0" y="0"/>
            <a:chExt cx="36000" cy="36000"/>
          </a:xfrm>
        </p:grpSpPr>
      </p:grpSp>
    </p:spTree>
  </p:cSld>
  <mc:AlternateContent>
    <mc:Choice Requires="p14">
      <p:transition spd="med" p14:dur="700">
        <p:fade/>
      </p:transition>
    </mc:Choice>
    <mc:Fallback>
      <p:transition spd="med">
        <p:fade/>
      </p:transition>
    </mc:Fallback>
  </mc:AlternateContent>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7" name="Obrázek 1" descr=""/>
          <p:cNvPicPr/>
          <p:nvPr/>
        </p:nvPicPr>
        <p:blipFill>
          <a:blip r:embed="rId1"/>
          <a:stretch/>
        </p:blipFill>
        <p:spPr>
          <a:xfrm>
            <a:off x="3820680" y="275040"/>
            <a:ext cx="4181040" cy="6359760"/>
          </a:xfrm>
          <a:prstGeom prst="rect">
            <a:avLst/>
          </a:prstGeom>
          <a:ln>
            <a:noFill/>
          </a:ln>
        </p:spPr>
      </p:pic>
    </p:spTree>
  </p:cSld>
  <mc:AlternateContent>
    <mc:Choice Requires="p14">
      <p:transition spd="med" p14:dur="700">
        <p:fade/>
      </p:transition>
    </mc:Choice>
    <mc:Fallback>
      <p:transition spd="med">
        <p:fade/>
      </p:transition>
    </mc:Fallback>
  </mc:AlternateContent>
  <p:timing>
    <p:tnLst>
      <p:par>
        <p:cTn id="44" dur="indefinite" restart="never" nodeType="tmRoot">
          <p:childTnLst>
            <p:seq>
              <p:cTn id="45" dur="indefinite"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8" name="CustomShape 1"/>
          <p:cNvSpPr/>
          <p:nvPr/>
        </p:nvSpPr>
        <p:spPr>
          <a:xfrm>
            <a:off x="0" y="0"/>
            <a:ext cx="12191400" cy="753840"/>
          </a:xfrm>
          <a:prstGeom prst="rect">
            <a:avLst/>
          </a:prstGeom>
          <a:noFill/>
          <a:ln>
            <a:noFill/>
          </a:ln>
        </p:spPr>
        <p:style>
          <a:lnRef idx="0"/>
          <a:fillRef idx="0"/>
          <a:effectRef idx="0"/>
          <a:fontRef idx="minor"/>
        </p:style>
        <p:txBody>
          <a:bodyPr lIns="0" rIns="0" tIns="45000" bIns="0" anchor="b">
            <a:noAutofit/>
          </a:bodyPr>
          <a:p>
            <a:pPr algn="ctr">
              <a:lnSpc>
                <a:spcPct val="100000"/>
              </a:lnSpc>
            </a:pPr>
            <a:r>
              <a:rPr b="1" lang="cs-CZ" sz="4000" spc="-1" strike="noStrike">
                <a:solidFill>
                  <a:srgbClr val="3494ba"/>
                </a:solidFill>
                <a:latin typeface="Calibri"/>
                <a:ea typeface="Microsoft YaHei"/>
              </a:rPr>
              <a:t>CO JE TO DENNÍ VYMĚŘOVACÍ ZÁKLAD?</a:t>
            </a:r>
            <a:endParaRPr b="0" lang="cs-CZ" sz="4000" spc="-1" strike="noStrike">
              <a:latin typeface="Arial"/>
            </a:endParaRPr>
          </a:p>
        </p:txBody>
      </p:sp>
      <p:grpSp>
        <p:nvGrpSpPr>
          <p:cNvPr id="249" name="Group 2"/>
          <p:cNvGrpSpPr/>
          <p:nvPr/>
        </p:nvGrpSpPr>
        <p:grpSpPr>
          <a:xfrm>
            <a:off x="581040" y="1558080"/>
            <a:ext cx="11029680" cy="2033640"/>
            <a:chOff x="581040" y="1558080"/>
            <a:chExt cx="11029680" cy="2033640"/>
          </a:xfrm>
        </p:grpSpPr>
        <p:sp>
          <p:nvSpPr>
            <p:cNvPr id="250" name="Line 3"/>
            <p:cNvSpPr/>
            <p:nvPr/>
          </p:nvSpPr>
          <p:spPr>
            <a:xfrm>
              <a:off x="581040" y="1558080"/>
              <a:ext cx="11029680" cy="1017000"/>
            </a:xfrm>
            <a:prstGeom prst="line">
              <a:avLst/>
            </a:prstGeom>
            <a:ln>
              <a:round/>
            </a:ln>
          </p:spPr>
          <p:style>
            <a:lnRef idx="2">
              <a:schemeClr val="accent5"/>
            </a:lnRef>
            <a:fillRef idx="1">
              <a:schemeClr val="accent5"/>
            </a:fillRef>
            <a:effectRef idx="0"/>
            <a:fontRef idx="minor"/>
          </p:style>
        </p:sp>
        <p:grpSp>
          <p:nvGrpSpPr>
            <p:cNvPr id="251" name="Group 4"/>
            <p:cNvGrpSpPr/>
            <p:nvPr/>
          </p:nvGrpSpPr>
          <p:grpSpPr>
            <a:xfrm>
              <a:off x="581040" y="2575080"/>
              <a:ext cx="11029320" cy="1016640"/>
              <a:chOff x="581040" y="2575080"/>
              <a:chExt cx="11029320" cy="1016640"/>
            </a:xfrm>
          </p:grpSpPr>
          <p:sp>
            <p:nvSpPr>
              <p:cNvPr id="252" name="CustomShape 5"/>
              <p:cNvSpPr/>
              <p:nvPr/>
            </p:nvSpPr>
            <p:spPr>
              <a:xfrm>
                <a:off x="581040" y="2575080"/>
                <a:ext cx="11029320" cy="1016640"/>
              </a:xfrm>
              <a:prstGeom prst="rect">
                <a:avLst/>
              </a:prstGeom>
              <a:noFill/>
              <a:ln>
                <a:noFill/>
              </a:ln>
            </p:spPr>
            <p:style>
              <a:lnRef idx="0">
                <a:schemeClr val="dk1">
                  <a:alpha val="0"/>
                </a:schemeClr>
              </a:lnRef>
              <a:fillRef idx="0">
                <a:schemeClr val="lt1">
                  <a:alpha val="0"/>
                </a:schemeClr>
              </a:fillRef>
              <a:effectRef idx="0"/>
              <a:fontRef idx="minor"/>
            </p:style>
            <p:txBody>
              <a:bodyPr lIns="90000" rIns="90000" tIns="45000" bIns="45000">
                <a:noAutofit/>
              </a:bodyPr>
              <a:p>
                <a:pPr>
                  <a:lnSpc>
                    <a:spcPct val="100000"/>
                  </a:lnSpc>
                </a:pPr>
                <a:r>
                  <a:rPr b="1" lang="cs-CZ" sz="2600" spc="-1" strike="noStrike">
                    <a:solidFill>
                      <a:srgbClr val="000000"/>
                    </a:solidFill>
                    <a:latin typeface="Calibri"/>
                    <a:ea typeface="DejaVu Sans"/>
                  </a:rPr>
                  <a:t>Průměrný denní příjem v tzv. rozhodném období</a:t>
                </a:r>
                <a:r>
                  <a:rPr b="0" lang="cs-CZ" sz="2600" spc="-1" strike="noStrike">
                    <a:solidFill>
                      <a:srgbClr val="000000"/>
                    </a:solidFill>
                    <a:latin typeface="Calibri"/>
                    <a:ea typeface="DejaVu Sans"/>
                  </a:rPr>
                  <a:t>. Za rozhodné období se v souvislosti s nemocenským pojištěním považuje zpravidla 12 kalendářních měsíců před měsícem, ve kterém vznikla sociální událost. Příjmy (vyměřovací základy) se v tomto období sečtou, vydělí se počtem kalendářních dnů a získaná částka tvoří denní vyměřovací základ, ze kterého se počítají dávky nemocenského pojištění. Do vyměřovacích základů se započítávají hrubé příjmy.</a:t>
                </a:r>
                <a:endParaRPr b="0" lang="cs-CZ" sz="2600" spc="-1" strike="noStrike">
                  <a:latin typeface="Arial"/>
                </a:endParaRPr>
              </a:p>
            </p:txBody>
          </p:sp>
        </p:grpSp>
      </p:grpSp>
      <p:pic>
        <p:nvPicPr>
          <p:cNvPr id="253" name="Picture 6" descr=""/>
          <p:cNvPicPr/>
          <p:nvPr/>
        </p:nvPicPr>
        <p:blipFill>
          <a:blip r:embed="rId1"/>
          <a:stretch/>
        </p:blipFill>
        <p:spPr>
          <a:xfrm>
            <a:off x="8117280" y="4166640"/>
            <a:ext cx="3493080" cy="2310120"/>
          </a:xfrm>
          <a:prstGeom prst="rect">
            <a:avLst/>
          </a:prstGeom>
          <a:ln>
            <a:noFill/>
          </a:ln>
          <a:effectLst>
            <a:outerShdw algn="tl" blurRad="152400" dir="788041" dist="11090" kx="110000" ky="200000" rotWithShape="0" sy="98000">
              <a:srgbClr val="000000">
                <a:alpha val="30000"/>
              </a:srgbClr>
            </a:outerShdw>
          </a:effectLst>
          <a:scene3d>
            <a:camera prst="perspectiveRelaxed">
              <a:rot lat="19800000" lon="1200000" rev="20820000"/>
            </a:camera>
            <a:lightRig dir="t" rig="threePt"/>
          </a:scene3d>
          <a:sp3d contourW="6350" prstMaterial="matte">
            <a:bevelT w="101600" h="101600"/>
            <a:contourClr>
              <a:srgbClr val="969696"/>
            </a:contourClr>
          </a:sp3d>
        </p:spPr>
      </p:pic>
      <p:sp>
        <p:nvSpPr>
          <p:cNvPr id="254" name="CustomShape 6"/>
          <p:cNvSpPr/>
          <p:nvPr/>
        </p:nvSpPr>
        <p:spPr>
          <a:xfrm>
            <a:off x="0" y="6583680"/>
            <a:ext cx="12191400" cy="273600"/>
          </a:xfrm>
          <a:prstGeom prst="rect">
            <a:avLst/>
          </a:prstGeom>
          <a:ln>
            <a:noFill/>
          </a:ln>
        </p:spPr>
        <p:style>
          <a:lnRef idx="2">
            <a:schemeClr val="accent1">
              <a:shade val="50000"/>
            </a:schemeClr>
          </a:lnRef>
          <a:fillRef idx="1">
            <a:schemeClr val="accent1"/>
          </a:fillRef>
          <a:effectRef idx="0">
            <a:schemeClr val="accent1"/>
          </a:effectRef>
          <a:fontRef idx="minor"/>
        </p:style>
      </p:sp>
    </p:spTree>
  </p:cSld>
  <mc:AlternateContent>
    <mc:Choice Requires="p14">
      <p:transition spd="med" p14:dur="700">
        <p:fade/>
      </p:transition>
    </mc:Choice>
    <mc:Fallback>
      <p:transition spd="med">
        <p:fade/>
      </p:transition>
    </mc:Fallback>
  </mc:AlternateContent>
  <p:timing>
    <p:tnLst>
      <p:par>
        <p:cTn id="46" dur="indefinite" restart="never" nodeType="tmRoot">
          <p:childTnLst>
            <p:seq>
              <p:cTn id="47" dur="indefinite"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5" name="CustomShape 1"/>
          <p:cNvSpPr/>
          <p:nvPr/>
        </p:nvSpPr>
        <p:spPr>
          <a:xfrm>
            <a:off x="87480" y="731160"/>
            <a:ext cx="12103560" cy="662400"/>
          </a:xfrm>
          <a:prstGeom prst="rect">
            <a:avLst/>
          </a:prstGeom>
          <a:noFill/>
          <a:ln>
            <a:noFill/>
          </a:ln>
        </p:spPr>
        <p:style>
          <a:lnRef idx="0"/>
          <a:fillRef idx="0"/>
          <a:effectRef idx="0"/>
          <a:fontRef idx="minor"/>
        </p:style>
        <p:txBody>
          <a:bodyPr lIns="0" rIns="0" tIns="45000" bIns="0" anchor="b">
            <a:noAutofit/>
          </a:bodyPr>
          <a:p>
            <a:pPr algn="ctr">
              <a:lnSpc>
                <a:spcPct val="100000"/>
              </a:lnSpc>
            </a:pPr>
            <a:r>
              <a:rPr b="1" lang="cs-CZ" sz="4000" spc="-1" strike="noStrike" cap="all">
                <a:solidFill>
                  <a:srgbClr val="3494ba"/>
                </a:solidFill>
                <a:latin typeface="Calibri"/>
                <a:ea typeface="Microsoft YaHei"/>
              </a:rPr>
              <a:t>Redukce denního vyměřovacího základu </a:t>
            </a:r>
            <a:endParaRPr b="0" lang="cs-CZ" sz="4000" spc="-1" strike="noStrike">
              <a:latin typeface="Arial"/>
            </a:endParaRPr>
          </a:p>
          <a:p>
            <a:pPr algn="ctr">
              <a:lnSpc>
                <a:spcPct val="100000"/>
              </a:lnSpc>
            </a:pPr>
            <a:r>
              <a:rPr b="1" lang="cs-CZ" sz="4000" spc="-1" strike="noStrike" cap="all">
                <a:solidFill>
                  <a:srgbClr val="3494ba"/>
                </a:solidFill>
                <a:latin typeface="Calibri"/>
                <a:ea typeface="Microsoft YaHei"/>
              </a:rPr>
              <a:t>od 1. 1. 2019:</a:t>
            </a:r>
            <a:endParaRPr b="0" lang="cs-CZ" sz="4000" spc="-1" strike="noStrike">
              <a:latin typeface="Arial"/>
            </a:endParaRPr>
          </a:p>
        </p:txBody>
      </p:sp>
      <p:grpSp>
        <p:nvGrpSpPr>
          <p:cNvPr id="256" name="Group 2"/>
          <p:cNvGrpSpPr/>
          <p:nvPr/>
        </p:nvGrpSpPr>
        <p:grpSpPr>
          <a:xfrm>
            <a:off x="331560" y="1611720"/>
            <a:ext cx="11406600" cy="4712400"/>
            <a:chOff x="331560" y="1611720"/>
            <a:chExt cx="11406600" cy="4712400"/>
          </a:xfrm>
        </p:grpSpPr>
        <p:sp>
          <p:nvSpPr>
            <p:cNvPr id="257" name="CustomShape 3"/>
            <p:cNvSpPr/>
            <p:nvPr/>
          </p:nvSpPr>
          <p:spPr>
            <a:xfrm>
              <a:off x="331560" y="1611720"/>
              <a:ext cx="2327400" cy="4712400"/>
            </a:xfrm>
            <a:prstGeom prst="ellipse">
              <a:avLst/>
            </a:prstGeom>
            <a:ln>
              <a:round/>
            </a:ln>
          </p:spPr>
          <p:style>
            <a:lnRef idx="2">
              <a:schemeClr val="lt1"/>
            </a:lnRef>
            <a:fillRef idx="1">
              <a:schemeClr val="accent2">
                <a:shade val="80000"/>
                <a:alpha val="50000"/>
                <a:tint val="45000"/>
                <a:alpha val="50000"/>
              </a:schemeClr>
            </a:fillRef>
            <a:effectRef idx="0"/>
            <a:fontRef idx="minor"/>
          </p:style>
          <p:txBody>
            <a:bodyPr lIns="127800" rIns="127800" tIns="51120" bIns="51120" anchor="ctr">
              <a:noAutofit/>
            </a:bodyPr>
            <a:p>
              <a:pPr algn="ctr">
                <a:lnSpc>
                  <a:spcPct val="100000"/>
                </a:lnSpc>
              </a:pPr>
              <a:r>
                <a:rPr b="1" lang="cs-CZ" sz="1800" spc="-1" strike="noStrike">
                  <a:solidFill>
                    <a:srgbClr val="000000"/>
                  </a:solidFill>
                  <a:latin typeface="Calibri"/>
                  <a:ea typeface="DejaVu Sans"/>
                </a:rPr>
                <a:t>1. redukční hranice – </a:t>
              </a:r>
              <a:r>
                <a:rPr b="1" lang="cs-CZ" sz="1800" spc="-1" strike="noStrike">
                  <a:solidFill>
                    <a:srgbClr val="cc00cc"/>
                  </a:solidFill>
                  <a:latin typeface="Calibri"/>
                  <a:ea typeface="DejaVu Sans"/>
                </a:rPr>
                <a:t>1 090,- Kč </a:t>
              </a:r>
              <a:r>
                <a:rPr b="1" lang="cs-CZ" sz="1800" spc="-1" strike="noStrike">
                  <a:solidFill>
                    <a:srgbClr val="000000"/>
                  </a:solidFill>
                  <a:latin typeface="Calibri"/>
                  <a:ea typeface="DejaVu Sans"/>
                </a:rPr>
                <a:t>- se u nemocenského počítá </a:t>
              </a:r>
              <a:r>
                <a:rPr b="1" lang="cs-CZ" sz="1800" spc="-1" strike="noStrike">
                  <a:solidFill>
                    <a:srgbClr val="7030a0"/>
                  </a:solidFill>
                  <a:latin typeface="Calibri"/>
                  <a:ea typeface="DejaVu Sans"/>
                </a:rPr>
                <a:t>90% </a:t>
              </a:r>
              <a:endParaRPr b="0" lang="cs-CZ" sz="1800" spc="-1" strike="noStrike">
                <a:latin typeface="Arial"/>
              </a:endParaRPr>
            </a:p>
            <a:p>
              <a:pPr algn="ctr">
                <a:lnSpc>
                  <a:spcPct val="100000"/>
                </a:lnSpc>
              </a:pPr>
              <a:r>
                <a:rPr b="1" lang="cs-CZ" sz="1800" spc="-1" strike="noStrike">
                  <a:solidFill>
                    <a:srgbClr val="000000"/>
                  </a:solidFill>
                  <a:latin typeface="Calibri"/>
                  <a:ea typeface="DejaVu Sans"/>
                </a:rPr>
                <a:t>(u PPM 100%), </a:t>
              </a:r>
              <a:endParaRPr b="0" lang="cs-CZ" sz="1800" spc="-1" strike="noStrike">
                <a:latin typeface="Arial"/>
              </a:endParaRPr>
            </a:p>
          </p:txBody>
        </p:sp>
        <p:sp>
          <p:nvSpPr>
            <p:cNvPr id="258" name="CustomShape 4"/>
            <p:cNvSpPr/>
            <p:nvPr/>
          </p:nvSpPr>
          <p:spPr>
            <a:xfrm>
              <a:off x="3357720" y="1611720"/>
              <a:ext cx="2327400" cy="4712400"/>
            </a:xfrm>
            <a:prstGeom prst="ellipse">
              <a:avLst/>
            </a:prstGeom>
            <a:ln>
              <a:round/>
            </a:ln>
          </p:spPr>
          <p:style>
            <a:lnRef idx="2">
              <a:schemeClr val="lt1"/>
            </a:lnRef>
            <a:fillRef idx="1">
              <a:schemeClr val="accent2">
                <a:shade val="80000"/>
                <a:alpha val="50000"/>
                <a:tint val="45000"/>
                <a:alpha val="50000"/>
              </a:schemeClr>
            </a:fillRef>
            <a:effectRef idx="0"/>
            <a:fontRef idx="minor"/>
          </p:style>
          <p:txBody>
            <a:bodyPr lIns="127800" rIns="127800" tIns="51120" bIns="51120" anchor="ctr">
              <a:noAutofit/>
            </a:bodyPr>
            <a:p>
              <a:pPr algn="ctr">
                <a:lnSpc>
                  <a:spcPct val="100000"/>
                </a:lnSpc>
              </a:pPr>
              <a:r>
                <a:rPr b="1" lang="cs-CZ" sz="1800" spc="-1" strike="noStrike">
                  <a:solidFill>
                    <a:srgbClr val="000000"/>
                  </a:solidFill>
                  <a:latin typeface="Calibri"/>
                  <a:ea typeface="DejaVu Sans"/>
                </a:rPr>
                <a:t>z částky nad 1. redukční hranici do 2. redukční hranice - </a:t>
              </a:r>
              <a:r>
                <a:rPr b="1" lang="cs-CZ" sz="1800" spc="-1" strike="noStrike">
                  <a:solidFill>
                    <a:srgbClr val="cc00cc"/>
                  </a:solidFill>
                  <a:latin typeface="Calibri"/>
                  <a:ea typeface="DejaVu Sans"/>
                </a:rPr>
                <a:t>1 635,- Kč -</a:t>
              </a:r>
              <a:r>
                <a:rPr b="1" lang="cs-CZ" sz="1800" spc="-1" strike="noStrike">
                  <a:solidFill>
                    <a:srgbClr val="000000"/>
                  </a:solidFill>
                  <a:latin typeface="Calibri"/>
                  <a:ea typeface="DejaVu Sans"/>
                </a:rPr>
                <a:t> se počítá </a:t>
              </a:r>
              <a:r>
                <a:rPr b="1" lang="cs-CZ" sz="1800" spc="-1" strike="noStrike">
                  <a:solidFill>
                    <a:srgbClr val="7030a0"/>
                  </a:solidFill>
                  <a:latin typeface="Calibri"/>
                  <a:ea typeface="DejaVu Sans"/>
                </a:rPr>
                <a:t>60%</a:t>
              </a:r>
              <a:r>
                <a:rPr b="1" lang="cs-CZ" sz="1800" spc="-1" strike="noStrike">
                  <a:solidFill>
                    <a:srgbClr val="000000"/>
                  </a:solidFill>
                  <a:latin typeface="Calibri"/>
                  <a:ea typeface="DejaVu Sans"/>
                </a:rPr>
                <a:t>,</a:t>
              </a:r>
              <a:endParaRPr b="0" lang="cs-CZ" sz="1800" spc="-1" strike="noStrike">
                <a:latin typeface="Arial"/>
              </a:endParaRPr>
            </a:p>
          </p:txBody>
        </p:sp>
        <p:sp>
          <p:nvSpPr>
            <p:cNvPr id="259" name="CustomShape 5"/>
            <p:cNvSpPr/>
            <p:nvPr/>
          </p:nvSpPr>
          <p:spPr>
            <a:xfrm>
              <a:off x="6384240" y="1611720"/>
              <a:ext cx="2327400" cy="4712400"/>
            </a:xfrm>
            <a:prstGeom prst="ellipse">
              <a:avLst/>
            </a:prstGeom>
            <a:ln>
              <a:round/>
            </a:ln>
          </p:spPr>
          <p:style>
            <a:lnRef idx="2">
              <a:schemeClr val="lt1"/>
            </a:lnRef>
            <a:fillRef idx="1">
              <a:schemeClr val="accent2">
                <a:shade val="80000"/>
                <a:alpha val="50000"/>
                <a:tint val="45000"/>
                <a:alpha val="50000"/>
              </a:schemeClr>
            </a:fillRef>
            <a:effectRef idx="0"/>
            <a:fontRef idx="minor"/>
          </p:style>
          <p:txBody>
            <a:bodyPr lIns="127800" rIns="127800" tIns="51120" bIns="51120" anchor="ctr">
              <a:noAutofit/>
            </a:bodyPr>
            <a:p>
              <a:pPr algn="ctr">
                <a:lnSpc>
                  <a:spcPct val="100000"/>
                </a:lnSpc>
              </a:pPr>
              <a:r>
                <a:rPr b="1" lang="cs-CZ" sz="1800" spc="-1" strike="noStrike">
                  <a:solidFill>
                    <a:srgbClr val="000000"/>
                  </a:solidFill>
                  <a:latin typeface="Calibri"/>
                  <a:ea typeface="DejaVu Sans"/>
                </a:rPr>
                <a:t>z částky nad 2. redukční hranici do 3. redukční hranice – </a:t>
              </a:r>
              <a:r>
                <a:rPr b="1" lang="cs-CZ" sz="1800" spc="-1" strike="noStrike">
                  <a:solidFill>
                    <a:srgbClr val="cc00cc"/>
                  </a:solidFill>
                  <a:latin typeface="Calibri"/>
                  <a:ea typeface="DejaVu Sans"/>
                </a:rPr>
                <a:t>3 270,- Kč </a:t>
              </a:r>
              <a:r>
                <a:rPr b="1" lang="cs-CZ" sz="1800" spc="-1" strike="noStrike">
                  <a:solidFill>
                    <a:srgbClr val="000000"/>
                  </a:solidFill>
                  <a:latin typeface="Calibri"/>
                  <a:ea typeface="DejaVu Sans"/>
                </a:rPr>
                <a:t>- se počítá </a:t>
              </a:r>
              <a:r>
                <a:rPr b="1" lang="cs-CZ" sz="1800" spc="-1" strike="noStrike">
                  <a:solidFill>
                    <a:srgbClr val="7030a0"/>
                  </a:solidFill>
                  <a:latin typeface="Calibri"/>
                  <a:ea typeface="DejaVu Sans"/>
                </a:rPr>
                <a:t>30%</a:t>
              </a:r>
              <a:r>
                <a:rPr b="1" lang="cs-CZ" sz="1800" spc="-1" strike="noStrike">
                  <a:solidFill>
                    <a:srgbClr val="000000"/>
                  </a:solidFill>
                  <a:latin typeface="Calibri"/>
                  <a:ea typeface="DejaVu Sans"/>
                </a:rPr>
                <a:t>,</a:t>
              </a:r>
              <a:endParaRPr b="0" lang="cs-CZ" sz="1800" spc="-1" strike="noStrike">
                <a:latin typeface="Arial"/>
              </a:endParaRPr>
            </a:p>
          </p:txBody>
        </p:sp>
        <p:sp>
          <p:nvSpPr>
            <p:cNvPr id="260" name="CustomShape 6"/>
            <p:cNvSpPr/>
            <p:nvPr/>
          </p:nvSpPr>
          <p:spPr>
            <a:xfrm>
              <a:off x="9410760" y="1611720"/>
              <a:ext cx="2327400" cy="4712400"/>
            </a:xfrm>
            <a:prstGeom prst="ellipse">
              <a:avLst/>
            </a:prstGeom>
            <a:ln>
              <a:round/>
            </a:ln>
          </p:spPr>
          <p:style>
            <a:lnRef idx="2">
              <a:schemeClr val="lt1"/>
            </a:lnRef>
            <a:fillRef idx="1">
              <a:schemeClr val="accent2">
                <a:shade val="80000"/>
                <a:alpha val="50000"/>
                <a:tint val="45000"/>
                <a:alpha val="50000"/>
              </a:schemeClr>
            </a:fillRef>
            <a:effectRef idx="0"/>
            <a:fontRef idx="minor"/>
          </p:style>
          <p:txBody>
            <a:bodyPr lIns="127800" rIns="127800" tIns="51120" bIns="51120" anchor="ctr">
              <a:noAutofit/>
            </a:bodyPr>
            <a:p>
              <a:pPr algn="ctr">
                <a:lnSpc>
                  <a:spcPct val="100000"/>
                </a:lnSpc>
              </a:pPr>
              <a:r>
                <a:rPr b="1" lang="cs-CZ" sz="1800" spc="-1" strike="noStrike">
                  <a:solidFill>
                    <a:srgbClr val="000000"/>
                  </a:solidFill>
                  <a:latin typeface="Calibri"/>
                  <a:ea typeface="DejaVu Sans"/>
                </a:rPr>
                <a:t>k částce nad 3. redukční hranici se nepřihlíží.</a:t>
              </a:r>
              <a:endParaRPr b="0" lang="cs-CZ" sz="1800" spc="-1" strike="noStrike">
                <a:latin typeface="Arial"/>
              </a:endParaRPr>
            </a:p>
          </p:txBody>
        </p:sp>
      </p:grpSp>
      <p:sp>
        <p:nvSpPr>
          <p:cNvPr id="261" name="CustomShape 7"/>
          <p:cNvSpPr/>
          <p:nvPr/>
        </p:nvSpPr>
        <p:spPr>
          <a:xfrm>
            <a:off x="0" y="6583680"/>
            <a:ext cx="12191400" cy="273600"/>
          </a:xfrm>
          <a:prstGeom prst="rect">
            <a:avLst/>
          </a:prstGeom>
          <a:ln>
            <a:noFill/>
          </a:ln>
        </p:spPr>
        <p:style>
          <a:lnRef idx="2">
            <a:schemeClr val="accent1">
              <a:shade val="50000"/>
            </a:schemeClr>
          </a:lnRef>
          <a:fillRef idx="1">
            <a:schemeClr val="accent1"/>
          </a:fillRef>
          <a:effectRef idx="0">
            <a:schemeClr val="accent1"/>
          </a:effectRef>
          <a:fontRef idx="minor"/>
        </p:style>
      </p:sp>
    </p:spTree>
  </p:cSld>
  <mc:AlternateContent>
    <mc:Choice Requires="p14">
      <p:transition spd="med" p14:dur="700">
        <p:fade/>
      </p:transition>
    </mc:Choice>
    <mc:Fallback>
      <p:transition spd="med">
        <p:fade/>
      </p:transition>
    </mc:Fallback>
  </mc:AlternateContent>
  <p:timing>
    <p:tnLst>
      <p:par>
        <p:cTn id="48" dur="indefinite" restart="never" nodeType="tmRoot">
          <p:childTnLst>
            <p:seq>
              <p:cTn id="49" dur="indefinite"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2" name="CustomShape 1"/>
          <p:cNvSpPr/>
          <p:nvPr/>
        </p:nvSpPr>
        <p:spPr>
          <a:xfrm>
            <a:off x="0" y="133200"/>
            <a:ext cx="12191400" cy="631800"/>
          </a:xfrm>
          <a:prstGeom prst="rect">
            <a:avLst/>
          </a:prstGeom>
          <a:noFill/>
          <a:ln>
            <a:noFill/>
          </a:ln>
        </p:spPr>
        <p:style>
          <a:lnRef idx="0"/>
          <a:fillRef idx="0"/>
          <a:effectRef idx="0"/>
          <a:fontRef idx="minor"/>
        </p:style>
        <p:txBody>
          <a:bodyPr lIns="0" rIns="0" tIns="45000" bIns="0" anchor="b">
            <a:noAutofit/>
          </a:bodyPr>
          <a:p>
            <a:pPr algn="ctr">
              <a:lnSpc>
                <a:spcPct val="100000"/>
              </a:lnSpc>
            </a:pPr>
            <a:r>
              <a:rPr b="1" lang="cs-CZ" sz="4000" spc="-1" strike="noStrike">
                <a:solidFill>
                  <a:srgbClr val="3494ba"/>
                </a:solidFill>
                <a:latin typeface="Calibri"/>
                <a:ea typeface="Microsoft YaHei"/>
              </a:rPr>
              <a:t>PODPŮRČÍ DOBA NEMOCENSKÉHO</a:t>
            </a:r>
            <a:endParaRPr b="0" lang="cs-CZ" sz="4000" spc="-1" strike="noStrike">
              <a:latin typeface="Arial"/>
            </a:endParaRPr>
          </a:p>
        </p:txBody>
      </p:sp>
      <p:grpSp>
        <p:nvGrpSpPr>
          <p:cNvPr id="263" name="Group 2"/>
          <p:cNvGrpSpPr/>
          <p:nvPr/>
        </p:nvGrpSpPr>
        <p:grpSpPr>
          <a:xfrm>
            <a:off x="1054440" y="1446120"/>
            <a:ext cx="9992520" cy="3983400"/>
            <a:chOff x="1054440" y="1446120"/>
            <a:chExt cx="9992520" cy="3983400"/>
          </a:xfrm>
        </p:grpSpPr>
        <p:sp>
          <p:nvSpPr>
            <p:cNvPr id="264" name="CustomShape 3"/>
            <p:cNvSpPr/>
            <p:nvPr/>
          </p:nvSpPr>
          <p:spPr>
            <a:xfrm>
              <a:off x="1803960" y="1446120"/>
              <a:ext cx="8493480" cy="3983400"/>
            </a:xfrm>
            <a:prstGeom prst="rightArrow">
              <a:avLst>
                <a:gd name="adj1" fmla="val 50000"/>
                <a:gd name="adj2" fmla="val 50000"/>
              </a:avLst>
            </a:prstGeom>
            <a:ln>
              <a:noFill/>
            </a:ln>
          </p:spPr>
          <p:style>
            <a:lnRef idx="0">
              <a:schemeClr val="accent1"/>
            </a:lnRef>
            <a:fillRef idx="3">
              <a:schemeClr val="accent1">
                <a:tint val="40000"/>
              </a:schemeClr>
            </a:fillRef>
            <a:effectRef idx="0"/>
            <a:fontRef idx="minor"/>
          </p:style>
        </p:sp>
        <p:grpSp>
          <p:nvGrpSpPr>
            <p:cNvPr id="265" name="Group 4"/>
            <p:cNvGrpSpPr/>
            <p:nvPr/>
          </p:nvGrpSpPr>
          <p:grpSpPr>
            <a:xfrm>
              <a:off x="1054440" y="2641320"/>
              <a:ext cx="9992520" cy="1593000"/>
              <a:chOff x="1054440" y="2641320"/>
              <a:chExt cx="9992520" cy="1593000"/>
            </a:xfrm>
          </p:grpSpPr>
          <p:sp>
            <p:nvSpPr>
              <p:cNvPr id="266" name="CustomShape 5"/>
              <p:cNvSpPr/>
              <p:nvPr/>
            </p:nvSpPr>
            <p:spPr>
              <a:xfrm>
                <a:off x="1054440" y="2641320"/>
                <a:ext cx="9992520" cy="1593000"/>
              </a:xfrm>
              <a:prstGeom prst="roundRect">
                <a:avLst>
                  <a:gd name="adj" fmla="val 16667"/>
                </a:avLst>
              </a:prstGeom>
              <a:gradFill rotWithShape="0">
                <a:gsLst>
                  <a:gs pos="0">
                    <a:schemeClr val="accent1">
                      <a:lumMod val="60000"/>
                      <a:lumOff val="40000"/>
                    </a:schemeClr>
                  </a:gs>
                  <a:gs pos="0">
                    <a:schemeClr val="accent1">
                      <a:hueOff val="0"/>
                      <a:satOff val="0"/>
                      <a:lumOff val="0"/>
                      <a:alphaOff val="0"/>
                      <a:satMod val="110000"/>
                      <a:lumMod val="100000"/>
                      <a:shade val="100000"/>
                    </a:schemeClr>
                  </a:gs>
                  <a:gs pos="0">
                    <a:schemeClr val="accent2">
                      <a:lumMod val="60000"/>
                      <a:lumOff val="40000"/>
                    </a:schemeClr>
                  </a:gs>
                </a:gsLst>
                <a:lin ang="5400000"/>
              </a:gradFill>
              <a:ln>
                <a:noFill/>
              </a:ln>
              <a:effectLst>
                <a:outerShdw blurRad="40000" dir="5400000" dist="23040" rotWithShape="0">
                  <a:srgbClr val="000000">
                    <a:alpha val="35000"/>
                  </a:srgbClr>
                </a:outerShdw>
              </a:effectLst>
            </p:spPr>
            <p:style>
              <a:lnRef idx="0">
                <a:schemeClr val="lt1"/>
              </a:lnRef>
              <a:fillRef idx="3">
                <a:schemeClr val="accent1"/>
              </a:fillRef>
              <a:effectRef idx="2"/>
              <a:fontRef idx="minor"/>
            </p:style>
            <p:txBody>
              <a:bodyPr lIns="90000" rIns="90000" tIns="45000" bIns="45000" anchor="ctr">
                <a:noAutofit/>
              </a:bodyPr>
              <a:p>
                <a:pPr algn="ctr">
                  <a:lnSpc>
                    <a:spcPct val="100000"/>
                  </a:lnSpc>
                </a:pPr>
                <a:r>
                  <a:rPr b="0" lang="cs-CZ" sz="2200" spc="-1" strike="noStrike">
                    <a:solidFill>
                      <a:srgbClr val="000000"/>
                    </a:solidFill>
                    <a:latin typeface="Calibri"/>
                    <a:ea typeface="DejaVu Sans"/>
                  </a:rPr>
                  <a:t>Podpůrčí doba trvá nejdéle </a:t>
                </a:r>
                <a:r>
                  <a:rPr b="1" lang="cs-CZ" sz="2200" spc="-1" strike="noStrike">
                    <a:solidFill>
                      <a:srgbClr val="cc00cc"/>
                    </a:solidFill>
                    <a:latin typeface="Calibri"/>
                    <a:ea typeface="DejaVu Sans"/>
                  </a:rPr>
                  <a:t>380 kalendářních dnů ode dne vzniku dočasné pracovní neschopnosti</a:t>
                </a:r>
                <a:r>
                  <a:rPr b="0" lang="cs-CZ" sz="2200" spc="-1" strike="noStrike">
                    <a:solidFill>
                      <a:srgbClr val="cc00cc"/>
                    </a:solidFill>
                    <a:latin typeface="Calibri"/>
                    <a:ea typeface="DejaVu Sans"/>
                  </a:rPr>
                  <a:t> </a:t>
                </a:r>
                <a:r>
                  <a:rPr b="0" lang="cs-CZ" sz="2200" spc="-1" strike="noStrike">
                    <a:solidFill>
                      <a:srgbClr val="000000"/>
                    </a:solidFill>
                    <a:latin typeface="Calibri"/>
                    <a:ea typeface="DejaVu Sans"/>
                  </a:rPr>
                  <a:t>nebo nařízení karantény, pokud není stanoveno jinak.</a:t>
                </a:r>
                <a:endParaRPr b="0" lang="cs-CZ" sz="2200" spc="-1" strike="noStrike">
                  <a:latin typeface="Arial"/>
                </a:endParaRPr>
              </a:p>
            </p:txBody>
          </p:sp>
        </p:grpSp>
      </p:grpSp>
    </p:spTree>
  </p:cSld>
  <mc:AlternateContent>
    <mc:Choice Requires="p14">
      <p:transition spd="med" p14:dur="700">
        <p:fade/>
      </p:transition>
    </mc:Choice>
    <mc:Fallback>
      <p:transition spd="med">
        <p:fade/>
      </p:transition>
    </mc:Fallback>
  </mc:AlternateContent>
  <p:timing>
    <p:tnLst>
      <p:par>
        <p:cTn id="50" dur="indefinite" restart="never" nodeType="tmRoot">
          <p:childTnLst>
            <p:seq>
              <p:cTn id="51" dur="indefinite"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67" name="Picture 2" descr=""/>
          <p:cNvPicPr/>
          <p:nvPr/>
        </p:nvPicPr>
        <p:blipFill>
          <a:blip r:embed="rId1"/>
          <a:stretch/>
        </p:blipFill>
        <p:spPr>
          <a:xfrm>
            <a:off x="6177240" y="1878120"/>
            <a:ext cx="6014160" cy="4704840"/>
          </a:xfrm>
          <a:prstGeom prst="rect">
            <a:avLst/>
          </a:prstGeom>
          <a:ln>
            <a:noFill/>
          </a:ln>
        </p:spPr>
      </p:pic>
      <p:sp>
        <p:nvSpPr>
          <p:cNvPr id="268" name="CustomShape 1"/>
          <p:cNvSpPr/>
          <p:nvPr/>
        </p:nvSpPr>
        <p:spPr>
          <a:xfrm>
            <a:off x="0" y="27000"/>
            <a:ext cx="12191400" cy="845280"/>
          </a:xfrm>
          <a:prstGeom prst="rect">
            <a:avLst/>
          </a:prstGeom>
          <a:noFill/>
          <a:ln>
            <a:noFill/>
          </a:ln>
        </p:spPr>
        <p:style>
          <a:lnRef idx="0"/>
          <a:fillRef idx="0"/>
          <a:effectRef idx="0"/>
          <a:fontRef idx="minor"/>
        </p:style>
        <p:txBody>
          <a:bodyPr lIns="0" rIns="0" tIns="45000" bIns="0" anchor="b">
            <a:noAutofit/>
          </a:bodyPr>
          <a:p>
            <a:pPr algn="ctr">
              <a:lnSpc>
                <a:spcPct val="100000"/>
              </a:lnSpc>
            </a:pPr>
            <a:r>
              <a:rPr b="1" lang="cs-CZ" sz="4000" spc="-1" strike="noStrike">
                <a:solidFill>
                  <a:srgbClr val="3494ba"/>
                </a:solidFill>
                <a:latin typeface="Calibri"/>
                <a:ea typeface="Microsoft YaHei"/>
              </a:rPr>
              <a:t>VÝŠE NEMOCENSKÉ</a:t>
            </a:r>
            <a:endParaRPr b="0" lang="cs-CZ" sz="4000" spc="-1" strike="noStrike">
              <a:latin typeface="Arial"/>
            </a:endParaRPr>
          </a:p>
        </p:txBody>
      </p:sp>
      <p:sp>
        <p:nvSpPr>
          <p:cNvPr id="269" name="CustomShape 2"/>
          <p:cNvSpPr/>
          <p:nvPr/>
        </p:nvSpPr>
        <p:spPr>
          <a:xfrm>
            <a:off x="107640" y="1207080"/>
            <a:ext cx="9615600" cy="4388760"/>
          </a:xfrm>
          <a:prstGeom prst="rect">
            <a:avLst/>
          </a:prstGeom>
          <a:noFill/>
          <a:ln>
            <a:noFill/>
          </a:ln>
        </p:spPr>
        <p:style>
          <a:lnRef idx="0"/>
          <a:fillRef idx="0"/>
          <a:effectRef idx="0"/>
          <a:fontRef idx="minor"/>
        </p:style>
        <p:txBody>
          <a:bodyPr lIns="90000" rIns="90000" tIns="45000" bIns="45000">
            <a:noAutofit/>
          </a:bodyPr>
          <a:p>
            <a:pPr marL="271440" indent="-270720">
              <a:lnSpc>
                <a:spcPct val="100000"/>
              </a:lnSpc>
              <a:spcBef>
                <a:spcPts val="561"/>
              </a:spcBef>
              <a:buClr>
                <a:srgbClr val="3494ba"/>
              </a:buClr>
              <a:buFont typeface="Symbol"/>
              <a:buChar char=""/>
            </a:pPr>
            <a:r>
              <a:rPr b="1" lang="cs-CZ" sz="2800" spc="-1" strike="noStrike" u="sng">
                <a:solidFill>
                  <a:srgbClr val="3494ba"/>
                </a:solidFill>
                <a:uFillTx/>
                <a:latin typeface="Calibri"/>
                <a:ea typeface="DejaVu Sans"/>
              </a:rPr>
              <a:t>60 % denního vyměřovacího základu do 30. kalendářního dne </a:t>
            </a:r>
            <a:r>
              <a:rPr b="0" lang="cs-CZ" sz="2800" spc="-1" strike="noStrike">
                <a:solidFill>
                  <a:srgbClr val="000000"/>
                </a:solidFill>
                <a:latin typeface="Calibri"/>
                <a:ea typeface="DejaVu Sans"/>
              </a:rPr>
              <a:t>trvání dočasné pracovní neschopnosti nebo nařízené karantény,</a:t>
            </a:r>
            <a:endParaRPr b="0" lang="cs-CZ" sz="2800" spc="-1" strike="noStrike">
              <a:latin typeface="Arial"/>
            </a:endParaRPr>
          </a:p>
          <a:p>
            <a:pPr marL="271440" indent="-270720">
              <a:lnSpc>
                <a:spcPct val="100000"/>
              </a:lnSpc>
              <a:spcBef>
                <a:spcPts val="561"/>
              </a:spcBef>
              <a:buClr>
                <a:srgbClr val="3494ba"/>
              </a:buClr>
              <a:buFont typeface="Symbol"/>
              <a:buChar char=""/>
            </a:pPr>
            <a:r>
              <a:rPr b="1" lang="cs-CZ" sz="2800" spc="-1" strike="noStrike" u="sng">
                <a:solidFill>
                  <a:srgbClr val="3494ba"/>
                </a:solidFill>
                <a:uFillTx/>
                <a:latin typeface="Calibri"/>
                <a:ea typeface="DejaVu Sans"/>
              </a:rPr>
              <a:t>66 % denního vyměřovacího základu od 31. kalendářního dne </a:t>
            </a:r>
            <a:r>
              <a:rPr b="0" lang="cs-CZ" sz="2800" spc="-1" strike="noStrike">
                <a:solidFill>
                  <a:srgbClr val="000000"/>
                </a:solidFill>
                <a:latin typeface="Calibri"/>
                <a:ea typeface="DejaVu Sans"/>
              </a:rPr>
              <a:t>trvání dočasné pracovní neschopnosti nebo nařízené karantény </a:t>
            </a:r>
            <a:r>
              <a:rPr b="1" lang="cs-CZ" sz="2800" spc="-1" strike="noStrike" u="sng">
                <a:solidFill>
                  <a:srgbClr val="3494ba"/>
                </a:solidFill>
                <a:uFillTx/>
                <a:latin typeface="Calibri"/>
                <a:ea typeface="DejaVu Sans"/>
              </a:rPr>
              <a:t>do 60. kalendářního dne</a:t>
            </a:r>
            <a:r>
              <a:rPr b="0" lang="cs-CZ" sz="2800" spc="-1" strike="noStrike" u="sng">
                <a:solidFill>
                  <a:srgbClr val="3494ba"/>
                </a:solidFill>
                <a:uFillTx/>
                <a:latin typeface="Calibri"/>
                <a:ea typeface="DejaVu Sans"/>
              </a:rPr>
              <a:t> </a:t>
            </a:r>
            <a:r>
              <a:rPr b="0" lang="cs-CZ" sz="2800" spc="-1" strike="noStrike">
                <a:solidFill>
                  <a:srgbClr val="000000"/>
                </a:solidFill>
                <a:latin typeface="Calibri"/>
                <a:ea typeface="DejaVu Sans"/>
              </a:rPr>
              <a:t>trvání dočasné pracovní neschopnosti nebo nařízené karantény,</a:t>
            </a:r>
            <a:endParaRPr b="0" lang="cs-CZ" sz="2800" spc="-1" strike="noStrike">
              <a:latin typeface="Arial"/>
            </a:endParaRPr>
          </a:p>
          <a:p>
            <a:pPr marL="271440" indent="-270720">
              <a:lnSpc>
                <a:spcPct val="100000"/>
              </a:lnSpc>
              <a:spcBef>
                <a:spcPts val="561"/>
              </a:spcBef>
              <a:buClr>
                <a:srgbClr val="3494ba"/>
              </a:buClr>
              <a:buFont typeface="Symbol"/>
              <a:buChar char=""/>
            </a:pPr>
            <a:r>
              <a:rPr b="1" lang="cs-CZ" sz="2800" spc="-1" strike="noStrike" u="sng">
                <a:solidFill>
                  <a:srgbClr val="3494ba"/>
                </a:solidFill>
                <a:uFillTx/>
                <a:latin typeface="Calibri"/>
                <a:ea typeface="DejaVu Sans"/>
              </a:rPr>
              <a:t>72 % denního vyměřovacího základu od 61. kalendářního dne </a:t>
            </a:r>
            <a:r>
              <a:rPr b="0" lang="cs-CZ" sz="2800" spc="-1" strike="noStrike">
                <a:solidFill>
                  <a:srgbClr val="000000"/>
                </a:solidFill>
                <a:latin typeface="Calibri"/>
                <a:ea typeface="DejaVu Sans"/>
              </a:rPr>
              <a:t>trvání dočasné pracovní neschopnosti nebo nařízené karantény.</a:t>
            </a:r>
            <a:endParaRPr b="0" lang="cs-CZ" sz="2800" spc="-1" strike="noStrike">
              <a:latin typeface="Arial"/>
            </a:endParaRPr>
          </a:p>
          <a:p>
            <a:pPr marL="271440" indent="-270720">
              <a:lnSpc>
                <a:spcPct val="100000"/>
              </a:lnSpc>
              <a:spcBef>
                <a:spcPts val="652"/>
              </a:spcBef>
            </a:pPr>
            <a:endParaRPr b="0" lang="cs-CZ" sz="2800" spc="-1" strike="noStrike">
              <a:latin typeface="Arial"/>
            </a:endParaRPr>
          </a:p>
        </p:txBody>
      </p:sp>
      <p:sp>
        <p:nvSpPr>
          <p:cNvPr id="270" name="CustomShape 3"/>
          <p:cNvSpPr/>
          <p:nvPr/>
        </p:nvSpPr>
        <p:spPr>
          <a:xfrm>
            <a:off x="0" y="6583680"/>
            <a:ext cx="12191400" cy="273600"/>
          </a:xfrm>
          <a:prstGeom prst="rect">
            <a:avLst/>
          </a:prstGeom>
          <a:ln>
            <a:noFill/>
          </a:ln>
        </p:spPr>
        <p:style>
          <a:lnRef idx="2">
            <a:schemeClr val="accent1">
              <a:shade val="50000"/>
            </a:schemeClr>
          </a:lnRef>
          <a:fillRef idx="1">
            <a:schemeClr val="accent1"/>
          </a:fillRef>
          <a:effectRef idx="0">
            <a:schemeClr val="accent1"/>
          </a:effectRef>
          <a:fontRef idx="minor"/>
        </p:style>
      </p:sp>
    </p:spTree>
  </p:cSld>
  <mc:AlternateContent>
    <mc:Choice Requires="p14">
      <p:transition spd="med" p14:dur="700">
        <p:fade/>
      </p:transition>
    </mc:Choice>
    <mc:Fallback>
      <p:transition spd="med">
        <p:fade/>
      </p:transition>
    </mc:Fallback>
  </mc:AlternateContent>
  <p:timing>
    <p:tnLst>
      <p:par>
        <p:cTn id="52" dur="indefinite" restart="never" nodeType="tmRoot">
          <p:childTnLst>
            <p:seq>
              <p:cTn id="53" dur="indefinite"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1" name="Obrázek 7" descr=""/>
          <p:cNvPicPr/>
          <p:nvPr/>
        </p:nvPicPr>
        <p:blipFill>
          <a:blip r:embed="rId1"/>
          <a:stretch/>
        </p:blipFill>
        <p:spPr>
          <a:xfrm>
            <a:off x="8240400" y="3794400"/>
            <a:ext cx="3951000" cy="2790000"/>
          </a:xfrm>
          <a:prstGeom prst="rect">
            <a:avLst/>
          </a:prstGeom>
          <a:ln>
            <a:noFill/>
          </a:ln>
        </p:spPr>
      </p:pic>
      <p:sp>
        <p:nvSpPr>
          <p:cNvPr id="272" name="CustomShape 1"/>
          <p:cNvSpPr/>
          <p:nvPr/>
        </p:nvSpPr>
        <p:spPr>
          <a:xfrm>
            <a:off x="0" y="0"/>
            <a:ext cx="12191400" cy="673560"/>
          </a:xfrm>
          <a:prstGeom prst="rect">
            <a:avLst/>
          </a:prstGeom>
          <a:solidFill>
            <a:schemeClr val="accent1"/>
          </a:solidFill>
          <a:ln>
            <a:noFill/>
          </a:ln>
        </p:spPr>
        <p:style>
          <a:lnRef idx="0"/>
          <a:fillRef idx="0"/>
          <a:effectRef idx="0"/>
          <a:fontRef idx="minor"/>
        </p:style>
        <p:txBody>
          <a:bodyPr lIns="0" rIns="0" tIns="45000" bIns="0" anchor="b">
            <a:noAutofit/>
          </a:bodyPr>
          <a:p>
            <a:pPr algn="ctr">
              <a:lnSpc>
                <a:spcPct val="100000"/>
              </a:lnSpc>
            </a:pPr>
            <a:r>
              <a:rPr b="1" lang="cs-CZ" sz="4000" spc="-1" strike="noStrike">
                <a:solidFill>
                  <a:srgbClr val="ffffff"/>
                </a:solidFill>
                <a:latin typeface="Calibri"/>
                <a:ea typeface="Microsoft YaHei"/>
              </a:rPr>
              <a:t>OŠETŘOVNÉ</a:t>
            </a:r>
            <a:endParaRPr b="0" lang="cs-CZ" sz="4000" spc="-1" strike="noStrike">
              <a:latin typeface="Arial"/>
            </a:endParaRPr>
          </a:p>
        </p:txBody>
      </p:sp>
      <p:grpSp>
        <p:nvGrpSpPr>
          <p:cNvPr id="273" name="Group 2"/>
          <p:cNvGrpSpPr/>
          <p:nvPr/>
        </p:nvGrpSpPr>
        <p:grpSpPr>
          <a:xfrm>
            <a:off x="434520" y="1363680"/>
            <a:ext cx="11292480" cy="3159720"/>
            <a:chOff x="434520" y="1363680"/>
            <a:chExt cx="11292480" cy="3159720"/>
          </a:xfrm>
        </p:grpSpPr>
        <p:sp>
          <p:nvSpPr>
            <p:cNvPr id="274" name="Line 3"/>
            <p:cNvSpPr/>
            <p:nvPr/>
          </p:nvSpPr>
          <p:spPr>
            <a:xfrm>
              <a:off x="434520" y="1363680"/>
              <a:ext cx="11292480" cy="789840"/>
            </a:xfrm>
            <a:prstGeom prst="line">
              <a:avLst/>
            </a:prstGeom>
            <a:ln>
              <a:round/>
            </a:ln>
          </p:spPr>
          <p:style>
            <a:lnRef idx="2">
              <a:schemeClr val="accent3">
                <a:shade val="80000"/>
                <a:tint val="70000"/>
              </a:schemeClr>
            </a:lnRef>
            <a:fillRef idx="1">
              <a:schemeClr val="accent3">
                <a:shade val="80000"/>
                <a:tint val="70000"/>
              </a:schemeClr>
            </a:fillRef>
            <a:effectRef idx="0"/>
            <a:fontRef idx="minor"/>
          </p:style>
        </p:sp>
        <p:grpSp>
          <p:nvGrpSpPr>
            <p:cNvPr id="275" name="Group 4"/>
            <p:cNvGrpSpPr/>
            <p:nvPr/>
          </p:nvGrpSpPr>
          <p:grpSpPr>
            <a:xfrm>
              <a:off x="434520" y="2153880"/>
              <a:ext cx="11292120" cy="789480"/>
              <a:chOff x="434520" y="2153880"/>
              <a:chExt cx="11292120" cy="789480"/>
            </a:xfrm>
          </p:grpSpPr>
          <p:sp>
            <p:nvSpPr>
              <p:cNvPr id="276" name="CustomShape 5"/>
              <p:cNvSpPr/>
              <p:nvPr/>
            </p:nvSpPr>
            <p:spPr>
              <a:xfrm>
                <a:off x="434520" y="2153880"/>
                <a:ext cx="11292120" cy="789480"/>
              </a:xfrm>
              <a:prstGeom prst="rect">
                <a:avLst/>
              </a:prstGeom>
              <a:noFill/>
              <a:ln>
                <a:noFill/>
              </a:ln>
            </p:spPr>
            <p:style>
              <a:lnRef idx="0">
                <a:schemeClr val="dk1">
                  <a:alpha val="0"/>
                </a:schemeClr>
              </a:lnRef>
              <a:fillRef idx="0">
                <a:schemeClr val="lt1">
                  <a:alpha val="0"/>
                </a:schemeClr>
              </a:fillRef>
              <a:effectRef idx="0"/>
              <a:fontRef idx="minor"/>
            </p:style>
            <p:txBody>
              <a:bodyPr lIns="90000" rIns="90000" tIns="45000" bIns="45000">
                <a:noAutofit/>
              </a:bodyPr>
              <a:p>
                <a:pPr>
                  <a:lnSpc>
                    <a:spcPct val="100000"/>
                  </a:lnSpc>
                </a:pPr>
                <a:r>
                  <a:rPr b="0" lang="cs-CZ" sz="2600" spc="-1" strike="noStrike">
                    <a:solidFill>
                      <a:srgbClr val="000000"/>
                    </a:solidFill>
                    <a:latin typeface="Calibri"/>
                    <a:ea typeface="DejaVu Sans"/>
                  </a:rPr>
                  <a:t>Pokud nemůže zaměstnanec kvůli ošetřování člena domácnosti nebo z důvodu péče o dítě mladší 10 let vykonávat zaměstnání, náleží mu tzv. ošetřovné. Rodiče či jiné oprávněné osoby se přitom mohou jednou v ošetřování vystřídat, ale pouze jednou.</a:t>
                </a:r>
                <a:endParaRPr b="0" lang="cs-CZ" sz="2600" spc="-1" strike="noStrike">
                  <a:latin typeface="Arial"/>
                </a:endParaRPr>
              </a:p>
            </p:txBody>
          </p:sp>
        </p:grpSp>
        <p:sp>
          <p:nvSpPr>
            <p:cNvPr id="277" name="Line 6"/>
            <p:cNvSpPr/>
            <p:nvPr/>
          </p:nvSpPr>
          <p:spPr>
            <a:xfrm>
              <a:off x="434520" y="2943720"/>
              <a:ext cx="11292480" cy="789840"/>
            </a:xfrm>
            <a:prstGeom prst="line">
              <a:avLst/>
            </a:prstGeom>
            <a:ln>
              <a:round/>
            </a:ln>
          </p:spPr>
          <p:style>
            <a:lnRef idx="2">
              <a:schemeClr val="accent3">
                <a:shade val="80000"/>
                <a:tint val="70000"/>
              </a:schemeClr>
            </a:lnRef>
            <a:fillRef idx="1">
              <a:schemeClr val="accent3">
                <a:shade val="80000"/>
                <a:tint val="70000"/>
              </a:schemeClr>
            </a:fillRef>
            <a:effectRef idx="0"/>
            <a:fontRef idx="minor"/>
          </p:style>
        </p:sp>
        <p:grpSp>
          <p:nvGrpSpPr>
            <p:cNvPr id="278" name="Group 7"/>
            <p:cNvGrpSpPr/>
            <p:nvPr/>
          </p:nvGrpSpPr>
          <p:grpSpPr>
            <a:xfrm>
              <a:off x="434520" y="3733920"/>
              <a:ext cx="11292120" cy="789480"/>
              <a:chOff x="434520" y="3733920"/>
              <a:chExt cx="11292120" cy="789480"/>
            </a:xfrm>
          </p:grpSpPr>
          <p:sp>
            <p:nvSpPr>
              <p:cNvPr id="279" name="CustomShape 8"/>
              <p:cNvSpPr/>
              <p:nvPr/>
            </p:nvSpPr>
            <p:spPr>
              <a:xfrm>
                <a:off x="434520" y="3733920"/>
                <a:ext cx="11292120" cy="789480"/>
              </a:xfrm>
              <a:prstGeom prst="rect">
                <a:avLst/>
              </a:prstGeom>
              <a:noFill/>
              <a:ln>
                <a:noFill/>
              </a:ln>
            </p:spPr>
            <p:style>
              <a:lnRef idx="0">
                <a:schemeClr val="dk1">
                  <a:alpha val="0"/>
                </a:schemeClr>
              </a:lnRef>
              <a:fillRef idx="0">
                <a:schemeClr val="lt1">
                  <a:alpha val="0"/>
                </a:schemeClr>
              </a:fillRef>
              <a:effectRef idx="0"/>
              <a:fontRef idx="minor"/>
            </p:style>
            <p:txBody>
              <a:bodyPr lIns="90000" rIns="90000" tIns="45000" bIns="45000">
                <a:noAutofit/>
              </a:bodyPr>
              <a:p>
                <a:pPr>
                  <a:lnSpc>
                    <a:spcPct val="100000"/>
                  </a:lnSpc>
                </a:pPr>
                <a:r>
                  <a:rPr b="0" lang="cs-CZ" sz="2600" spc="-1" strike="noStrike">
                    <a:solidFill>
                      <a:srgbClr val="000000"/>
                    </a:solidFill>
                    <a:latin typeface="Calibri"/>
                    <a:ea typeface="DejaVu Sans"/>
                  </a:rPr>
                  <a:t>Zaměstnanec nemá nárok na ošetřovné z důvodu ošetřování dítěte, jestliže jiná fyzická osoba má z důvodu péče o toto dítě nárok na výplatu peněžité pomoci v mateřské (tzv. mateřská) nebo má nárok na rodičovský příspěvek.</a:t>
                </a:r>
                <a:endParaRPr b="0" lang="cs-CZ" sz="2600" spc="-1" strike="noStrike">
                  <a:latin typeface="Arial"/>
                </a:endParaRPr>
              </a:p>
            </p:txBody>
          </p:sp>
        </p:grpSp>
      </p:grpSp>
      <p:sp>
        <p:nvSpPr>
          <p:cNvPr id="280" name="CustomShape 9"/>
          <p:cNvSpPr/>
          <p:nvPr/>
        </p:nvSpPr>
        <p:spPr>
          <a:xfrm>
            <a:off x="0" y="6583680"/>
            <a:ext cx="12191400" cy="273600"/>
          </a:xfrm>
          <a:prstGeom prst="rect">
            <a:avLst/>
          </a:prstGeom>
          <a:ln>
            <a:noFill/>
          </a:ln>
        </p:spPr>
        <p:style>
          <a:lnRef idx="2">
            <a:schemeClr val="accent1">
              <a:shade val="50000"/>
            </a:schemeClr>
          </a:lnRef>
          <a:fillRef idx="1">
            <a:schemeClr val="accent1"/>
          </a:fillRef>
          <a:effectRef idx="0">
            <a:schemeClr val="accent1"/>
          </a:effectRef>
          <a:fontRef idx="minor"/>
        </p:style>
      </p:sp>
      <p:sp>
        <p:nvSpPr>
          <p:cNvPr id="281" name="CustomShape 10"/>
          <p:cNvSpPr/>
          <p:nvPr/>
        </p:nvSpPr>
        <p:spPr>
          <a:xfrm>
            <a:off x="155520" y="-144360"/>
            <a:ext cx="304200" cy="304200"/>
          </a:xfrm>
          <a:prstGeom prst="rect">
            <a:avLst/>
          </a:prstGeom>
          <a:noFill/>
          <a:ln>
            <a:noFill/>
          </a:ln>
        </p:spPr>
        <p:style>
          <a:lnRef idx="0"/>
          <a:fillRef idx="0"/>
          <a:effectRef idx="0"/>
          <a:fontRef idx="minor"/>
        </p:style>
      </p:sp>
      <p:sp>
        <p:nvSpPr>
          <p:cNvPr id="282" name="CustomShape 11"/>
          <p:cNvSpPr/>
          <p:nvPr/>
        </p:nvSpPr>
        <p:spPr>
          <a:xfrm>
            <a:off x="155520" y="-144360"/>
            <a:ext cx="304200" cy="304200"/>
          </a:xfrm>
          <a:prstGeom prst="rect">
            <a:avLst/>
          </a:prstGeom>
          <a:noFill/>
          <a:ln>
            <a:noFill/>
          </a:ln>
        </p:spPr>
        <p:style>
          <a:lnRef idx="0"/>
          <a:fillRef idx="0"/>
          <a:effectRef idx="0"/>
          <a:fontRef idx="minor"/>
        </p:style>
      </p:sp>
      <p:sp>
        <p:nvSpPr>
          <p:cNvPr id="283" name="CustomShape 12"/>
          <p:cNvSpPr/>
          <p:nvPr/>
        </p:nvSpPr>
        <p:spPr>
          <a:xfrm>
            <a:off x="155520" y="-144360"/>
            <a:ext cx="304200" cy="304200"/>
          </a:xfrm>
          <a:prstGeom prst="rect">
            <a:avLst/>
          </a:prstGeom>
          <a:noFill/>
          <a:ln>
            <a:noFill/>
          </a:ln>
        </p:spPr>
        <p:style>
          <a:lnRef idx="0"/>
          <a:fillRef idx="0"/>
          <a:effectRef idx="0"/>
          <a:fontRef idx="minor"/>
        </p:style>
      </p:sp>
    </p:spTree>
  </p:cSld>
  <mc:AlternateContent>
    <mc:Choice Requires="p14">
      <p:transition spd="med" p14:dur="700">
        <p:fade/>
      </p:transition>
    </mc:Choice>
    <mc:Fallback>
      <p:transition spd="med">
        <p:fade/>
      </p:transition>
    </mc:Fallback>
  </mc:AlternateContent>
  <p:timing>
    <p:tnLst>
      <p:par>
        <p:cTn id="54" dur="indefinite" restart="never" nodeType="tmRoot">
          <p:childTnLst>
            <p:seq>
              <p:cTn id="55" dur="indefinite"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4" name="CustomShape 1"/>
          <p:cNvSpPr/>
          <p:nvPr/>
        </p:nvSpPr>
        <p:spPr>
          <a:xfrm>
            <a:off x="0" y="156240"/>
            <a:ext cx="12191400" cy="666000"/>
          </a:xfrm>
          <a:prstGeom prst="rect">
            <a:avLst/>
          </a:prstGeom>
          <a:noFill/>
          <a:ln>
            <a:noFill/>
          </a:ln>
        </p:spPr>
        <p:style>
          <a:lnRef idx="0"/>
          <a:fillRef idx="0"/>
          <a:effectRef idx="0"/>
          <a:fontRef idx="minor"/>
        </p:style>
        <p:txBody>
          <a:bodyPr lIns="0" rIns="0" tIns="45000" bIns="0" anchor="b">
            <a:noAutofit/>
          </a:bodyPr>
          <a:p>
            <a:pPr algn="ctr">
              <a:lnSpc>
                <a:spcPct val="100000"/>
              </a:lnSpc>
            </a:pPr>
            <a:r>
              <a:rPr b="1" lang="cs-CZ" sz="4000" spc="-1" strike="noStrike" cap="all">
                <a:solidFill>
                  <a:srgbClr val="3494ba"/>
                </a:solidFill>
                <a:latin typeface="Calibri"/>
                <a:ea typeface="Microsoft YaHei"/>
              </a:rPr>
              <a:t>Nárok na ošetřovné vzniká, pokud:</a:t>
            </a:r>
            <a:endParaRPr b="0" lang="cs-CZ" sz="4000" spc="-1" strike="noStrike">
              <a:latin typeface="Arial"/>
            </a:endParaRPr>
          </a:p>
        </p:txBody>
      </p:sp>
      <p:grpSp>
        <p:nvGrpSpPr>
          <p:cNvPr id="285" name="Group 2"/>
          <p:cNvGrpSpPr/>
          <p:nvPr/>
        </p:nvGrpSpPr>
        <p:grpSpPr>
          <a:xfrm>
            <a:off x="514440" y="1154520"/>
            <a:ext cx="10994760" cy="3992760"/>
            <a:chOff x="514440" y="1154520"/>
            <a:chExt cx="10994760" cy="3992760"/>
          </a:xfrm>
        </p:grpSpPr>
        <p:sp>
          <p:nvSpPr>
            <p:cNvPr id="286" name="CustomShape 3"/>
            <p:cNvSpPr/>
            <p:nvPr/>
          </p:nvSpPr>
          <p:spPr>
            <a:xfrm>
              <a:off x="514440" y="1154520"/>
              <a:ext cx="10994760" cy="997560"/>
            </a:xfrm>
            <a:prstGeom prst="roundRect">
              <a:avLst>
                <a:gd name="adj" fmla="val 16667"/>
              </a:avLst>
            </a:prstGeom>
            <a:ln>
              <a:round/>
            </a:ln>
          </p:spPr>
          <p:style>
            <a:lnRef idx="2">
              <a:schemeClr val="accent1">
                <a:shade val="80000"/>
              </a:schemeClr>
            </a:lnRef>
            <a:fillRef idx="1">
              <a:schemeClr val="lt1"/>
            </a:fillRef>
            <a:effectRef idx="0"/>
            <a:fontRef idx="minor"/>
          </p:style>
          <p:txBody>
            <a:bodyPr lIns="96120" rIns="96120" tIns="51120" bIns="51120" anchor="ctr">
              <a:noAutofit/>
            </a:bodyPr>
            <a:p>
              <a:pPr>
                <a:lnSpc>
                  <a:spcPct val="100000"/>
                </a:lnSpc>
              </a:pPr>
              <a:r>
                <a:rPr b="0" lang="cs-CZ" sz="1800" spc="-1" strike="noStrike">
                  <a:solidFill>
                    <a:srgbClr val="000000"/>
                  </a:solidFill>
                  <a:latin typeface="Calibri"/>
                  <a:ea typeface="DejaVu Sans"/>
                </a:rPr>
                <a:t>Ošetřuje dítě mladší 10 let,</a:t>
              </a:r>
              <a:endParaRPr b="0" lang="cs-CZ" sz="1800" spc="-1" strike="noStrike">
                <a:latin typeface="Arial"/>
              </a:endParaRPr>
            </a:p>
          </p:txBody>
        </p:sp>
        <p:sp>
          <p:nvSpPr>
            <p:cNvPr id="287" name="CustomShape 4"/>
            <p:cNvSpPr/>
            <p:nvPr/>
          </p:nvSpPr>
          <p:spPr>
            <a:xfrm>
              <a:off x="514440" y="2152800"/>
              <a:ext cx="10994760" cy="997560"/>
            </a:xfrm>
            <a:prstGeom prst="roundRect">
              <a:avLst>
                <a:gd name="adj" fmla="val 16667"/>
              </a:avLst>
            </a:prstGeom>
            <a:ln>
              <a:round/>
            </a:ln>
          </p:spPr>
          <p:style>
            <a:lnRef idx="2">
              <a:schemeClr val="accent1">
                <a:shade val="80000"/>
              </a:schemeClr>
            </a:lnRef>
            <a:fillRef idx="1">
              <a:schemeClr val="lt1"/>
            </a:fillRef>
            <a:effectRef idx="0"/>
            <a:fontRef idx="minor"/>
          </p:style>
          <p:txBody>
            <a:bodyPr lIns="96120" rIns="96120" tIns="51120" bIns="51120" anchor="ctr">
              <a:noAutofit/>
            </a:bodyPr>
            <a:p>
              <a:pPr>
                <a:lnSpc>
                  <a:spcPct val="100000"/>
                </a:lnSpc>
              </a:pPr>
              <a:r>
                <a:rPr b="0" lang="cs-CZ" sz="1800" spc="-1" strike="noStrike">
                  <a:solidFill>
                    <a:srgbClr val="000000"/>
                  </a:solidFill>
                  <a:latin typeface="Calibri"/>
                  <a:ea typeface="DejaVu Sans"/>
                </a:rPr>
                <a:t>Nebo pečuje o zdravé dítě do 10 let z důvodu uzavření dětského výchovného zařízení, nařízení karantény nebo když osoba, která o dítě jinak pečuje, onemocněla</a:t>
              </a:r>
              <a:endParaRPr b="0" lang="cs-CZ" sz="1800" spc="-1" strike="noStrike">
                <a:latin typeface="Arial"/>
              </a:endParaRPr>
            </a:p>
          </p:txBody>
        </p:sp>
        <p:sp>
          <p:nvSpPr>
            <p:cNvPr id="288" name="CustomShape 5"/>
            <p:cNvSpPr/>
            <p:nvPr/>
          </p:nvSpPr>
          <p:spPr>
            <a:xfrm>
              <a:off x="514440" y="3151080"/>
              <a:ext cx="10994760" cy="997560"/>
            </a:xfrm>
            <a:prstGeom prst="roundRect">
              <a:avLst>
                <a:gd name="adj" fmla="val 16667"/>
              </a:avLst>
            </a:prstGeom>
            <a:ln>
              <a:round/>
            </a:ln>
          </p:spPr>
          <p:style>
            <a:lnRef idx="2">
              <a:schemeClr val="accent1">
                <a:shade val="80000"/>
              </a:schemeClr>
            </a:lnRef>
            <a:fillRef idx="1">
              <a:schemeClr val="lt1"/>
            </a:fillRef>
            <a:effectRef idx="0"/>
            <a:fontRef idx="minor"/>
          </p:style>
          <p:txBody>
            <a:bodyPr lIns="96120" rIns="96120" tIns="51120" bIns="51120" anchor="ctr">
              <a:noAutofit/>
            </a:bodyPr>
            <a:p>
              <a:pPr>
                <a:lnSpc>
                  <a:spcPct val="100000"/>
                </a:lnSpc>
              </a:pPr>
              <a:r>
                <a:rPr b="0" lang="cs-CZ" sz="1800" spc="-1" strike="noStrike">
                  <a:solidFill>
                    <a:srgbClr val="000000"/>
                  </a:solidFill>
                  <a:latin typeface="Calibri"/>
                  <a:ea typeface="DejaVu Sans"/>
                </a:rPr>
                <a:t>Ošetřuje jiného nemocného člena domácnosti, pokud jeho zdravotní stav vyžaduje nezbytné ošetřování jinou osobou,</a:t>
              </a:r>
              <a:endParaRPr b="0" lang="cs-CZ" sz="1800" spc="-1" strike="noStrike">
                <a:latin typeface="Arial"/>
              </a:endParaRPr>
            </a:p>
          </p:txBody>
        </p:sp>
        <p:sp>
          <p:nvSpPr>
            <p:cNvPr id="289" name="CustomShape 6"/>
            <p:cNvSpPr/>
            <p:nvPr/>
          </p:nvSpPr>
          <p:spPr>
            <a:xfrm>
              <a:off x="514440" y="4149720"/>
              <a:ext cx="10994760" cy="997560"/>
            </a:xfrm>
            <a:prstGeom prst="roundRect">
              <a:avLst>
                <a:gd name="adj" fmla="val 16667"/>
              </a:avLst>
            </a:prstGeom>
            <a:ln>
              <a:round/>
            </a:ln>
          </p:spPr>
          <p:style>
            <a:lnRef idx="2">
              <a:schemeClr val="accent1">
                <a:shade val="80000"/>
              </a:schemeClr>
            </a:lnRef>
            <a:fillRef idx="1">
              <a:schemeClr val="lt1"/>
            </a:fillRef>
            <a:effectRef idx="0"/>
            <a:fontRef idx="minor"/>
          </p:style>
          <p:txBody>
            <a:bodyPr lIns="96120" rIns="96120" tIns="51120" bIns="51120" anchor="ctr">
              <a:noAutofit/>
            </a:bodyPr>
            <a:p>
              <a:pPr>
                <a:lnSpc>
                  <a:spcPct val="100000"/>
                </a:lnSpc>
              </a:pPr>
              <a:r>
                <a:rPr b="0" lang="cs-CZ" sz="1800" spc="-1" strike="noStrike">
                  <a:solidFill>
                    <a:srgbClr val="000000"/>
                  </a:solidFill>
                  <a:latin typeface="Calibri"/>
                  <a:ea typeface="DejaVu Sans"/>
                </a:rPr>
                <a:t>Dítě nebo nemocný člen domácnosti žije v domácnosti se zaměstnancem, který o tuto dávku žádá, pokud se nejedná o ošetřování dítěte mladšího 10 let.</a:t>
              </a:r>
              <a:endParaRPr b="0" lang="cs-CZ" sz="1800" spc="-1" strike="noStrike">
                <a:latin typeface="Arial"/>
              </a:endParaRPr>
            </a:p>
          </p:txBody>
        </p:sp>
      </p:grpSp>
      <p:sp>
        <p:nvSpPr>
          <p:cNvPr id="290" name="CustomShape 7"/>
          <p:cNvSpPr/>
          <p:nvPr/>
        </p:nvSpPr>
        <p:spPr>
          <a:xfrm>
            <a:off x="0" y="6583680"/>
            <a:ext cx="12191400" cy="273600"/>
          </a:xfrm>
          <a:prstGeom prst="rect">
            <a:avLst/>
          </a:prstGeom>
          <a:ln>
            <a:noFill/>
          </a:ln>
        </p:spPr>
        <p:style>
          <a:lnRef idx="2">
            <a:schemeClr val="accent1">
              <a:shade val="50000"/>
            </a:schemeClr>
          </a:lnRef>
          <a:fillRef idx="1">
            <a:schemeClr val="accent1"/>
          </a:fillRef>
          <a:effectRef idx="0">
            <a:schemeClr val="accent1"/>
          </a:effectRef>
          <a:fontRef idx="minor"/>
        </p:style>
      </p:sp>
    </p:spTree>
  </p:cSld>
  <mc:AlternateContent>
    <mc:Choice Requires="p14">
      <p:transition spd="med" p14:dur="700">
        <p:fade/>
      </p:transition>
    </mc:Choice>
    <mc:Fallback>
      <p:transition spd="med">
        <p:fade/>
      </p:transition>
    </mc:Fallback>
  </mc:AlternateContent>
  <p:timing>
    <p:tnLst>
      <p:par>
        <p:cTn id="56" dur="indefinite" restart="never" nodeType="tmRoot">
          <p:childTnLst>
            <p:seq>
              <p:cTn id="57" dur="indefinite"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1" name="CustomShape 1"/>
          <p:cNvSpPr/>
          <p:nvPr/>
        </p:nvSpPr>
        <p:spPr>
          <a:xfrm>
            <a:off x="0" y="216720"/>
            <a:ext cx="12191400" cy="605520"/>
          </a:xfrm>
          <a:prstGeom prst="rect">
            <a:avLst/>
          </a:prstGeom>
          <a:noFill/>
          <a:ln>
            <a:noFill/>
          </a:ln>
        </p:spPr>
        <p:style>
          <a:lnRef idx="0"/>
          <a:fillRef idx="0"/>
          <a:effectRef idx="0"/>
          <a:fontRef idx="minor"/>
        </p:style>
        <p:txBody>
          <a:bodyPr lIns="0" rIns="0" tIns="45000" bIns="0" anchor="b">
            <a:noAutofit/>
          </a:bodyPr>
          <a:p>
            <a:pPr algn="ctr">
              <a:lnSpc>
                <a:spcPct val="100000"/>
              </a:lnSpc>
            </a:pPr>
            <a:r>
              <a:rPr b="1" lang="cs-CZ" sz="4000" spc="-1" strike="noStrike">
                <a:solidFill>
                  <a:srgbClr val="3494ba"/>
                </a:solidFill>
                <a:latin typeface="Calibri"/>
                <a:ea typeface="Microsoft YaHei"/>
              </a:rPr>
              <a:t>PODPŮRČÍ DOBA OŠETŘOVNÉHO</a:t>
            </a:r>
            <a:endParaRPr b="0" lang="cs-CZ" sz="4000" spc="-1" strike="noStrike">
              <a:latin typeface="Arial"/>
            </a:endParaRPr>
          </a:p>
        </p:txBody>
      </p:sp>
      <p:grpSp>
        <p:nvGrpSpPr>
          <p:cNvPr id="292" name="Group 2"/>
          <p:cNvGrpSpPr/>
          <p:nvPr/>
        </p:nvGrpSpPr>
        <p:grpSpPr>
          <a:xfrm>
            <a:off x="182880" y="1120320"/>
            <a:ext cx="11817720" cy="5531400"/>
            <a:chOff x="182880" y="1120320"/>
            <a:chExt cx="11817720" cy="5531400"/>
          </a:xfrm>
        </p:grpSpPr>
        <p:sp>
          <p:nvSpPr>
            <p:cNvPr id="293" name="CustomShape 3"/>
            <p:cNvSpPr/>
            <p:nvPr/>
          </p:nvSpPr>
          <p:spPr>
            <a:xfrm>
              <a:off x="1069200" y="1120320"/>
              <a:ext cx="10045080" cy="5531400"/>
            </a:xfrm>
            <a:prstGeom prst="rightArrow">
              <a:avLst>
                <a:gd name="adj1" fmla="val 50000"/>
                <a:gd name="adj2" fmla="val 50000"/>
              </a:avLst>
            </a:prstGeom>
            <a:ln>
              <a:noFill/>
            </a:ln>
          </p:spPr>
          <p:style>
            <a:lnRef idx="0">
              <a:schemeClr val="dk1"/>
            </a:lnRef>
            <a:fillRef idx="3">
              <a:schemeClr val="dk1">
                <a:tint val="40000"/>
              </a:schemeClr>
            </a:fillRef>
            <a:effectRef idx="0"/>
            <a:fontRef idx="minor"/>
          </p:style>
        </p:sp>
        <p:grpSp>
          <p:nvGrpSpPr>
            <p:cNvPr id="294" name="Group 4"/>
            <p:cNvGrpSpPr/>
            <p:nvPr/>
          </p:nvGrpSpPr>
          <p:grpSpPr>
            <a:xfrm>
              <a:off x="182880" y="2779920"/>
              <a:ext cx="11817720" cy="2212200"/>
              <a:chOff x="182880" y="2779920"/>
              <a:chExt cx="11817720" cy="2212200"/>
            </a:xfrm>
          </p:grpSpPr>
          <p:sp>
            <p:nvSpPr>
              <p:cNvPr id="295" name="CustomShape 5"/>
              <p:cNvSpPr/>
              <p:nvPr/>
            </p:nvSpPr>
            <p:spPr>
              <a:xfrm>
                <a:off x="182880" y="2779920"/>
                <a:ext cx="5764320" cy="2212200"/>
              </a:xfrm>
              <a:prstGeom prst="roundRect">
                <a:avLst>
                  <a:gd name="adj" fmla="val 16667"/>
                </a:avLst>
              </a:prstGeom>
              <a:ln>
                <a:noFill/>
              </a:ln>
              <a:effectLst>
                <a:outerShdw blurRad="40000" dir="5400000" dist="23040" rotWithShape="0">
                  <a:srgbClr val="000000">
                    <a:alpha val="35000"/>
                  </a:srgbClr>
                </a:outerShdw>
              </a:effectLst>
            </p:spPr>
            <p:style>
              <a:lnRef idx="0">
                <a:schemeClr val="dk1">
                  <a:shade val="80000"/>
                </a:schemeClr>
              </a:lnRef>
              <a:fillRef idx="3">
                <a:schemeClr val="lt1"/>
              </a:fillRef>
              <a:effectRef idx="2"/>
              <a:fontRef idx="minor"/>
            </p:style>
            <p:txBody>
              <a:bodyPr lIns="90000" rIns="90000" tIns="45000" bIns="45000" anchor="ctr">
                <a:noAutofit/>
              </a:bodyPr>
              <a:p>
                <a:pPr algn="ctr">
                  <a:lnSpc>
                    <a:spcPct val="100000"/>
                  </a:lnSpc>
                </a:pPr>
                <a:r>
                  <a:rPr b="0" lang="cs-CZ" sz="2200" spc="-1" strike="noStrike">
                    <a:solidFill>
                      <a:srgbClr val="000000"/>
                    </a:solidFill>
                    <a:latin typeface="Calibri"/>
                    <a:ea typeface="DejaVu Sans"/>
                  </a:rPr>
                  <a:t>Ošetřovné se poskytuje nejdéle po dobu </a:t>
                </a:r>
                <a:r>
                  <a:rPr b="1" lang="cs-CZ" sz="2200" spc="-1" strike="noStrike">
                    <a:solidFill>
                      <a:srgbClr val="000000"/>
                    </a:solidFill>
                    <a:latin typeface="Calibri"/>
                    <a:ea typeface="DejaVu Sans"/>
                  </a:rPr>
                  <a:t>prvních 9 kalendářních dnů potřeby ošetřování</a:t>
                </a:r>
                <a:r>
                  <a:rPr b="0" lang="cs-CZ" sz="2200" spc="-1" strike="noStrike">
                    <a:solidFill>
                      <a:srgbClr val="000000"/>
                    </a:solidFill>
                    <a:latin typeface="Calibri"/>
                    <a:ea typeface="DejaVu Sans"/>
                  </a:rPr>
                  <a:t>. </a:t>
                </a:r>
                <a:endParaRPr b="0" lang="cs-CZ" sz="2200" spc="-1" strike="noStrike">
                  <a:latin typeface="Arial"/>
                </a:endParaRPr>
              </a:p>
            </p:txBody>
          </p:sp>
          <p:sp>
            <p:nvSpPr>
              <p:cNvPr id="296" name="CustomShape 6"/>
              <p:cNvSpPr/>
              <p:nvPr/>
            </p:nvSpPr>
            <p:spPr>
              <a:xfrm>
                <a:off x="6236280" y="2779920"/>
                <a:ext cx="5764320" cy="2212200"/>
              </a:xfrm>
              <a:prstGeom prst="roundRect">
                <a:avLst>
                  <a:gd name="adj" fmla="val 16667"/>
                </a:avLst>
              </a:prstGeom>
              <a:ln>
                <a:noFill/>
              </a:ln>
              <a:effectLst>
                <a:outerShdw blurRad="40000" dir="5400000" dist="23040" rotWithShape="0">
                  <a:srgbClr val="000000">
                    <a:alpha val="35000"/>
                  </a:srgbClr>
                </a:outerShdw>
              </a:effectLst>
            </p:spPr>
            <p:style>
              <a:lnRef idx="0">
                <a:schemeClr val="dk1">
                  <a:shade val="80000"/>
                </a:schemeClr>
              </a:lnRef>
              <a:fillRef idx="3">
                <a:schemeClr val="lt1"/>
              </a:fillRef>
              <a:effectRef idx="2"/>
              <a:fontRef idx="minor"/>
            </p:style>
            <p:txBody>
              <a:bodyPr lIns="90000" rIns="90000" tIns="45000" bIns="45000" anchor="ctr">
                <a:noAutofit/>
              </a:bodyPr>
              <a:p>
                <a:pPr algn="ctr">
                  <a:lnSpc>
                    <a:spcPct val="100000"/>
                  </a:lnSpc>
                </a:pPr>
                <a:r>
                  <a:rPr b="0" lang="cs-CZ" sz="2200" spc="-1" strike="noStrike">
                    <a:solidFill>
                      <a:srgbClr val="000000"/>
                    </a:solidFill>
                    <a:latin typeface="Calibri"/>
                    <a:ea typeface="DejaVu Sans"/>
                  </a:rPr>
                  <a:t>Zaměstnanci, který má </a:t>
                </a:r>
                <a:r>
                  <a:rPr b="1" lang="cs-CZ" sz="2200" spc="-1" strike="noStrike">
                    <a:solidFill>
                      <a:srgbClr val="000000"/>
                    </a:solidFill>
                    <a:latin typeface="Calibri"/>
                    <a:ea typeface="DejaVu Sans"/>
                  </a:rPr>
                  <a:t>v trvalé péči dítě do 16 let</a:t>
                </a:r>
                <a:r>
                  <a:rPr b="0" lang="cs-CZ" sz="2200" spc="-1" strike="noStrike">
                    <a:solidFill>
                      <a:srgbClr val="000000"/>
                    </a:solidFill>
                    <a:latin typeface="Calibri"/>
                    <a:ea typeface="DejaVu Sans"/>
                  </a:rPr>
                  <a:t>, které neukončilo povinnou školní docházku, </a:t>
                </a:r>
                <a:r>
                  <a:rPr b="1" lang="cs-CZ" sz="2200" spc="-1" strike="noStrike">
                    <a:solidFill>
                      <a:srgbClr val="000000"/>
                    </a:solidFill>
                    <a:latin typeface="Calibri"/>
                    <a:ea typeface="DejaVu Sans"/>
                  </a:rPr>
                  <a:t>a je jinak osamělý</a:t>
                </a:r>
                <a:r>
                  <a:rPr b="0" lang="cs-CZ" sz="2200" spc="-1" strike="noStrike">
                    <a:solidFill>
                      <a:srgbClr val="000000"/>
                    </a:solidFill>
                    <a:latin typeface="Calibri"/>
                    <a:ea typeface="DejaVu Sans"/>
                  </a:rPr>
                  <a:t>, pak </a:t>
                </a:r>
                <a:r>
                  <a:rPr b="1" lang="cs-CZ" sz="2200" spc="-1" strike="noStrike">
                    <a:solidFill>
                      <a:srgbClr val="000000"/>
                    </a:solidFill>
                    <a:latin typeface="Calibri"/>
                    <a:ea typeface="DejaVu Sans"/>
                  </a:rPr>
                  <a:t>nejdéle 16 kalendářních dnů</a:t>
                </a:r>
                <a:r>
                  <a:rPr b="0" lang="cs-CZ" sz="2200" spc="-1" strike="noStrike">
                    <a:solidFill>
                      <a:srgbClr val="000000"/>
                    </a:solidFill>
                    <a:latin typeface="Calibri"/>
                    <a:ea typeface="DejaVu Sans"/>
                  </a:rPr>
                  <a:t>.</a:t>
                </a:r>
                <a:endParaRPr b="0" lang="cs-CZ" sz="2200" spc="-1" strike="noStrike">
                  <a:latin typeface="Arial"/>
                </a:endParaRPr>
              </a:p>
            </p:txBody>
          </p:sp>
        </p:grpSp>
      </p:grpSp>
    </p:spTree>
  </p:cSld>
  <mc:AlternateContent>
    <mc:Choice Requires="p14">
      <p:transition spd="med" p14:dur="700">
        <p:fade/>
      </p:transition>
    </mc:Choice>
    <mc:Fallback>
      <p:transition spd="med">
        <p:fade/>
      </p:transition>
    </mc:Fallback>
  </mc:AlternateContent>
  <p:timing>
    <p:tnLst>
      <p:par>
        <p:cTn id="58" dur="indefinite" restart="never" nodeType="tmRoot">
          <p:childTnLst>
            <p:seq>
              <p:cTn id="59" dur="indefinite"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97" name="Picture 2" descr=""/>
          <p:cNvPicPr/>
          <p:nvPr/>
        </p:nvPicPr>
        <p:blipFill>
          <a:blip r:embed="rId1"/>
          <a:stretch/>
        </p:blipFill>
        <p:spPr>
          <a:xfrm>
            <a:off x="4492080" y="1010160"/>
            <a:ext cx="7699320" cy="5709960"/>
          </a:xfrm>
          <a:prstGeom prst="rect">
            <a:avLst/>
          </a:prstGeom>
          <a:ln>
            <a:noFill/>
          </a:ln>
        </p:spPr>
      </p:pic>
      <p:sp>
        <p:nvSpPr>
          <p:cNvPr id="298" name="CustomShape 1"/>
          <p:cNvSpPr/>
          <p:nvPr/>
        </p:nvSpPr>
        <p:spPr>
          <a:xfrm>
            <a:off x="468720" y="1954440"/>
            <a:ext cx="11234880" cy="882000"/>
          </a:xfrm>
          <a:prstGeom prst="rect">
            <a:avLst/>
          </a:prstGeom>
          <a:noFill/>
          <a:ln>
            <a:noFill/>
          </a:ln>
        </p:spPr>
        <p:style>
          <a:lnRef idx="0"/>
          <a:fillRef idx="0"/>
          <a:effectRef idx="0"/>
          <a:fontRef idx="minor"/>
        </p:style>
        <p:txBody>
          <a:bodyPr lIns="90000" rIns="90000" tIns="45000" bIns="45000">
            <a:spAutoFit/>
          </a:bodyPr>
          <a:p>
            <a:pPr marL="457200" indent="-456480">
              <a:lnSpc>
                <a:spcPct val="100000"/>
              </a:lnSpc>
              <a:buClr>
                <a:srgbClr val="3494ba"/>
              </a:buClr>
              <a:buFont typeface="Arial"/>
              <a:buChar char="•"/>
            </a:pPr>
            <a:r>
              <a:rPr b="0" lang="cs-CZ" sz="2600" spc="-1" strike="noStrike">
                <a:solidFill>
                  <a:srgbClr val="000000"/>
                </a:solidFill>
                <a:latin typeface="Calibri"/>
                <a:ea typeface="DejaVu Sans"/>
              </a:rPr>
              <a:t>Výše ošetřovného za kalendářní den je stanovena jako </a:t>
            </a:r>
            <a:r>
              <a:rPr b="1" lang="cs-CZ" sz="2600" spc="-1" strike="noStrike" u="sng">
                <a:solidFill>
                  <a:srgbClr val="000000"/>
                </a:solidFill>
                <a:uFillTx/>
                <a:latin typeface="Calibri"/>
                <a:ea typeface="DejaVu Sans"/>
              </a:rPr>
              <a:t>60% denního vyměřovacího základu.</a:t>
            </a:r>
            <a:endParaRPr b="0" lang="cs-CZ" sz="2600" spc="-1" strike="noStrike">
              <a:latin typeface="Arial"/>
            </a:endParaRPr>
          </a:p>
        </p:txBody>
      </p:sp>
      <p:sp>
        <p:nvSpPr>
          <p:cNvPr id="299" name="CustomShape 2"/>
          <p:cNvSpPr/>
          <p:nvPr/>
        </p:nvSpPr>
        <p:spPr>
          <a:xfrm>
            <a:off x="0" y="27000"/>
            <a:ext cx="12191400" cy="845280"/>
          </a:xfrm>
          <a:prstGeom prst="rect">
            <a:avLst/>
          </a:prstGeom>
          <a:noFill/>
          <a:ln>
            <a:noFill/>
          </a:ln>
        </p:spPr>
        <p:style>
          <a:lnRef idx="0"/>
          <a:fillRef idx="0"/>
          <a:effectRef idx="0"/>
          <a:fontRef idx="minor"/>
        </p:style>
        <p:txBody>
          <a:bodyPr lIns="0" rIns="0" tIns="45000" bIns="0" anchor="b">
            <a:noAutofit/>
          </a:bodyPr>
          <a:p>
            <a:pPr algn="ctr">
              <a:lnSpc>
                <a:spcPct val="100000"/>
              </a:lnSpc>
            </a:pPr>
            <a:r>
              <a:rPr b="1" lang="cs-CZ" sz="4000" spc="-1" strike="noStrike">
                <a:solidFill>
                  <a:srgbClr val="3494ba"/>
                </a:solidFill>
                <a:latin typeface="Calibri"/>
                <a:ea typeface="Microsoft YaHei"/>
              </a:rPr>
              <a:t>VÝŠE OŠETŘOVNÉHO</a:t>
            </a:r>
            <a:endParaRPr b="0" lang="cs-CZ" sz="4000" spc="-1" strike="noStrike">
              <a:latin typeface="Arial"/>
            </a:endParaRPr>
          </a:p>
        </p:txBody>
      </p:sp>
      <p:sp>
        <p:nvSpPr>
          <p:cNvPr id="300" name="CustomShape 3"/>
          <p:cNvSpPr/>
          <p:nvPr/>
        </p:nvSpPr>
        <p:spPr>
          <a:xfrm>
            <a:off x="0" y="6583680"/>
            <a:ext cx="12191400" cy="273600"/>
          </a:xfrm>
          <a:prstGeom prst="rect">
            <a:avLst/>
          </a:prstGeom>
          <a:ln>
            <a:noFill/>
          </a:ln>
        </p:spPr>
        <p:style>
          <a:lnRef idx="2">
            <a:schemeClr val="accent1">
              <a:shade val="50000"/>
            </a:schemeClr>
          </a:lnRef>
          <a:fillRef idx="1">
            <a:schemeClr val="accent1"/>
          </a:fillRef>
          <a:effectRef idx="0">
            <a:schemeClr val="accent1"/>
          </a:effectRef>
          <a:fontRef idx="minor"/>
        </p:style>
      </p:sp>
    </p:spTree>
  </p:cSld>
  <mc:AlternateContent>
    <mc:Choice Requires="p14">
      <p:transition spd="med" p14:dur="700">
        <p:fade/>
      </p:transition>
    </mc:Choice>
    <mc:Fallback>
      <p:transition spd="med">
        <p:fade/>
      </p:transition>
    </mc:Fallback>
  </mc:AlternateContent>
  <p:timing>
    <p:tnLst>
      <p:par>
        <p:cTn id="60" dur="indefinite" restart="never" nodeType="tmRoot">
          <p:childTnLst>
            <p:seq>
              <p:cTn id="61" dur="indefinite"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01" name="Obrázek 2" descr=""/>
          <p:cNvPicPr/>
          <p:nvPr/>
        </p:nvPicPr>
        <p:blipFill>
          <a:blip r:embed="rId1"/>
          <a:stretch/>
        </p:blipFill>
        <p:spPr>
          <a:xfrm>
            <a:off x="10938600" y="5110920"/>
            <a:ext cx="1149840" cy="1472040"/>
          </a:xfrm>
          <a:prstGeom prst="rect">
            <a:avLst/>
          </a:prstGeom>
          <a:ln>
            <a:noFill/>
          </a:ln>
        </p:spPr>
      </p:pic>
      <p:sp>
        <p:nvSpPr>
          <p:cNvPr id="302" name="CustomShape 1"/>
          <p:cNvSpPr/>
          <p:nvPr/>
        </p:nvSpPr>
        <p:spPr>
          <a:xfrm>
            <a:off x="0" y="0"/>
            <a:ext cx="12191400" cy="639360"/>
          </a:xfrm>
          <a:prstGeom prst="rect">
            <a:avLst/>
          </a:prstGeom>
          <a:solidFill>
            <a:schemeClr val="accent1"/>
          </a:solidFill>
          <a:ln>
            <a:noFill/>
          </a:ln>
        </p:spPr>
        <p:style>
          <a:lnRef idx="0"/>
          <a:fillRef idx="0"/>
          <a:effectRef idx="0"/>
          <a:fontRef idx="minor"/>
        </p:style>
        <p:txBody>
          <a:bodyPr lIns="0" rIns="0" tIns="45000" bIns="0" anchor="b">
            <a:noAutofit/>
          </a:bodyPr>
          <a:p>
            <a:pPr algn="ctr">
              <a:lnSpc>
                <a:spcPct val="100000"/>
              </a:lnSpc>
            </a:pPr>
            <a:r>
              <a:rPr b="1" lang="cs-CZ" sz="4000" spc="-1" strike="noStrike">
                <a:solidFill>
                  <a:srgbClr val="ffffff"/>
                </a:solidFill>
                <a:latin typeface="Calibri"/>
                <a:ea typeface="Microsoft YaHei"/>
              </a:rPr>
              <a:t>PENĚŽITÁ POMOC V MATEŘSTVÍ (PPM)</a:t>
            </a:r>
            <a:endParaRPr b="0" lang="cs-CZ" sz="4000" spc="-1" strike="noStrike">
              <a:latin typeface="Arial"/>
            </a:endParaRPr>
          </a:p>
        </p:txBody>
      </p:sp>
      <p:grpSp>
        <p:nvGrpSpPr>
          <p:cNvPr id="303" name="Group 2"/>
          <p:cNvGrpSpPr/>
          <p:nvPr/>
        </p:nvGrpSpPr>
        <p:grpSpPr>
          <a:xfrm>
            <a:off x="388800" y="1078920"/>
            <a:ext cx="11441160" cy="4293360"/>
            <a:chOff x="388800" y="1078920"/>
            <a:chExt cx="11441160" cy="4293360"/>
          </a:xfrm>
        </p:grpSpPr>
        <p:sp>
          <p:nvSpPr>
            <p:cNvPr id="304" name="Line 3"/>
            <p:cNvSpPr/>
            <p:nvPr/>
          </p:nvSpPr>
          <p:spPr>
            <a:xfrm>
              <a:off x="388800" y="1078920"/>
              <a:ext cx="11441160" cy="715320"/>
            </a:xfrm>
            <a:prstGeom prst="line">
              <a:avLst/>
            </a:prstGeom>
            <a:ln>
              <a:solidFill>
                <a:srgbClr val="2181c5"/>
              </a:solidFill>
              <a:round/>
            </a:ln>
          </p:spPr>
          <p:style>
            <a:lnRef idx="1">
              <a:schemeClr val="accent6"/>
            </a:lnRef>
            <a:fillRef idx="3">
              <a:schemeClr val="accent6"/>
            </a:fillRef>
            <a:effectRef idx="2"/>
            <a:fontRef idx="minor"/>
          </p:style>
        </p:sp>
        <p:grpSp>
          <p:nvGrpSpPr>
            <p:cNvPr id="305" name="Group 4"/>
            <p:cNvGrpSpPr/>
            <p:nvPr/>
          </p:nvGrpSpPr>
          <p:grpSpPr>
            <a:xfrm>
              <a:off x="388800" y="1794600"/>
              <a:ext cx="11440800" cy="714960"/>
              <a:chOff x="388800" y="1794600"/>
              <a:chExt cx="11440800" cy="714960"/>
            </a:xfrm>
          </p:grpSpPr>
          <p:sp>
            <p:nvSpPr>
              <p:cNvPr id="306" name="CustomShape 5"/>
              <p:cNvSpPr/>
              <p:nvPr/>
            </p:nvSpPr>
            <p:spPr>
              <a:xfrm>
                <a:off x="388800" y="1794600"/>
                <a:ext cx="11440800" cy="714960"/>
              </a:xfrm>
              <a:prstGeom prst="rect">
                <a:avLst/>
              </a:prstGeom>
              <a:noFill/>
              <a:ln>
                <a:noFill/>
              </a:ln>
            </p:spPr>
            <p:style>
              <a:lnRef idx="0">
                <a:schemeClr val="dk1">
                  <a:alpha val="0"/>
                </a:schemeClr>
              </a:lnRef>
              <a:fillRef idx="0">
                <a:schemeClr val="lt1">
                  <a:alpha val="0"/>
                </a:schemeClr>
              </a:fillRef>
              <a:effectRef idx="0"/>
              <a:fontRef idx="minor"/>
            </p:style>
            <p:txBody>
              <a:bodyPr lIns="90000" rIns="90000" tIns="45000" bIns="45000">
                <a:noAutofit/>
              </a:bodyPr>
              <a:p>
                <a:pPr>
                  <a:lnSpc>
                    <a:spcPct val="100000"/>
                  </a:lnSpc>
                </a:pPr>
                <a:r>
                  <a:rPr b="0" lang="cs-CZ" sz="2600" spc="-1" strike="noStrike">
                    <a:solidFill>
                      <a:srgbClr val="000000"/>
                    </a:solidFill>
                    <a:latin typeface="Calibri"/>
                    <a:ea typeface="DejaVu Sans"/>
                  </a:rPr>
                  <a:t>Podmínkou nároku na tuto dávku je účast pojištěnce na nemocenském pojištění alespoň po dobu 270 kalendářních dnů v posledních 2 letech před nástupem na MD. Tato podmínka se týká zaměstnanců i OSVČ.</a:t>
                </a:r>
                <a:endParaRPr b="0" lang="cs-CZ" sz="2600" spc="-1" strike="noStrike">
                  <a:latin typeface="Arial"/>
                </a:endParaRPr>
              </a:p>
            </p:txBody>
          </p:sp>
        </p:grpSp>
        <p:sp>
          <p:nvSpPr>
            <p:cNvPr id="307" name="Line 6"/>
            <p:cNvSpPr/>
            <p:nvPr/>
          </p:nvSpPr>
          <p:spPr>
            <a:xfrm>
              <a:off x="388800" y="2510280"/>
              <a:ext cx="11441160" cy="715320"/>
            </a:xfrm>
            <a:prstGeom prst="line">
              <a:avLst/>
            </a:prstGeom>
            <a:ln>
              <a:solidFill>
                <a:srgbClr val="2181c5"/>
              </a:solidFill>
              <a:round/>
            </a:ln>
          </p:spPr>
          <p:style>
            <a:lnRef idx="1">
              <a:schemeClr val="accent6"/>
            </a:lnRef>
            <a:fillRef idx="3">
              <a:schemeClr val="accent6"/>
            </a:fillRef>
            <a:effectRef idx="2"/>
            <a:fontRef idx="minor"/>
          </p:style>
        </p:sp>
        <p:grpSp>
          <p:nvGrpSpPr>
            <p:cNvPr id="308" name="Group 7"/>
            <p:cNvGrpSpPr/>
            <p:nvPr/>
          </p:nvGrpSpPr>
          <p:grpSpPr>
            <a:xfrm>
              <a:off x="388800" y="3225960"/>
              <a:ext cx="11440800" cy="714960"/>
              <a:chOff x="388800" y="3225960"/>
              <a:chExt cx="11440800" cy="714960"/>
            </a:xfrm>
          </p:grpSpPr>
          <p:sp>
            <p:nvSpPr>
              <p:cNvPr id="309" name="CustomShape 8"/>
              <p:cNvSpPr/>
              <p:nvPr/>
            </p:nvSpPr>
            <p:spPr>
              <a:xfrm>
                <a:off x="388800" y="3225960"/>
                <a:ext cx="11440800" cy="714960"/>
              </a:xfrm>
              <a:prstGeom prst="rect">
                <a:avLst/>
              </a:prstGeom>
              <a:noFill/>
              <a:ln>
                <a:noFill/>
              </a:ln>
            </p:spPr>
            <p:style>
              <a:lnRef idx="0">
                <a:schemeClr val="dk1">
                  <a:alpha val="0"/>
                </a:schemeClr>
              </a:lnRef>
              <a:fillRef idx="0">
                <a:schemeClr val="lt1">
                  <a:alpha val="0"/>
                </a:schemeClr>
              </a:fillRef>
              <a:effectRef idx="0"/>
              <a:fontRef idx="minor"/>
            </p:style>
            <p:txBody>
              <a:bodyPr lIns="90000" rIns="90000" tIns="45000" bIns="45000">
                <a:noAutofit/>
              </a:bodyPr>
              <a:p>
                <a:pPr>
                  <a:lnSpc>
                    <a:spcPct val="100000"/>
                  </a:lnSpc>
                </a:pPr>
                <a:r>
                  <a:rPr b="0" lang="cs-CZ" sz="2600" spc="-1" strike="noStrike">
                    <a:solidFill>
                      <a:srgbClr val="000000"/>
                    </a:solidFill>
                    <a:latin typeface="Calibri"/>
                    <a:ea typeface="DejaVu Sans"/>
                  </a:rPr>
                  <a:t>Pro OSVČ platí ještě jedna podmínka – nemocenské pojištění musí trvat alespoň 180 kalendářních dnů v posledním roce před začátkem podpůrčí doby.</a:t>
                </a:r>
                <a:endParaRPr b="0" lang="cs-CZ" sz="2600" spc="-1" strike="noStrike">
                  <a:latin typeface="Arial"/>
                </a:endParaRPr>
              </a:p>
            </p:txBody>
          </p:sp>
        </p:grpSp>
        <p:sp>
          <p:nvSpPr>
            <p:cNvPr id="310" name="Line 9"/>
            <p:cNvSpPr/>
            <p:nvPr/>
          </p:nvSpPr>
          <p:spPr>
            <a:xfrm>
              <a:off x="388800" y="3941640"/>
              <a:ext cx="11441160" cy="715320"/>
            </a:xfrm>
            <a:prstGeom prst="line">
              <a:avLst/>
            </a:prstGeom>
            <a:ln>
              <a:solidFill>
                <a:srgbClr val="2181c5"/>
              </a:solidFill>
              <a:round/>
            </a:ln>
          </p:spPr>
          <p:style>
            <a:lnRef idx="1">
              <a:schemeClr val="accent6"/>
            </a:lnRef>
            <a:fillRef idx="3">
              <a:schemeClr val="accent6"/>
            </a:fillRef>
            <a:effectRef idx="2"/>
            <a:fontRef idx="minor"/>
          </p:style>
        </p:sp>
        <p:grpSp>
          <p:nvGrpSpPr>
            <p:cNvPr id="311" name="Group 10"/>
            <p:cNvGrpSpPr/>
            <p:nvPr/>
          </p:nvGrpSpPr>
          <p:grpSpPr>
            <a:xfrm>
              <a:off x="388800" y="4657320"/>
              <a:ext cx="11440800" cy="714960"/>
              <a:chOff x="388800" y="4657320"/>
              <a:chExt cx="11440800" cy="714960"/>
            </a:xfrm>
          </p:grpSpPr>
          <p:sp>
            <p:nvSpPr>
              <p:cNvPr id="312" name="CustomShape 11"/>
              <p:cNvSpPr/>
              <p:nvPr/>
            </p:nvSpPr>
            <p:spPr>
              <a:xfrm>
                <a:off x="388800" y="4657320"/>
                <a:ext cx="11440800" cy="714960"/>
              </a:xfrm>
              <a:prstGeom prst="rect">
                <a:avLst/>
              </a:prstGeom>
              <a:noFill/>
              <a:ln>
                <a:noFill/>
              </a:ln>
            </p:spPr>
            <p:style>
              <a:lnRef idx="0">
                <a:schemeClr val="dk1">
                  <a:alpha val="0"/>
                </a:schemeClr>
              </a:lnRef>
              <a:fillRef idx="0">
                <a:schemeClr val="lt1">
                  <a:alpha val="0"/>
                </a:schemeClr>
              </a:fillRef>
              <a:effectRef idx="0"/>
              <a:fontRef idx="minor"/>
            </p:style>
            <p:txBody>
              <a:bodyPr lIns="90000" rIns="90000" tIns="45000" bIns="45000">
                <a:noAutofit/>
              </a:bodyPr>
              <a:p>
                <a:pPr>
                  <a:lnSpc>
                    <a:spcPct val="100000"/>
                  </a:lnSpc>
                </a:pPr>
                <a:r>
                  <a:rPr b="0" lang="cs-CZ" sz="2600" spc="-1" strike="noStrike">
                    <a:solidFill>
                      <a:srgbClr val="000000"/>
                    </a:solidFill>
                    <a:latin typeface="Calibri"/>
                    <a:ea typeface="DejaVu Sans"/>
                  </a:rPr>
                  <a:t>Do doby účasti na nemocenském pojištění pro nárok na PPM se započítává doba studia na střední, vyšší odborné nebo vysoké škole považovaná za soustavnou přípravu na budoucí povolání pro účely důchodového pojištění, jestliže počátek šestého týdne před očekávaným dnem porodu připadne do období 270 kalendářních dnů ode dne úspěšného ukončení studia nebo k převzetí dítěte do péče  došlo v období 270 dnů ode dne úspěšného ukončení studia.</a:t>
                </a:r>
                <a:endParaRPr b="0" lang="cs-CZ" sz="2600" spc="-1" strike="noStrike">
                  <a:latin typeface="Arial"/>
                </a:endParaRPr>
              </a:p>
            </p:txBody>
          </p:sp>
        </p:grpSp>
      </p:grpSp>
      <p:sp>
        <p:nvSpPr>
          <p:cNvPr id="313" name="CustomShape 12"/>
          <p:cNvSpPr/>
          <p:nvPr/>
        </p:nvSpPr>
        <p:spPr>
          <a:xfrm>
            <a:off x="0" y="6583680"/>
            <a:ext cx="12191400" cy="273600"/>
          </a:xfrm>
          <a:prstGeom prst="rect">
            <a:avLst/>
          </a:prstGeom>
          <a:ln>
            <a:noFill/>
          </a:ln>
        </p:spPr>
        <p:style>
          <a:lnRef idx="2">
            <a:schemeClr val="accent1">
              <a:shade val="50000"/>
            </a:schemeClr>
          </a:lnRef>
          <a:fillRef idx="1">
            <a:schemeClr val="accent1"/>
          </a:fillRef>
          <a:effectRef idx="0">
            <a:schemeClr val="accent1"/>
          </a:effectRef>
          <a:fontRef idx="minor"/>
        </p:style>
      </p:sp>
    </p:spTree>
  </p:cSld>
  <mc:AlternateContent>
    <mc:Choice Requires="p14">
      <p:transition spd="med" p14:dur="700">
        <p:fade/>
      </p:transition>
    </mc:Choice>
    <mc:Fallback>
      <p:transition spd="med">
        <p:fade/>
      </p:transition>
    </mc:Fallback>
  </mc:AlternateContent>
  <p:timing>
    <p:tnLst>
      <p:par>
        <p:cTn id="62" dur="indefinite" restart="never" nodeType="tmRoot">
          <p:childTnLst>
            <p:seq>
              <p:cTn id="63"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CustomShape 1"/>
          <p:cNvSpPr/>
          <p:nvPr/>
        </p:nvSpPr>
        <p:spPr>
          <a:xfrm>
            <a:off x="1525680" y="256680"/>
            <a:ext cx="9143280" cy="1142280"/>
          </a:xfrm>
          <a:prstGeom prst="rect">
            <a:avLst/>
          </a:prstGeom>
          <a:noFill/>
          <a:ln>
            <a:noFill/>
          </a:ln>
        </p:spPr>
        <p:style>
          <a:lnRef idx="0"/>
          <a:fillRef idx="0"/>
          <a:effectRef idx="0"/>
          <a:fontRef idx="minor"/>
        </p:style>
        <p:txBody>
          <a:bodyPr lIns="90000" rIns="90000" tIns="45000" bIns="45000" anchor="b">
            <a:noAutofit/>
          </a:bodyPr>
          <a:p>
            <a:pPr algn="ctr">
              <a:lnSpc>
                <a:spcPct val="90000"/>
              </a:lnSpc>
            </a:pPr>
            <a:r>
              <a:rPr b="1" lang="cs-CZ" sz="4000" spc="-1" strike="noStrike" cap="all">
                <a:solidFill>
                  <a:srgbClr val="3494ba"/>
                </a:solidFill>
                <a:latin typeface="Calibri"/>
              </a:rPr>
              <a:t>Základní právní předpisy upravující oblast sociálního zabezpečení:</a:t>
            </a:r>
            <a:endParaRPr b="0" lang="cs-CZ" sz="4000" spc="-1" strike="noStrike">
              <a:latin typeface="Arial"/>
            </a:endParaRPr>
          </a:p>
        </p:txBody>
      </p:sp>
      <p:sp>
        <p:nvSpPr>
          <p:cNvPr id="135" name="CustomShape 2"/>
          <p:cNvSpPr/>
          <p:nvPr/>
        </p:nvSpPr>
        <p:spPr>
          <a:xfrm>
            <a:off x="559800" y="1714680"/>
            <a:ext cx="11074680" cy="4457160"/>
          </a:xfrm>
          <a:prstGeom prst="rect">
            <a:avLst/>
          </a:prstGeom>
          <a:noFill/>
          <a:ln>
            <a:noFill/>
          </a:ln>
        </p:spPr>
        <p:style>
          <a:lnRef idx="0"/>
          <a:fillRef idx="0"/>
          <a:effectRef idx="0"/>
          <a:fontRef idx="minor"/>
        </p:style>
        <p:txBody>
          <a:bodyPr lIns="90000" rIns="90000" tIns="45000" bIns="45000">
            <a:noAutofit/>
          </a:bodyPr>
          <a:p>
            <a:pPr marL="274320" indent="-227880" algn="just">
              <a:lnSpc>
                <a:spcPct val="90000"/>
              </a:lnSpc>
              <a:spcBef>
                <a:spcPts val="1800"/>
              </a:spcBef>
              <a:buClr>
                <a:srgbClr val="3494ba"/>
              </a:buClr>
              <a:buFont typeface="Arial"/>
              <a:buChar char="•"/>
            </a:pPr>
            <a:r>
              <a:rPr b="0" lang="cs-CZ" sz="2400" spc="-1" strike="noStrike">
                <a:solidFill>
                  <a:srgbClr val="262626"/>
                </a:solidFill>
                <a:latin typeface="Calibri"/>
              </a:rPr>
              <a:t>Z. č. 582/1991 Sb., o organizaci a provádění pojistného na sociální zabezpečení</a:t>
            </a:r>
            <a:endParaRPr b="0" lang="cs-CZ" sz="2400" spc="-1" strike="noStrike">
              <a:latin typeface="Arial"/>
            </a:endParaRPr>
          </a:p>
          <a:p>
            <a:pPr marL="274320" indent="-227880" algn="just">
              <a:lnSpc>
                <a:spcPct val="90000"/>
              </a:lnSpc>
              <a:spcBef>
                <a:spcPts val="1800"/>
              </a:spcBef>
              <a:buClr>
                <a:srgbClr val="3494ba"/>
              </a:buClr>
              <a:buFont typeface="Arial"/>
              <a:buChar char="•"/>
            </a:pPr>
            <a:r>
              <a:rPr b="0" lang="cs-CZ" sz="2400" spc="-1" strike="noStrike">
                <a:solidFill>
                  <a:srgbClr val="262626"/>
                </a:solidFill>
                <a:latin typeface="Calibri"/>
              </a:rPr>
              <a:t>Z. č. 589/1992 Sb., o pojistném na sociální zabezpečení a pojistném na státní politiku zaměstnanosti</a:t>
            </a:r>
            <a:endParaRPr b="0" lang="cs-CZ" sz="2400" spc="-1" strike="noStrike">
              <a:latin typeface="Arial"/>
            </a:endParaRPr>
          </a:p>
          <a:p>
            <a:pPr marL="274320" indent="-227880" algn="just">
              <a:lnSpc>
                <a:spcPct val="90000"/>
              </a:lnSpc>
              <a:spcBef>
                <a:spcPts val="1800"/>
              </a:spcBef>
              <a:buClr>
                <a:srgbClr val="3494ba"/>
              </a:buClr>
              <a:buFont typeface="Arial"/>
              <a:buChar char="•"/>
            </a:pPr>
            <a:r>
              <a:rPr b="0" lang="cs-CZ" sz="2400" spc="-1" strike="noStrike">
                <a:solidFill>
                  <a:srgbClr val="262626"/>
                </a:solidFill>
                <a:latin typeface="Calibri"/>
              </a:rPr>
              <a:t>Z. č. 155/1995 Sb., o důchodovém pojištění</a:t>
            </a:r>
            <a:endParaRPr b="0" lang="cs-CZ" sz="2400" spc="-1" strike="noStrike">
              <a:latin typeface="Arial"/>
            </a:endParaRPr>
          </a:p>
          <a:p>
            <a:pPr marL="274320" indent="-227880" algn="just">
              <a:lnSpc>
                <a:spcPct val="90000"/>
              </a:lnSpc>
              <a:spcBef>
                <a:spcPts val="1800"/>
              </a:spcBef>
              <a:buClr>
                <a:srgbClr val="3494ba"/>
              </a:buClr>
              <a:buFont typeface="Arial"/>
              <a:buChar char="•"/>
            </a:pPr>
            <a:r>
              <a:rPr b="0" lang="cs-CZ" sz="2400" spc="-1" strike="noStrike">
                <a:solidFill>
                  <a:srgbClr val="262626"/>
                </a:solidFill>
                <a:latin typeface="Calibri"/>
              </a:rPr>
              <a:t>Z. č. 187/2006 Sb., o nemocenském pojištění</a:t>
            </a:r>
            <a:endParaRPr b="0" lang="cs-CZ" sz="2400" spc="-1" strike="noStrike">
              <a:latin typeface="Arial"/>
            </a:endParaRPr>
          </a:p>
          <a:p>
            <a:pPr>
              <a:lnSpc>
                <a:spcPct val="90000"/>
              </a:lnSpc>
              <a:spcBef>
                <a:spcPts val="1800"/>
              </a:spcBef>
            </a:pPr>
            <a:endParaRPr b="0" lang="cs-CZ" sz="2400" spc="-1" strike="noStrike">
              <a:latin typeface="Arial"/>
            </a:endParaRPr>
          </a:p>
        </p:txBody>
      </p:sp>
    </p:spTree>
  </p:cSld>
  <mc:AlternateContent>
    <mc:Choice Requires="p14">
      <p:transition spd="med" p14:dur="700">
        <p:fade/>
      </p:transition>
    </mc:Choice>
    <mc:Fallback>
      <p:transition spd="med">
        <p:fade/>
      </p:transition>
    </mc:Fallback>
  </mc:AlternateContent>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4" name="CustomShape 1"/>
          <p:cNvSpPr/>
          <p:nvPr/>
        </p:nvSpPr>
        <p:spPr>
          <a:xfrm>
            <a:off x="0" y="133200"/>
            <a:ext cx="12191400" cy="631800"/>
          </a:xfrm>
          <a:prstGeom prst="rect">
            <a:avLst/>
          </a:prstGeom>
          <a:noFill/>
          <a:ln>
            <a:noFill/>
          </a:ln>
        </p:spPr>
        <p:style>
          <a:lnRef idx="0"/>
          <a:fillRef idx="0"/>
          <a:effectRef idx="0"/>
          <a:fontRef idx="minor"/>
        </p:style>
        <p:txBody>
          <a:bodyPr lIns="0" rIns="0" tIns="45000" bIns="0" anchor="b">
            <a:noAutofit/>
          </a:bodyPr>
          <a:p>
            <a:pPr algn="ctr">
              <a:lnSpc>
                <a:spcPct val="100000"/>
              </a:lnSpc>
            </a:pPr>
            <a:r>
              <a:rPr b="1" lang="cs-CZ" sz="4000" spc="-1" strike="noStrike">
                <a:solidFill>
                  <a:srgbClr val="3494ba"/>
                </a:solidFill>
                <a:latin typeface="Calibri"/>
                <a:ea typeface="Microsoft YaHei"/>
              </a:rPr>
              <a:t>PODPŮRČÍ DOBA</a:t>
            </a:r>
            <a:endParaRPr b="0" lang="cs-CZ" sz="4000" spc="-1" strike="noStrike">
              <a:latin typeface="Arial"/>
            </a:endParaRPr>
          </a:p>
        </p:txBody>
      </p:sp>
      <p:grpSp>
        <p:nvGrpSpPr>
          <p:cNvPr id="315" name="Group 2"/>
          <p:cNvGrpSpPr/>
          <p:nvPr/>
        </p:nvGrpSpPr>
        <p:grpSpPr>
          <a:xfrm>
            <a:off x="297360" y="1340640"/>
            <a:ext cx="11589480" cy="3737880"/>
            <a:chOff x="297360" y="1340640"/>
            <a:chExt cx="11589480" cy="3737880"/>
          </a:xfrm>
        </p:grpSpPr>
        <p:sp>
          <p:nvSpPr>
            <p:cNvPr id="316" name="CustomShape 3"/>
            <p:cNvSpPr/>
            <p:nvPr/>
          </p:nvSpPr>
          <p:spPr>
            <a:xfrm>
              <a:off x="297360" y="1340640"/>
              <a:ext cx="11589480" cy="933840"/>
            </a:xfrm>
            <a:prstGeom prst="roundRect">
              <a:avLst>
                <a:gd name="adj" fmla="val 16667"/>
              </a:avLst>
            </a:prstGeom>
            <a:gradFill rotWithShape="0">
              <a:gsLst>
                <a:gs pos="0">
                  <a:schemeClr val="accent2">
                    <a:hueOff val="0"/>
                    <a:satOff val="0"/>
                    <a:lumOff val="0"/>
                    <a:alphaOff val="0"/>
                    <a:satMod val="103000"/>
                    <a:lumMod val="102000"/>
                    <a:tint val="94000"/>
                  </a:schemeClr>
                </a:gs>
                <a:gs pos="0">
                  <a:schemeClr val="accent2">
                    <a:hueOff val="0"/>
                    <a:satOff val="0"/>
                    <a:lumOff val="0"/>
                    <a:alphaOff val="0"/>
                    <a:satMod val="110000"/>
                    <a:lumMod val="100000"/>
                    <a:shade val="100000"/>
                  </a:schemeClr>
                </a:gs>
                <a:gs pos="0">
                  <a:schemeClr val="accent2">
                    <a:lumMod val="60000"/>
                    <a:lumOff val="40000"/>
                  </a:schemeClr>
                </a:gs>
              </a:gsLst>
              <a:lin ang="5400000"/>
            </a:gradFill>
            <a:ln>
              <a:noFill/>
            </a:ln>
            <a:effectLst>
              <a:outerShdw blurRad="40000" dir="5400000" dist="23040" rotWithShape="0">
                <a:srgbClr val="000000">
                  <a:alpha val="35000"/>
                </a:srgbClr>
              </a:outerShdw>
            </a:effectLst>
          </p:spPr>
          <p:style>
            <a:lnRef idx="0">
              <a:schemeClr val="lt1"/>
            </a:lnRef>
            <a:fillRef idx="3">
              <a:schemeClr val="accent2"/>
            </a:fillRef>
            <a:effectRef idx="2"/>
            <a:fontRef idx="minor"/>
          </p:style>
          <p:txBody>
            <a:bodyPr lIns="90000" rIns="90000" tIns="45000" bIns="45000" anchor="ctr">
              <a:noAutofit/>
            </a:bodyPr>
            <a:p>
              <a:pPr>
                <a:lnSpc>
                  <a:spcPct val="100000"/>
                </a:lnSpc>
              </a:pPr>
              <a:r>
                <a:rPr b="0" lang="cs-CZ" sz="2000" spc="-1" strike="noStrike">
                  <a:solidFill>
                    <a:srgbClr val="000000"/>
                  </a:solidFill>
                  <a:latin typeface="Calibri"/>
                  <a:ea typeface="DejaVu Sans"/>
                </a:rPr>
                <a:t>U pojištěnky, která porodila </a:t>
              </a:r>
              <a:r>
                <a:rPr b="1" lang="cs-CZ" sz="2000" spc="-1" strike="noStrike">
                  <a:solidFill>
                    <a:srgbClr val="000000"/>
                  </a:solidFill>
                  <a:latin typeface="Calibri"/>
                  <a:ea typeface="DejaVu Sans"/>
                </a:rPr>
                <a:t>jedno dítě</a:t>
              </a:r>
              <a:r>
                <a:rPr b="0" lang="cs-CZ" sz="2000" spc="-1" strike="noStrike">
                  <a:solidFill>
                    <a:srgbClr val="000000"/>
                  </a:solidFill>
                  <a:latin typeface="Calibri"/>
                  <a:ea typeface="DejaVu Sans"/>
                </a:rPr>
                <a:t>, celkem </a:t>
              </a:r>
              <a:r>
                <a:rPr b="1" lang="cs-CZ" sz="2000" spc="-1" strike="noStrike">
                  <a:solidFill>
                    <a:srgbClr val="cc00cc"/>
                  </a:solidFill>
                  <a:latin typeface="Calibri"/>
                  <a:ea typeface="DejaVu Sans"/>
                </a:rPr>
                <a:t>28 týdnů </a:t>
              </a:r>
              <a:r>
                <a:rPr b="1" lang="cs-CZ" sz="2000" spc="-1" strike="noStrike">
                  <a:solidFill>
                    <a:srgbClr val="000000"/>
                  </a:solidFill>
                  <a:latin typeface="Calibri"/>
                  <a:ea typeface="DejaVu Sans"/>
                </a:rPr>
                <a:t>(max. 196 kalendářních dní)</a:t>
              </a:r>
              <a:r>
                <a:rPr b="0" lang="cs-CZ" sz="2000" spc="-1" strike="noStrike">
                  <a:solidFill>
                    <a:srgbClr val="000000"/>
                  </a:solidFill>
                  <a:latin typeface="Calibri"/>
                  <a:ea typeface="DejaVu Sans"/>
                </a:rPr>
                <a:t>.</a:t>
              </a:r>
              <a:endParaRPr b="0" lang="cs-CZ" sz="2000" spc="-1" strike="noStrike">
                <a:latin typeface="Arial"/>
              </a:endParaRPr>
            </a:p>
          </p:txBody>
        </p:sp>
        <p:sp>
          <p:nvSpPr>
            <p:cNvPr id="317" name="CustomShape 4"/>
            <p:cNvSpPr/>
            <p:nvPr/>
          </p:nvSpPr>
          <p:spPr>
            <a:xfrm>
              <a:off x="297360" y="2275560"/>
              <a:ext cx="11589480" cy="933840"/>
            </a:xfrm>
            <a:prstGeom prst="roundRect">
              <a:avLst>
                <a:gd name="adj" fmla="val 16667"/>
              </a:avLst>
            </a:prstGeom>
            <a:gradFill rotWithShape="0">
              <a:gsLst>
                <a:gs pos="0">
                  <a:schemeClr val="accent2">
                    <a:hueOff val="0"/>
                    <a:satOff val="0"/>
                    <a:lumOff val="0"/>
                    <a:alphaOff val="0"/>
                    <a:satMod val="103000"/>
                    <a:lumMod val="102000"/>
                    <a:tint val="94000"/>
                  </a:schemeClr>
                </a:gs>
                <a:gs pos="0">
                  <a:schemeClr val="accent2">
                    <a:hueOff val="0"/>
                    <a:satOff val="0"/>
                    <a:lumOff val="0"/>
                    <a:alphaOff val="0"/>
                    <a:satMod val="110000"/>
                    <a:lumMod val="100000"/>
                    <a:shade val="100000"/>
                  </a:schemeClr>
                </a:gs>
                <a:gs pos="0">
                  <a:schemeClr val="accent2">
                    <a:lumMod val="60000"/>
                    <a:lumOff val="40000"/>
                  </a:schemeClr>
                </a:gs>
              </a:gsLst>
              <a:lin ang="5400000"/>
            </a:gradFill>
            <a:ln>
              <a:noFill/>
            </a:ln>
            <a:effectLst>
              <a:outerShdw blurRad="40000" dir="5400000" dist="23040" rotWithShape="0">
                <a:srgbClr val="000000">
                  <a:alpha val="35000"/>
                </a:srgbClr>
              </a:outerShdw>
            </a:effectLst>
          </p:spPr>
          <p:style>
            <a:lnRef idx="0">
              <a:schemeClr val="lt1"/>
            </a:lnRef>
            <a:fillRef idx="3">
              <a:schemeClr val="accent2"/>
            </a:fillRef>
            <a:effectRef idx="2"/>
            <a:fontRef idx="minor"/>
          </p:style>
          <p:txBody>
            <a:bodyPr lIns="90000" rIns="90000" tIns="45000" bIns="45000" anchor="ctr">
              <a:noAutofit/>
            </a:bodyPr>
            <a:p>
              <a:pPr>
                <a:lnSpc>
                  <a:spcPct val="100000"/>
                </a:lnSpc>
              </a:pPr>
              <a:r>
                <a:rPr b="0" lang="cs-CZ" sz="2000" spc="-1" strike="noStrike">
                  <a:solidFill>
                    <a:srgbClr val="000000"/>
                  </a:solidFill>
                  <a:latin typeface="Calibri"/>
                  <a:ea typeface="DejaVu Sans"/>
                </a:rPr>
                <a:t>U pojištěnky, která porodila </a:t>
              </a:r>
              <a:r>
                <a:rPr b="1" lang="cs-CZ" sz="2000" spc="-1" strike="noStrike">
                  <a:solidFill>
                    <a:srgbClr val="000000"/>
                  </a:solidFill>
                  <a:latin typeface="Calibri"/>
                  <a:ea typeface="DejaVu Sans"/>
                </a:rPr>
                <a:t>dvě nebo více dětí současně</a:t>
              </a:r>
              <a:r>
                <a:rPr b="0" lang="cs-CZ" sz="2000" spc="-1" strike="noStrike">
                  <a:solidFill>
                    <a:srgbClr val="000000"/>
                  </a:solidFill>
                  <a:latin typeface="Calibri"/>
                  <a:ea typeface="DejaVu Sans"/>
                </a:rPr>
                <a:t>, </a:t>
              </a:r>
              <a:r>
                <a:rPr b="1" lang="cs-CZ" sz="2000" spc="-1" strike="noStrike">
                  <a:solidFill>
                    <a:srgbClr val="cc00cc"/>
                  </a:solidFill>
                  <a:latin typeface="Calibri"/>
                  <a:ea typeface="DejaVu Sans"/>
                </a:rPr>
                <a:t>37 týdnů </a:t>
              </a:r>
              <a:r>
                <a:rPr b="1" lang="cs-CZ" sz="2000" spc="-1" strike="noStrike">
                  <a:solidFill>
                    <a:srgbClr val="000000"/>
                  </a:solidFill>
                  <a:latin typeface="Calibri"/>
                  <a:ea typeface="DejaVu Sans"/>
                </a:rPr>
                <a:t>(max. 259 kalendářních dní)</a:t>
              </a:r>
              <a:r>
                <a:rPr b="0" lang="cs-CZ" sz="2000" spc="-1" strike="noStrike">
                  <a:solidFill>
                    <a:srgbClr val="000000"/>
                  </a:solidFill>
                  <a:latin typeface="Calibri"/>
                  <a:ea typeface="DejaVu Sans"/>
                </a:rPr>
                <a:t>. Po uplynutí 28 týdnů je možné PPM dále vyplácet pouze v případě, že pojištěnka pokračuje v péči alespoň o dvě z těchto dětí.</a:t>
              </a:r>
              <a:endParaRPr b="0" lang="cs-CZ" sz="2000" spc="-1" strike="noStrike">
                <a:latin typeface="Arial"/>
              </a:endParaRPr>
            </a:p>
          </p:txBody>
        </p:sp>
        <p:sp>
          <p:nvSpPr>
            <p:cNvPr id="318" name="CustomShape 5"/>
            <p:cNvSpPr/>
            <p:nvPr/>
          </p:nvSpPr>
          <p:spPr>
            <a:xfrm>
              <a:off x="297360" y="3210120"/>
              <a:ext cx="11589480" cy="933840"/>
            </a:xfrm>
            <a:prstGeom prst="roundRect">
              <a:avLst>
                <a:gd name="adj" fmla="val 16667"/>
              </a:avLst>
            </a:prstGeom>
            <a:gradFill rotWithShape="0">
              <a:gsLst>
                <a:gs pos="0">
                  <a:schemeClr val="accent2">
                    <a:hueOff val="0"/>
                    <a:satOff val="0"/>
                    <a:lumOff val="0"/>
                    <a:alphaOff val="0"/>
                    <a:satMod val="103000"/>
                    <a:lumMod val="102000"/>
                    <a:tint val="94000"/>
                  </a:schemeClr>
                </a:gs>
                <a:gs pos="0">
                  <a:schemeClr val="accent2">
                    <a:hueOff val="0"/>
                    <a:satOff val="0"/>
                    <a:lumOff val="0"/>
                    <a:alphaOff val="0"/>
                    <a:satMod val="110000"/>
                    <a:lumMod val="100000"/>
                    <a:shade val="100000"/>
                  </a:schemeClr>
                </a:gs>
                <a:gs pos="0">
                  <a:schemeClr val="accent2">
                    <a:lumMod val="60000"/>
                    <a:lumOff val="40000"/>
                  </a:schemeClr>
                </a:gs>
              </a:gsLst>
              <a:lin ang="5400000"/>
            </a:gradFill>
            <a:ln>
              <a:noFill/>
            </a:ln>
            <a:effectLst>
              <a:outerShdw blurRad="40000" dir="5400000" dist="23040" rotWithShape="0">
                <a:srgbClr val="000000">
                  <a:alpha val="35000"/>
                </a:srgbClr>
              </a:outerShdw>
            </a:effectLst>
          </p:spPr>
          <p:style>
            <a:lnRef idx="0">
              <a:schemeClr val="lt1"/>
            </a:lnRef>
            <a:fillRef idx="3">
              <a:schemeClr val="accent2"/>
            </a:fillRef>
            <a:effectRef idx="2"/>
            <a:fontRef idx="minor"/>
          </p:style>
          <p:txBody>
            <a:bodyPr lIns="90000" rIns="90000" tIns="45000" bIns="45000" anchor="ctr">
              <a:noAutofit/>
            </a:bodyPr>
            <a:p>
              <a:pPr>
                <a:lnSpc>
                  <a:spcPct val="100000"/>
                </a:lnSpc>
              </a:pPr>
              <a:r>
                <a:rPr b="0" lang="cs-CZ" sz="2000" spc="-1" strike="noStrike">
                  <a:solidFill>
                    <a:srgbClr val="000000"/>
                  </a:solidFill>
                  <a:latin typeface="Calibri"/>
                  <a:ea typeface="DejaVu Sans"/>
                </a:rPr>
                <a:t>U pojištěnce, který </a:t>
              </a:r>
              <a:r>
                <a:rPr b="1" lang="cs-CZ" sz="2000" spc="-1" strike="noStrike">
                  <a:solidFill>
                    <a:srgbClr val="000000"/>
                  </a:solidFill>
                  <a:latin typeface="Calibri"/>
                  <a:ea typeface="DejaVu Sans"/>
                </a:rPr>
                <a:t>převzal dítě do péče</a:t>
              </a:r>
              <a:r>
                <a:rPr b="0" lang="cs-CZ" sz="2000" spc="-1" strike="noStrike">
                  <a:solidFill>
                    <a:srgbClr val="000000"/>
                  </a:solidFill>
                  <a:latin typeface="Calibri"/>
                  <a:ea typeface="DejaVu Sans"/>
                </a:rPr>
                <a:t>, celkem </a:t>
              </a:r>
              <a:r>
                <a:rPr b="1" lang="cs-CZ" sz="2000" spc="-1" strike="noStrike">
                  <a:solidFill>
                    <a:srgbClr val="cc00cc"/>
                  </a:solidFill>
                  <a:latin typeface="Calibri"/>
                  <a:ea typeface="DejaVu Sans"/>
                </a:rPr>
                <a:t>22 týdnů</a:t>
              </a:r>
              <a:r>
                <a:rPr b="0" lang="cs-CZ" sz="2000" spc="-1" strike="noStrike">
                  <a:solidFill>
                    <a:srgbClr val="000000"/>
                  </a:solidFill>
                  <a:latin typeface="Calibri"/>
                  <a:ea typeface="DejaVu Sans"/>
                </a:rPr>
                <a:t>.</a:t>
              </a:r>
              <a:endParaRPr b="0" lang="cs-CZ" sz="2000" spc="-1" strike="noStrike">
                <a:latin typeface="Arial"/>
              </a:endParaRPr>
            </a:p>
          </p:txBody>
        </p:sp>
        <p:sp>
          <p:nvSpPr>
            <p:cNvPr id="319" name="CustomShape 6"/>
            <p:cNvSpPr/>
            <p:nvPr/>
          </p:nvSpPr>
          <p:spPr>
            <a:xfrm>
              <a:off x="297360" y="4144680"/>
              <a:ext cx="11589480" cy="933840"/>
            </a:xfrm>
            <a:prstGeom prst="roundRect">
              <a:avLst>
                <a:gd name="adj" fmla="val 16667"/>
              </a:avLst>
            </a:prstGeom>
            <a:gradFill rotWithShape="0">
              <a:gsLst>
                <a:gs pos="0">
                  <a:schemeClr val="accent2">
                    <a:hueOff val="0"/>
                    <a:satOff val="0"/>
                    <a:lumOff val="0"/>
                    <a:alphaOff val="0"/>
                    <a:satMod val="103000"/>
                    <a:lumMod val="102000"/>
                    <a:tint val="94000"/>
                  </a:schemeClr>
                </a:gs>
                <a:gs pos="0">
                  <a:schemeClr val="accent2">
                    <a:hueOff val="0"/>
                    <a:satOff val="0"/>
                    <a:lumOff val="0"/>
                    <a:alphaOff val="0"/>
                    <a:satMod val="110000"/>
                    <a:lumMod val="100000"/>
                    <a:shade val="100000"/>
                  </a:schemeClr>
                </a:gs>
                <a:gs pos="0">
                  <a:schemeClr val="accent2">
                    <a:lumMod val="60000"/>
                    <a:lumOff val="40000"/>
                  </a:schemeClr>
                </a:gs>
              </a:gsLst>
              <a:lin ang="5400000"/>
            </a:gradFill>
            <a:ln>
              <a:noFill/>
            </a:ln>
            <a:effectLst>
              <a:outerShdw blurRad="40000" dir="5400000" dist="23040" rotWithShape="0">
                <a:srgbClr val="000000">
                  <a:alpha val="35000"/>
                </a:srgbClr>
              </a:outerShdw>
            </a:effectLst>
          </p:spPr>
          <p:style>
            <a:lnRef idx="0">
              <a:schemeClr val="lt1"/>
            </a:lnRef>
            <a:fillRef idx="3">
              <a:schemeClr val="accent2"/>
            </a:fillRef>
            <a:effectRef idx="2"/>
            <a:fontRef idx="minor"/>
          </p:style>
          <p:txBody>
            <a:bodyPr lIns="90000" rIns="90000" tIns="45000" bIns="45000" anchor="ctr">
              <a:noAutofit/>
            </a:bodyPr>
            <a:p>
              <a:pPr>
                <a:lnSpc>
                  <a:spcPct val="100000"/>
                </a:lnSpc>
              </a:pPr>
              <a:r>
                <a:rPr b="0" lang="cs-CZ" sz="2000" spc="-1" strike="noStrike">
                  <a:solidFill>
                    <a:srgbClr val="000000"/>
                  </a:solidFill>
                  <a:latin typeface="Calibri"/>
                  <a:ea typeface="DejaVu Sans"/>
                </a:rPr>
                <a:t>U pojištěnce, který </a:t>
              </a:r>
              <a:r>
                <a:rPr b="1" lang="cs-CZ" sz="2000" spc="-1" strike="noStrike">
                  <a:solidFill>
                    <a:srgbClr val="000000"/>
                  </a:solidFill>
                  <a:latin typeface="Calibri"/>
                  <a:ea typeface="DejaVu Sans"/>
                </a:rPr>
                <a:t>převzal do péče dvě a více dětí</a:t>
              </a:r>
              <a:r>
                <a:rPr b="0" lang="cs-CZ" sz="2000" spc="-1" strike="noStrike">
                  <a:solidFill>
                    <a:srgbClr val="000000"/>
                  </a:solidFill>
                  <a:latin typeface="Calibri"/>
                  <a:ea typeface="DejaVu Sans"/>
                </a:rPr>
                <a:t>, </a:t>
              </a:r>
              <a:r>
                <a:rPr b="1" lang="cs-CZ" sz="2000" spc="-1" strike="noStrike">
                  <a:solidFill>
                    <a:srgbClr val="cc00cc"/>
                  </a:solidFill>
                  <a:latin typeface="Calibri"/>
                  <a:ea typeface="DejaVu Sans"/>
                </a:rPr>
                <a:t>31 týdnů</a:t>
              </a:r>
              <a:r>
                <a:rPr b="0" lang="cs-CZ" sz="2000" spc="-1" strike="noStrike">
                  <a:solidFill>
                    <a:srgbClr val="000000"/>
                  </a:solidFill>
                  <a:latin typeface="Calibri"/>
                  <a:ea typeface="DejaVu Sans"/>
                </a:rPr>
                <a:t>. Po uplynutí 22 týdnů je možné PPM vyplácet pouze v případě, že pojištěnec pokračuje v péči alespoň o dvě z těchto dětí.</a:t>
              </a:r>
              <a:endParaRPr b="0" lang="cs-CZ" sz="2000" spc="-1" strike="noStrike">
                <a:latin typeface="Arial"/>
              </a:endParaRPr>
            </a:p>
          </p:txBody>
        </p:sp>
      </p:grpSp>
      <p:sp>
        <p:nvSpPr>
          <p:cNvPr id="320" name="CustomShape 7"/>
          <p:cNvSpPr/>
          <p:nvPr/>
        </p:nvSpPr>
        <p:spPr>
          <a:xfrm>
            <a:off x="0" y="6583680"/>
            <a:ext cx="12191400" cy="273600"/>
          </a:xfrm>
          <a:prstGeom prst="rect">
            <a:avLst/>
          </a:prstGeom>
          <a:ln>
            <a:noFill/>
          </a:ln>
        </p:spPr>
        <p:style>
          <a:lnRef idx="2">
            <a:schemeClr val="accent1">
              <a:shade val="50000"/>
            </a:schemeClr>
          </a:lnRef>
          <a:fillRef idx="1">
            <a:schemeClr val="accent1"/>
          </a:fillRef>
          <a:effectRef idx="0">
            <a:schemeClr val="accent1"/>
          </a:effectRef>
          <a:fontRef idx="minor"/>
        </p:style>
      </p:sp>
    </p:spTree>
  </p:cSld>
  <mc:AlternateContent>
    <mc:Choice Requires="p14">
      <p:transition spd="med" p14:dur="700">
        <p:fade/>
      </p:transition>
    </mc:Choice>
    <mc:Fallback>
      <p:transition spd="med">
        <p:fade/>
      </p:transition>
    </mc:Fallback>
  </mc:AlternateContent>
  <p:timing>
    <p:tnLst>
      <p:par>
        <p:cTn id="64" dur="indefinite" restart="never" nodeType="tmRoot">
          <p:childTnLst>
            <p:seq>
              <p:cTn id="65" dur="indefinite" nodeType="mainSeq"/>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21" name="Picture 2" descr=""/>
          <p:cNvPicPr/>
          <p:nvPr/>
        </p:nvPicPr>
        <p:blipFill>
          <a:blip r:embed="rId1"/>
          <a:stretch/>
        </p:blipFill>
        <p:spPr>
          <a:xfrm>
            <a:off x="4492080" y="1078560"/>
            <a:ext cx="7699320" cy="5709960"/>
          </a:xfrm>
          <a:prstGeom prst="rect">
            <a:avLst/>
          </a:prstGeom>
          <a:ln>
            <a:noFill/>
          </a:ln>
        </p:spPr>
      </p:pic>
      <p:sp>
        <p:nvSpPr>
          <p:cNvPr id="322" name="CustomShape 1"/>
          <p:cNvSpPr/>
          <p:nvPr/>
        </p:nvSpPr>
        <p:spPr>
          <a:xfrm>
            <a:off x="0" y="0"/>
            <a:ext cx="12191400" cy="730800"/>
          </a:xfrm>
          <a:prstGeom prst="rect">
            <a:avLst/>
          </a:prstGeom>
          <a:noFill/>
          <a:ln>
            <a:noFill/>
          </a:ln>
        </p:spPr>
        <p:style>
          <a:lnRef idx="0"/>
          <a:fillRef idx="0"/>
          <a:effectRef idx="0"/>
          <a:fontRef idx="minor"/>
        </p:style>
        <p:txBody>
          <a:bodyPr lIns="0" rIns="0" tIns="45000" bIns="0" anchor="b">
            <a:noAutofit/>
          </a:bodyPr>
          <a:p>
            <a:pPr algn="ctr">
              <a:lnSpc>
                <a:spcPct val="100000"/>
              </a:lnSpc>
            </a:pPr>
            <a:r>
              <a:rPr b="1" lang="cs-CZ" sz="4000" spc="-1" strike="noStrike">
                <a:solidFill>
                  <a:srgbClr val="3494ba"/>
                </a:solidFill>
                <a:latin typeface="Calibri"/>
                <a:ea typeface="Microsoft YaHei"/>
              </a:rPr>
              <a:t>VÝŠE PENĚŽITÉ POMOCI V MATEŘSTVÍ</a:t>
            </a:r>
            <a:endParaRPr b="0" lang="cs-CZ" sz="4000" spc="-1" strike="noStrike">
              <a:latin typeface="Arial"/>
            </a:endParaRPr>
          </a:p>
        </p:txBody>
      </p:sp>
      <p:sp>
        <p:nvSpPr>
          <p:cNvPr id="323" name="CustomShape 2"/>
          <p:cNvSpPr/>
          <p:nvPr/>
        </p:nvSpPr>
        <p:spPr>
          <a:xfrm>
            <a:off x="502920" y="1260720"/>
            <a:ext cx="10000440" cy="4853520"/>
          </a:xfrm>
          <a:prstGeom prst="rect">
            <a:avLst/>
          </a:prstGeom>
          <a:noFill/>
          <a:ln>
            <a:noFill/>
          </a:ln>
        </p:spPr>
        <p:style>
          <a:lnRef idx="0"/>
          <a:fillRef idx="0"/>
          <a:effectRef idx="0"/>
          <a:fontRef idx="minor"/>
        </p:style>
        <p:txBody>
          <a:bodyPr lIns="90000" rIns="90000" tIns="45000" bIns="45000">
            <a:noAutofit/>
          </a:bodyPr>
          <a:p>
            <a:pPr marL="271440" indent="-270720" algn="just">
              <a:lnSpc>
                <a:spcPct val="100000"/>
              </a:lnSpc>
              <a:spcBef>
                <a:spcPts val="652"/>
              </a:spcBef>
              <a:buClr>
                <a:srgbClr val="000000"/>
              </a:buClr>
              <a:buSzPct val="95000"/>
              <a:buFont typeface="Wingdings 2" charset="2"/>
              <a:buChar char=""/>
            </a:pPr>
            <a:r>
              <a:rPr b="0" lang="cs-CZ" sz="2600" spc="-1" strike="noStrike">
                <a:solidFill>
                  <a:srgbClr val="000000"/>
                </a:solidFill>
                <a:latin typeface="Calibri"/>
                <a:ea typeface="Microsoft YaHei"/>
              </a:rPr>
              <a:t>PPM činí </a:t>
            </a:r>
            <a:r>
              <a:rPr b="1" lang="cs-CZ" sz="2600" spc="-1" strike="noStrike" u="sng">
                <a:solidFill>
                  <a:srgbClr val="000000"/>
                </a:solidFill>
                <a:uFillTx/>
                <a:latin typeface="Calibri"/>
                <a:ea typeface="Microsoft YaHei"/>
              </a:rPr>
              <a:t>70% z denního vyměřovacího základu </a:t>
            </a:r>
            <a:r>
              <a:rPr b="0" lang="cs-CZ" sz="2600" spc="-1" strike="noStrike">
                <a:solidFill>
                  <a:srgbClr val="000000"/>
                </a:solidFill>
                <a:latin typeface="Calibri"/>
                <a:ea typeface="Microsoft YaHei"/>
              </a:rPr>
              <a:t>a vyplácí se od prvního dne nástupu na PPM.</a:t>
            </a:r>
            <a:endParaRPr b="0" lang="cs-CZ" sz="2600" spc="-1" strike="noStrike">
              <a:latin typeface="Arial"/>
            </a:endParaRPr>
          </a:p>
          <a:p>
            <a:pPr marL="271440" indent="-270720" algn="just">
              <a:lnSpc>
                <a:spcPct val="100000"/>
              </a:lnSpc>
              <a:spcBef>
                <a:spcPts val="652"/>
              </a:spcBef>
              <a:buClr>
                <a:srgbClr val="000000"/>
              </a:buClr>
              <a:buSzPct val="95000"/>
              <a:buFont typeface="Wingdings 2" charset="2"/>
              <a:buChar char=""/>
            </a:pPr>
            <a:r>
              <a:rPr b="0" lang="cs-CZ" sz="2600" spc="-1" strike="noStrike">
                <a:solidFill>
                  <a:srgbClr val="000000"/>
                </a:solidFill>
                <a:latin typeface="Calibri"/>
                <a:ea typeface="Microsoft YaHei"/>
              </a:rPr>
              <a:t>Redukce probíhá obdobným způsobem jako u nemocenské s tím rozdílem, že do první redukční hranice se počítá 100%.</a:t>
            </a:r>
            <a:endParaRPr b="0" lang="cs-CZ" sz="2600" spc="-1" strike="noStrike">
              <a:latin typeface="Arial"/>
            </a:endParaRPr>
          </a:p>
          <a:p>
            <a:pPr marL="271440" indent="-270720">
              <a:lnSpc>
                <a:spcPct val="100000"/>
              </a:lnSpc>
              <a:spcBef>
                <a:spcPts val="652"/>
              </a:spcBef>
            </a:pPr>
            <a:endParaRPr b="0" lang="cs-CZ" sz="2600" spc="-1" strike="noStrike">
              <a:latin typeface="Arial"/>
            </a:endParaRPr>
          </a:p>
        </p:txBody>
      </p:sp>
      <p:sp>
        <p:nvSpPr>
          <p:cNvPr id="324" name="CustomShape 3"/>
          <p:cNvSpPr/>
          <p:nvPr/>
        </p:nvSpPr>
        <p:spPr>
          <a:xfrm>
            <a:off x="0" y="6583680"/>
            <a:ext cx="12191400" cy="273600"/>
          </a:xfrm>
          <a:prstGeom prst="rect">
            <a:avLst/>
          </a:prstGeom>
          <a:ln>
            <a:noFill/>
          </a:ln>
        </p:spPr>
        <p:style>
          <a:lnRef idx="2">
            <a:schemeClr val="accent1">
              <a:shade val="50000"/>
            </a:schemeClr>
          </a:lnRef>
          <a:fillRef idx="1">
            <a:schemeClr val="accent1"/>
          </a:fillRef>
          <a:effectRef idx="0">
            <a:schemeClr val="accent1"/>
          </a:effectRef>
          <a:fontRef idx="minor"/>
        </p:style>
      </p:sp>
    </p:spTree>
  </p:cSld>
  <mc:AlternateContent>
    <mc:Choice Requires="p14">
      <p:transition spd="med" p14:dur="700">
        <p:fade/>
      </p:transition>
    </mc:Choice>
    <mc:Fallback>
      <p:transition spd="med">
        <p:fade/>
      </p:transition>
    </mc:Fallback>
  </mc:AlternateContent>
  <p:timing>
    <p:tnLst>
      <p:par>
        <p:cTn id="66" dur="indefinite" restart="never" nodeType="tmRoot">
          <p:childTnLst>
            <p:seq>
              <p:cTn id="67" dur="indefinite" nodeType="mainSeq"/>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5" name="CustomShape 1"/>
          <p:cNvSpPr/>
          <p:nvPr/>
        </p:nvSpPr>
        <p:spPr>
          <a:xfrm>
            <a:off x="0" y="0"/>
            <a:ext cx="12191400" cy="639360"/>
          </a:xfrm>
          <a:prstGeom prst="rect">
            <a:avLst/>
          </a:prstGeom>
          <a:solidFill>
            <a:schemeClr val="accent1"/>
          </a:solidFill>
          <a:ln>
            <a:noFill/>
          </a:ln>
        </p:spPr>
        <p:style>
          <a:lnRef idx="0"/>
          <a:fillRef idx="0"/>
          <a:effectRef idx="0"/>
          <a:fontRef idx="minor"/>
        </p:style>
        <p:txBody>
          <a:bodyPr lIns="0" rIns="0" tIns="45000" bIns="0" anchor="b">
            <a:noAutofit/>
          </a:bodyPr>
          <a:p>
            <a:pPr algn="ctr">
              <a:lnSpc>
                <a:spcPct val="100000"/>
              </a:lnSpc>
            </a:pPr>
            <a:r>
              <a:rPr b="1" lang="cs-CZ" sz="4000" spc="-1" strike="noStrike">
                <a:solidFill>
                  <a:srgbClr val="ffffff"/>
                </a:solidFill>
                <a:latin typeface="Calibri"/>
                <a:ea typeface="Microsoft YaHei"/>
              </a:rPr>
              <a:t>DÁVKA OTCOVSKÉ POPORODNÍ PÉČE (OTCOVSKÁ)</a:t>
            </a:r>
            <a:endParaRPr b="0" lang="cs-CZ" sz="4000" spc="-1" strike="noStrike">
              <a:latin typeface="Arial"/>
            </a:endParaRPr>
          </a:p>
        </p:txBody>
      </p:sp>
      <p:sp>
        <p:nvSpPr>
          <p:cNvPr id="326" name="CustomShape 2"/>
          <p:cNvSpPr/>
          <p:nvPr/>
        </p:nvSpPr>
        <p:spPr>
          <a:xfrm>
            <a:off x="0" y="6583680"/>
            <a:ext cx="12191400" cy="273600"/>
          </a:xfrm>
          <a:prstGeom prst="rect">
            <a:avLst/>
          </a:prstGeom>
          <a:ln>
            <a:noFill/>
          </a:ln>
        </p:spPr>
        <p:style>
          <a:lnRef idx="2">
            <a:schemeClr val="accent1">
              <a:shade val="50000"/>
            </a:schemeClr>
          </a:lnRef>
          <a:fillRef idx="1">
            <a:schemeClr val="accent1"/>
          </a:fillRef>
          <a:effectRef idx="0">
            <a:schemeClr val="accent1"/>
          </a:effectRef>
          <a:fontRef idx="minor"/>
        </p:style>
      </p:sp>
      <p:sp>
        <p:nvSpPr>
          <p:cNvPr id="327" name="CustomShape 3"/>
          <p:cNvSpPr/>
          <p:nvPr/>
        </p:nvSpPr>
        <p:spPr>
          <a:xfrm>
            <a:off x="345240" y="1119600"/>
            <a:ext cx="11410560" cy="74631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cs-CZ" sz="2200" spc="-1" strike="noStrike">
                <a:solidFill>
                  <a:srgbClr val="000000"/>
                </a:solidFill>
                <a:latin typeface="Calibri"/>
                <a:ea typeface="DejaVu Sans"/>
              </a:rPr>
              <a:t>Nárok má:</a:t>
            </a:r>
            <a:endParaRPr b="0" lang="cs-CZ" sz="2200" spc="-1" strike="noStrike">
              <a:latin typeface="Arial"/>
            </a:endParaRPr>
          </a:p>
          <a:p>
            <a:pPr>
              <a:lnSpc>
                <a:spcPct val="100000"/>
              </a:lnSpc>
            </a:pPr>
            <a:endParaRPr b="0" lang="cs-CZ" sz="2200" spc="-1" strike="noStrike">
              <a:latin typeface="Arial"/>
            </a:endParaRPr>
          </a:p>
          <a:p>
            <a:pPr marL="285840" indent="-285120">
              <a:lnSpc>
                <a:spcPct val="100000"/>
              </a:lnSpc>
              <a:buClr>
                <a:srgbClr val="000000"/>
              </a:buClr>
              <a:buFont typeface="StarSymbol"/>
              <a:buChar char="-"/>
            </a:pPr>
            <a:r>
              <a:rPr b="1" lang="cs-CZ" sz="2200" spc="-1" strike="noStrike">
                <a:solidFill>
                  <a:srgbClr val="000000"/>
                </a:solidFill>
                <a:latin typeface="Calibri"/>
                <a:ea typeface="DejaVu Sans"/>
              </a:rPr>
              <a:t>pojištěnec, který pečuje o dítě, jehož je otcem,</a:t>
            </a:r>
            <a:endParaRPr b="0" lang="cs-CZ" sz="2200" spc="-1" strike="noStrike">
              <a:latin typeface="Arial"/>
            </a:endParaRPr>
          </a:p>
          <a:p>
            <a:pPr marL="285840" indent="-285120" algn="just">
              <a:lnSpc>
                <a:spcPct val="100000"/>
              </a:lnSpc>
              <a:buClr>
                <a:srgbClr val="000000"/>
              </a:buClr>
              <a:buFont typeface="StarSymbol"/>
              <a:buChar char="-"/>
            </a:pPr>
            <a:r>
              <a:rPr b="0" lang="cs-CZ" sz="2200" spc="-1" strike="noStrike">
                <a:solidFill>
                  <a:srgbClr val="000000"/>
                </a:solidFill>
                <a:latin typeface="Calibri"/>
                <a:ea typeface="DejaVu Sans"/>
              </a:rPr>
              <a:t>pojištěnec, který pečuje o dítě, které převzal do péče nahrazující péči rodičů na základě rozhodnutí příslušného orgánu, pokud dítě ke dni převzetí do této péče nedosáhlo 7 let věku / muž i žena</a:t>
            </a:r>
            <a:endParaRPr b="0" lang="cs-CZ" sz="2200" spc="-1" strike="noStrike">
              <a:latin typeface="Arial"/>
            </a:endParaRPr>
          </a:p>
          <a:p>
            <a:pPr algn="just">
              <a:lnSpc>
                <a:spcPct val="100000"/>
              </a:lnSpc>
            </a:pPr>
            <a:endParaRPr b="0" lang="cs-CZ" sz="2200" spc="-1" strike="noStrike">
              <a:latin typeface="Arial"/>
            </a:endParaRPr>
          </a:p>
          <a:p>
            <a:pPr algn="just">
              <a:lnSpc>
                <a:spcPct val="100000"/>
              </a:lnSpc>
            </a:pPr>
            <a:r>
              <a:rPr b="0" lang="cs-CZ" sz="2200" spc="-1" strike="noStrike">
                <a:solidFill>
                  <a:srgbClr val="000000"/>
                </a:solidFill>
                <a:latin typeface="Calibri"/>
                <a:ea typeface="DejaVu Sans"/>
              </a:rPr>
              <a:t>Základní podmínkou nároku na otcovskou je </a:t>
            </a:r>
            <a:r>
              <a:rPr b="1" lang="cs-CZ" sz="2200" spc="-1" strike="noStrike">
                <a:solidFill>
                  <a:srgbClr val="000000"/>
                </a:solidFill>
                <a:latin typeface="Calibri"/>
                <a:ea typeface="DejaVu Sans"/>
              </a:rPr>
              <a:t>účast na pojištění </a:t>
            </a:r>
            <a:r>
              <a:rPr b="0" lang="cs-CZ" sz="2200" spc="-1" strike="noStrike">
                <a:solidFill>
                  <a:srgbClr val="000000"/>
                </a:solidFill>
                <a:latin typeface="Calibri"/>
                <a:ea typeface="DejaVu Sans"/>
              </a:rPr>
              <a:t>(tj. např. trvání pojištěného zaměstnání) </a:t>
            </a:r>
            <a:r>
              <a:rPr b="1" lang="cs-CZ" sz="2200" spc="-1" strike="noStrike">
                <a:solidFill>
                  <a:srgbClr val="000000"/>
                </a:solidFill>
                <a:latin typeface="Calibri"/>
                <a:ea typeface="DejaVu Sans"/>
              </a:rPr>
              <a:t>v době nástupu na otcovskou</a:t>
            </a:r>
            <a:r>
              <a:rPr b="0" lang="cs-CZ" sz="2200" spc="-1" strike="noStrike">
                <a:solidFill>
                  <a:srgbClr val="000000"/>
                </a:solidFill>
                <a:latin typeface="Calibri"/>
                <a:ea typeface="DejaVu Sans"/>
              </a:rPr>
              <a:t>. </a:t>
            </a:r>
            <a:endParaRPr b="0" lang="cs-CZ" sz="2200" spc="-1" strike="noStrike">
              <a:latin typeface="Arial"/>
            </a:endParaRPr>
          </a:p>
          <a:p>
            <a:pPr algn="just">
              <a:lnSpc>
                <a:spcPct val="100000"/>
              </a:lnSpc>
            </a:pPr>
            <a:endParaRPr b="0" lang="cs-CZ" sz="2200" spc="-1" strike="noStrike">
              <a:latin typeface="Arial"/>
            </a:endParaRPr>
          </a:p>
          <a:p>
            <a:pPr algn="just">
              <a:lnSpc>
                <a:spcPct val="100000"/>
              </a:lnSpc>
            </a:pPr>
            <a:r>
              <a:rPr b="0" lang="cs-CZ" sz="2200" spc="-1" strike="noStrike">
                <a:solidFill>
                  <a:srgbClr val="000000"/>
                </a:solidFill>
                <a:latin typeface="Calibri"/>
                <a:ea typeface="DejaVu Sans"/>
              </a:rPr>
              <a:t>U osoby samostatně výdělečně činné je podmínkou nároku na dávku účast na pojištění jako osoby samostatně výdělečně činné alespoň po dobu 3 měsíců bezprostředně předcházející dni nástupu na otcovskou. </a:t>
            </a:r>
            <a:endParaRPr b="0" lang="cs-CZ" sz="2200" spc="-1" strike="noStrike">
              <a:latin typeface="Arial"/>
            </a:endParaRPr>
          </a:p>
          <a:p>
            <a:pPr algn="just">
              <a:lnSpc>
                <a:spcPct val="100000"/>
              </a:lnSpc>
            </a:pPr>
            <a:endParaRPr b="0" lang="cs-CZ" sz="2200" spc="-1" strike="noStrike">
              <a:latin typeface="Arial"/>
            </a:endParaRPr>
          </a:p>
          <a:p>
            <a:pPr algn="just">
              <a:lnSpc>
                <a:spcPct val="100000"/>
              </a:lnSpc>
            </a:pPr>
            <a:br/>
            <a:endParaRPr b="0" lang="cs-CZ" sz="2200" spc="-1" strike="noStrike">
              <a:latin typeface="Arial"/>
            </a:endParaRPr>
          </a:p>
          <a:p>
            <a:pPr algn="just">
              <a:lnSpc>
                <a:spcPct val="100000"/>
              </a:lnSpc>
            </a:pPr>
            <a:endParaRPr b="0" lang="cs-CZ" sz="2200" spc="-1" strike="noStrike">
              <a:latin typeface="Arial"/>
            </a:endParaRPr>
          </a:p>
          <a:p>
            <a:pPr algn="just">
              <a:lnSpc>
                <a:spcPct val="100000"/>
              </a:lnSpc>
            </a:pPr>
            <a:endParaRPr b="0" lang="cs-CZ" sz="2200" spc="-1" strike="noStrike">
              <a:latin typeface="Arial"/>
            </a:endParaRPr>
          </a:p>
          <a:p>
            <a:pPr algn="just">
              <a:lnSpc>
                <a:spcPct val="100000"/>
              </a:lnSpc>
            </a:pPr>
            <a:endParaRPr b="0" lang="cs-CZ" sz="2200" spc="-1" strike="noStrike">
              <a:latin typeface="Arial"/>
            </a:endParaRPr>
          </a:p>
          <a:p>
            <a:pPr algn="just">
              <a:lnSpc>
                <a:spcPct val="100000"/>
              </a:lnSpc>
            </a:pPr>
            <a:endParaRPr b="0" lang="cs-CZ" sz="2200" spc="-1" strike="noStrike">
              <a:latin typeface="Arial"/>
            </a:endParaRPr>
          </a:p>
          <a:p>
            <a:pPr>
              <a:lnSpc>
                <a:spcPct val="100000"/>
              </a:lnSpc>
            </a:pPr>
            <a:br/>
            <a:endParaRPr b="0" lang="cs-CZ" sz="2200" spc="-1" strike="noStrike">
              <a:latin typeface="Arial"/>
            </a:endParaRPr>
          </a:p>
        </p:txBody>
      </p:sp>
    </p:spTree>
  </p:cSld>
  <mc:AlternateContent>
    <mc:Choice Requires="p14">
      <p:transition spd="med" p14:dur="700">
        <p:fade/>
      </p:transition>
    </mc:Choice>
    <mc:Fallback>
      <p:transition spd="med">
        <p:fade/>
      </p:transition>
    </mc:Fallback>
  </mc:AlternateContent>
  <p:timing>
    <p:tnLst>
      <p:par>
        <p:cTn id="68" dur="indefinite" restart="never" nodeType="tmRoot">
          <p:childTnLst>
            <p:seq>
              <p:cTn id="69" dur="indefinite" nodeType="mainSeq"/>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328" name="Group 1"/>
          <p:cNvGrpSpPr/>
          <p:nvPr/>
        </p:nvGrpSpPr>
        <p:grpSpPr>
          <a:xfrm>
            <a:off x="411480" y="1371600"/>
            <a:ext cx="11372040" cy="4411440"/>
            <a:chOff x="411480" y="1371600"/>
            <a:chExt cx="11372040" cy="4411440"/>
          </a:xfrm>
        </p:grpSpPr>
        <p:sp>
          <p:nvSpPr>
            <p:cNvPr id="329" name="CustomShape 2"/>
            <p:cNvSpPr/>
            <p:nvPr/>
          </p:nvSpPr>
          <p:spPr>
            <a:xfrm>
              <a:off x="1264320" y="1371600"/>
              <a:ext cx="9666360" cy="4411440"/>
            </a:xfrm>
            <a:prstGeom prst="rightArrow">
              <a:avLst>
                <a:gd name="adj1" fmla="val 50000"/>
                <a:gd name="adj2" fmla="val 50000"/>
              </a:avLst>
            </a:prstGeom>
            <a:ln>
              <a:noFill/>
            </a:ln>
          </p:spPr>
          <p:style>
            <a:lnRef idx="0">
              <a:schemeClr val="accent2"/>
            </a:lnRef>
            <a:fillRef idx="3">
              <a:schemeClr val="accent2">
                <a:tint val="40000"/>
              </a:schemeClr>
            </a:fillRef>
            <a:effectRef idx="0"/>
            <a:fontRef idx="minor"/>
          </p:style>
        </p:sp>
        <p:grpSp>
          <p:nvGrpSpPr>
            <p:cNvPr id="330" name="Group 3"/>
            <p:cNvGrpSpPr/>
            <p:nvPr/>
          </p:nvGrpSpPr>
          <p:grpSpPr>
            <a:xfrm>
              <a:off x="411480" y="2695320"/>
              <a:ext cx="11372040" cy="1764000"/>
              <a:chOff x="411480" y="2695320"/>
              <a:chExt cx="11372040" cy="1764000"/>
            </a:xfrm>
          </p:grpSpPr>
          <p:sp>
            <p:nvSpPr>
              <p:cNvPr id="331" name="CustomShape 4"/>
              <p:cNvSpPr/>
              <p:nvPr/>
            </p:nvSpPr>
            <p:spPr>
              <a:xfrm>
                <a:off x="411480" y="2695320"/>
                <a:ext cx="11372040" cy="1764000"/>
              </a:xfrm>
              <a:prstGeom prst="roundRect">
                <a:avLst>
                  <a:gd name="adj" fmla="val 16667"/>
                </a:avLst>
              </a:prstGeom>
              <a:gradFill rotWithShape="0">
                <a:gsLst>
                  <a:gs pos="0">
                    <a:schemeClr val="accent2">
                      <a:hueOff val="0"/>
                      <a:satOff val="0"/>
                      <a:lumOff val="0"/>
                      <a:alphaOff val="0"/>
                      <a:satMod val="103000"/>
                      <a:lumMod val="102000"/>
                      <a:tint val="94000"/>
                    </a:schemeClr>
                  </a:gs>
                  <a:gs pos="0">
                    <a:schemeClr val="accent2">
                      <a:hueOff val="0"/>
                      <a:satOff val="0"/>
                      <a:lumOff val="0"/>
                      <a:alphaOff val="0"/>
                      <a:satMod val="110000"/>
                      <a:lumMod val="100000"/>
                      <a:shade val="100000"/>
                    </a:schemeClr>
                  </a:gs>
                  <a:gs pos="0">
                    <a:schemeClr val="accent2">
                      <a:lumMod val="60000"/>
                      <a:lumOff val="40000"/>
                    </a:schemeClr>
                  </a:gs>
                </a:gsLst>
                <a:lin ang="5400000"/>
              </a:gradFill>
              <a:ln>
                <a:noFill/>
              </a:ln>
              <a:effectLst>
                <a:outerShdw blurRad="40000" dir="5400000" dist="23040" rotWithShape="0">
                  <a:srgbClr val="000000">
                    <a:alpha val="35000"/>
                  </a:srgbClr>
                </a:outerShdw>
              </a:effectLst>
            </p:spPr>
            <p:style>
              <a:lnRef idx="0">
                <a:schemeClr val="lt1"/>
              </a:lnRef>
              <a:fillRef idx="3">
                <a:schemeClr val="accent2"/>
              </a:fillRef>
              <a:effectRef idx="2"/>
              <a:fontRef idx="minor"/>
            </p:style>
            <p:txBody>
              <a:bodyPr lIns="90000" rIns="90000" tIns="45000" bIns="45000" anchor="ctr">
                <a:noAutofit/>
              </a:bodyPr>
              <a:p>
                <a:pPr algn="ctr">
                  <a:lnSpc>
                    <a:spcPct val="100000"/>
                  </a:lnSpc>
                </a:pPr>
                <a:r>
                  <a:rPr b="1" lang="cs-CZ" sz="2200" spc="-1" strike="noStrike">
                    <a:solidFill>
                      <a:srgbClr val="000000"/>
                    </a:solidFill>
                    <a:latin typeface="Calibri"/>
                    <a:ea typeface="DejaVu Sans"/>
                  </a:rPr>
                  <a:t>Podpůrčí doba </a:t>
                </a:r>
                <a:r>
                  <a:rPr b="0" lang="cs-CZ" sz="2200" spc="-1" strike="noStrike">
                    <a:solidFill>
                      <a:srgbClr val="000000"/>
                    </a:solidFill>
                    <a:latin typeface="Calibri"/>
                    <a:ea typeface="DejaVu Sans"/>
                  </a:rPr>
                  <a:t>(doba poskytování dávky) činí </a:t>
                </a:r>
                <a:r>
                  <a:rPr b="1" lang="cs-CZ" sz="2200" spc="-1" strike="noStrike">
                    <a:solidFill>
                      <a:srgbClr val="cc00cc"/>
                    </a:solidFill>
                    <a:latin typeface="Calibri"/>
                    <a:ea typeface="DejaVu Sans"/>
                  </a:rPr>
                  <a:t>7 kalendářních dnů </a:t>
                </a:r>
                <a:r>
                  <a:rPr b="0" lang="cs-CZ" sz="2200" spc="-1" strike="noStrike">
                    <a:solidFill>
                      <a:srgbClr val="000000"/>
                    </a:solidFill>
                    <a:latin typeface="Calibri"/>
                    <a:ea typeface="DejaVu Sans"/>
                  </a:rPr>
                  <a:t>a začíná nástupem na otcovskou. Nástup na otcovskou nastává dnem, který si pojištěnec určí v období 6 týdnů ode dne narození dítěte nebo ode dne převzetí dítěte do péče. Nelze ji čerpat přerušovaně. Výplata dávky se nepřerušuje ani v případě úmrtí dítěte v průběhu podpůrčí doby.</a:t>
                </a:r>
                <a:endParaRPr b="0" lang="cs-CZ" sz="2200" spc="-1" strike="noStrike">
                  <a:latin typeface="Arial"/>
                </a:endParaRPr>
              </a:p>
              <a:p>
                <a:pPr algn="ctr">
                  <a:lnSpc>
                    <a:spcPct val="100000"/>
                  </a:lnSpc>
                </a:pPr>
                <a:endParaRPr b="0" lang="cs-CZ" sz="2200" spc="-1" strike="noStrike">
                  <a:latin typeface="Arial"/>
                </a:endParaRPr>
              </a:p>
            </p:txBody>
          </p:sp>
        </p:grpSp>
      </p:grpSp>
      <p:sp>
        <p:nvSpPr>
          <p:cNvPr id="332" name="CustomShape 5"/>
          <p:cNvSpPr/>
          <p:nvPr/>
        </p:nvSpPr>
        <p:spPr>
          <a:xfrm>
            <a:off x="0" y="133200"/>
            <a:ext cx="12191400" cy="631800"/>
          </a:xfrm>
          <a:prstGeom prst="rect">
            <a:avLst/>
          </a:prstGeom>
          <a:noFill/>
          <a:ln>
            <a:noFill/>
          </a:ln>
        </p:spPr>
        <p:style>
          <a:lnRef idx="0"/>
          <a:fillRef idx="0"/>
          <a:effectRef idx="0"/>
          <a:fontRef idx="minor"/>
        </p:style>
        <p:txBody>
          <a:bodyPr lIns="0" rIns="0" tIns="45000" bIns="0" anchor="b">
            <a:noAutofit/>
          </a:bodyPr>
          <a:p>
            <a:pPr algn="ctr">
              <a:lnSpc>
                <a:spcPct val="100000"/>
              </a:lnSpc>
            </a:pPr>
            <a:r>
              <a:rPr b="1" lang="cs-CZ" sz="4000" spc="-1" strike="noStrike">
                <a:solidFill>
                  <a:srgbClr val="3494ba"/>
                </a:solidFill>
                <a:latin typeface="Calibri"/>
                <a:ea typeface="Microsoft YaHei"/>
              </a:rPr>
              <a:t>PODPŮRČÍ DOBA</a:t>
            </a:r>
            <a:endParaRPr b="0" lang="cs-CZ" sz="4000" spc="-1" strike="noStrike">
              <a:latin typeface="Arial"/>
            </a:endParaRPr>
          </a:p>
        </p:txBody>
      </p:sp>
    </p:spTree>
  </p:cSld>
  <mc:AlternateContent>
    <mc:Choice Requires="p14">
      <p:transition spd="med" p14:dur="700">
        <p:fade/>
      </p:transition>
    </mc:Choice>
    <mc:Fallback>
      <p:transition spd="med">
        <p:fade/>
      </p:transition>
    </mc:Fallback>
  </mc:AlternateContent>
  <p:timing>
    <p:tnLst>
      <p:par>
        <p:cTn id="70" dur="indefinite" restart="never" nodeType="tmRoot">
          <p:childTnLst>
            <p:seq>
              <p:cTn id="71" dur="indefinite" nodeType="mainSeq"/>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33" name="Picture 2" descr=""/>
          <p:cNvPicPr/>
          <p:nvPr/>
        </p:nvPicPr>
        <p:blipFill>
          <a:blip r:embed="rId1"/>
          <a:stretch/>
        </p:blipFill>
        <p:spPr>
          <a:xfrm>
            <a:off x="4492080" y="1010160"/>
            <a:ext cx="7699320" cy="5709960"/>
          </a:xfrm>
          <a:prstGeom prst="rect">
            <a:avLst/>
          </a:prstGeom>
          <a:ln>
            <a:noFill/>
          </a:ln>
        </p:spPr>
      </p:pic>
      <p:sp>
        <p:nvSpPr>
          <p:cNvPr id="334" name="CustomShape 1"/>
          <p:cNvSpPr/>
          <p:nvPr/>
        </p:nvSpPr>
        <p:spPr>
          <a:xfrm>
            <a:off x="0" y="157680"/>
            <a:ext cx="12191400" cy="714600"/>
          </a:xfrm>
          <a:prstGeom prst="rect">
            <a:avLst/>
          </a:prstGeom>
          <a:noFill/>
          <a:ln>
            <a:noFill/>
          </a:ln>
        </p:spPr>
        <p:style>
          <a:lnRef idx="0"/>
          <a:fillRef idx="0"/>
          <a:effectRef idx="0"/>
          <a:fontRef idx="minor"/>
        </p:style>
        <p:txBody>
          <a:bodyPr lIns="0" rIns="0" tIns="45000" bIns="0" anchor="b">
            <a:noAutofit/>
          </a:bodyPr>
          <a:p>
            <a:pPr algn="ctr">
              <a:lnSpc>
                <a:spcPct val="100000"/>
              </a:lnSpc>
            </a:pPr>
            <a:r>
              <a:rPr b="1" lang="cs-CZ" sz="4000" spc="-1" strike="noStrike">
                <a:solidFill>
                  <a:srgbClr val="3494ba"/>
                </a:solidFill>
                <a:latin typeface="Calibri"/>
                <a:ea typeface="Microsoft YaHei"/>
              </a:rPr>
              <a:t>VÝŠE OTCOVSKÉ</a:t>
            </a:r>
            <a:endParaRPr b="0" lang="cs-CZ" sz="4000" spc="-1" strike="noStrike">
              <a:latin typeface="Arial"/>
            </a:endParaRPr>
          </a:p>
        </p:txBody>
      </p:sp>
      <p:sp>
        <p:nvSpPr>
          <p:cNvPr id="335" name="CustomShape 2"/>
          <p:cNvSpPr/>
          <p:nvPr/>
        </p:nvSpPr>
        <p:spPr>
          <a:xfrm>
            <a:off x="434520" y="1773360"/>
            <a:ext cx="10046160" cy="4388760"/>
          </a:xfrm>
          <a:prstGeom prst="rect">
            <a:avLst/>
          </a:prstGeom>
          <a:noFill/>
          <a:ln>
            <a:noFill/>
          </a:ln>
        </p:spPr>
        <p:style>
          <a:lnRef idx="0"/>
          <a:fillRef idx="0"/>
          <a:effectRef idx="0"/>
          <a:fontRef idx="minor"/>
        </p:style>
        <p:txBody>
          <a:bodyPr lIns="90000" rIns="90000" tIns="45000" bIns="45000">
            <a:noAutofit/>
          </a:bodyPr>
          <a:p>
            <a:pPr marL="457200" indent="-456480">
              <a:lnSpc>
                <a:spcPct val="100000"/>
              </a:lnSpc>
              <a:spcBef>
                <a:spcPts val="479"/>
              </a:spcBef>
              <a:buClr>
                <a:srgbClr val="3494ba"/>
              </a:buClr>
              <a:buFont typeface="Arial"/>
              <a:buChar char="•"/>
            </a:pPr>
            <a:r>
              <a:rPr b="0" lang="cs-CZ" sz="2400" spc="-1" strike="noStrike">
                <a:solidFill>
                  <a:srgbClr val="000000"/>
                </a:solidFill>
                <a:latin typeface="Arial"/>
                <a:ea typeface="DejaVu Sans"/>
              </a:rPr>
              <a:t>Výše ošetřovného za kalendářní den je stanovena jako </a:t>
            </a:r>
            <a:r>
              <a:rPr b="1" lang="cs-CZ" sz="2400" spc="-1" strike="noStrike" u="sng">
                <a:solidFill>
                  <a:srgbClr val="000000"/>
                </a:solidFill>
                <a:uFillTx/>
                <a:latin typeface="Arial"/>
                <a:ea typeface="DejaVu Sans"/>
              </a:rPr>
              <a:t>70% denního redukovaného vyměřovacího základu.</a:t>
            </a:r>
            <a:endParaRPr b="0" lang="cs-CZ" sz="2400" spc="-1" strike="noStrike">
              <a:latin typeface="Arial"/>
            </a:endParaRPr>
          </a:p>
        </p:txBody>
      </p:sp>
      <p:sp>
        <p:nvSpPr>
          <p:cNvPr id="336" name="CustomShape 3"/>
          <p:cNvSpPr/>
          <p:nvPr/>
        </p:nvSpPr>
        <p:spPr>
          <a:xfrm>
            <a:off x="0" y="6583680"/>
            <a:ext cx="12191400" cy="273600"/>
          </a:xfrm>
          <a:prstGeom prst="rect">
            <a:avLst/>
          </a:prstGeom>
          <a:ln>
            <a:noFill/>
          </a:ln>
        </p:spPr>
        <p:style>
          <a:lnRef idx="2">
            <a:schemeClr val="accent1">
              <a:shade val="50000"/>
            </a:schemeClr>
          </a:lnRef>
          <a:fillRef idx="1">
            <a:schemeClr val="accent1"/>
          </a:fillRef>
          <a:effectRef idx="0">
            <a:schemeClr val="accent1"/>
          </a:effectRef>
          <a:fontRef idx="minor"/>
        </p:style>
      </p:sp>
    </p:spTree>
  </p:cSld>
  <mc:AlternateContent>
    <mc:Choice Requires="p14">
      <p:transition spd="med" p14:dur="700">
        <p:fade/>
      </p:transition>
    </mc:Choice>
    <mc:Fallback>
      <p:transition spd="med">
        <p:fade/>
      </p:transition>
    </mc:Fallback>
  </mc:AlternateContent>
  <p:timing>
    <p:tnLst>
      <p:par>
        <p:cTn id="72" dur="indefinite" restart="never" nodeType="tmRoot">
          <p:childTnLst>
            <p:seq>
              <p:cTn id="73" dur="indefinite" nodeType="mainSeq"/>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7" name="CustomShape 1"/>
          <p:cNvSpPr/>
          <p:nvPr/>
        </p:nvSpPr>
        <p:spPr>
          <a:xfrm>
            <a:off x="0" y="0"/>
            <a:ext cx="12191400" cy="685080"/>
          </a:xfrm>
          <a:prstGeom prst="rect">
            <a:avLst/>
          </a:prstGeom>
          <a:solidFill>
            <a:schemeClr val="accent1"/>
          </a:solidFill>
          <a:ln>
            <a:noFill/>
          </a:ln>
        </p:spPr>
        <p:style>
          <a:lnRef idx="0"/>
          <a:fillRef idx="0"/>
          <a:effectRef idx="0"/>
          <a:fontRef idx="minor"/>
        </p:style>
        <p:txBody>
          <a:bodyPr lIns="0" rIns="0" tIns="45000" bIns="0" anchor="b">
            <a:noAutofit/>
          </a:bodyPr>
          <a:p>
            <a:pPr algn="ctr">
              <a:lnSpc>
                <a:spcPct val="100000"/>
              </a:lnSpc>
            </a:pPr>
            <a:r>
              <a:rPr b="1" lang="cs-CZ" sz="4000" spc="-1" strike="noStrike">
                <a:solidFill>
                  <a:srgbClr val="ffffff"/>
                </a:solidFill>
                <a:latin typeface="Calibri"/>
                <a:ea typeface="Microsoft YaHei"/>
              </a:rPr>
              <a:t>VYROVNÁVACÍ PŘÍSPĚVEK V TĚHOTENSTVÍ A MATEŘSTVÍ</a:t>
            </a:r>
            <a:endParaRPr b="0" lang="cs-CZ" sz="4000" spc="-1" strike="noStrike">
              <a:latin typeface="Arial"/>
            </a:endParaRPr>
          </a:p>
        </p:txBody>
      </p:sp>
      <p:grpSp>
        <p:nvGrpSpPr>
          <p:cNvPr id="338" name="Group 2"/>
          <p:cNvGrpSpPr/>
          <p:nvPr/>
        </p:nvGrpSpPr>
        <p:grpSpPr>
          <a:xfrm>
            <a:off x="483840" y="1603800"/>
            <a:ext cx="11223720" cy="2674440"/>
            <a:chOff x="483840" y="1603800"/>
            <a:chExt cx="11223720" cy="2674440"/>
          </a:xfrm>
        </p:grpSpPr>
        <p:sp>
          <p:nvSpPr>
            <p:cNvPr id="339" name="Line 3"/>
            <p:cNvSpPr/>
            <p:nvPr/>
          </p:nvSpPr>
          <p:spPr>
            <a:xfrm>
              <a:off x="483840" y="1603800"/>
              <a:ext cx="11223720" cy="668520"/>
            </a:xfrm>
            <a:prstGeom prst="line">
              <a:avLst/>
            </a:prstGeom>
            <a:ln>
              <a:solidFill>
                <a:srgbClr val="80a9b2"/>
              </a:solidFill>
              <a:round/>
            </a:ln>
          </p:spPr>
          <p:style>
            <a:lnRef idx="1">
              <a:schemeClr val="accent5"/>
            </a:lnRef>
            <a:fillRef idx="3">
              <a:schemeClr val="accent5"/>
            </a:fillRef>
            <a:effectRef idx="2"/>
            <a:fontRef idx="minor"/>
          </p:style>
        </p:sp>
        <p:grpSp>
          <p:nvGrpSpPr>
            <p:cNvPr id="340" name="Group 4"/>
            <p:cNvGrpSpPr/>
            <p:nvPr/>
          </p:nvGrpSpPr>
          <p:grpSpPr>
            <a:xfrm>
              <a:off x="483840" y="2272320"/>
              <a:ext cx="11223720" cy="668160"/>
              <a:chOff x="483840" y="2272320"/>
              <a:chExt cx="11223720" cy="668160"/>
            </a:xfrm>
          </p:grpSpPr>
          <p:sp>
            <p:nvSpPr>
              <p:cNvPr id="341" name="CustomShape 5"/>
              <p:cNvSpPr/>
              <p:nvPr/>
            </p:nvSpPr>
            <p:spPr>
              <a:xfrm>
                <a:off x="483840" y="2272320"/>
                <a:ext cx="11223720" cy="668160"/>
              </a:xfrm>
              <a:prstGeom prst="rect">
                <a:avLst/>
              </a:prstGeom>
              <a:noFill/>
              <a:ln>
                <a:noFill/>
              </a:ln>
            </p:spPr>
            <p:style>
              <a:lnRef idx="0">
                <a:schemeClr val="dk1">
                  <a:alpha val="0"/>
                </a:schemeClr>
              </a:lnRef>
              <a:fillRef idx="0">
                <a:schemeClr val="lt1">
                  <a:alpha val="0"/>
                </a:schemeClr>
              </a:fillRef>
              <a:effectRef idx="0"/>
              <a:fontRef idx="minor"/>
            </p:style>
            <p:txBody>
              <a:bodyPr lIns="90000" rIns="90000" tIns="45000" bIns="45000">
                <a:noAutofit/>
              </a:bodyPr>
              <a:p>
                <a:pPr>
                  <a:lnSpc>
                    <a:spcPct val="100000"/>
                  </a:lnSpc>
                </a:pPr>
                <a:r>
                  <a:rPr b="0" lang="cs-CZ" sz="2600" spc="-1" strike="noStrike">
                    <a:solidFill>
                      <a:srgbClr val="000000"/>
                    </a:solidFill>
                    <a:latin typeface="Calibri"/>
                    <a:ea typeface="DejaVu Sans"/>
                  </a:rPr>
                  <a:t>Poskytuje se těhotné zaměstnankyni nebo matce do konce 9. měsíce po porodu, pokud vykonávala práci, která je těmto ženám zakázána (viz Zákoník práce).</a:t>
                </a:r>
                <a:endParaRPr b="0" lang="cs-CZ" sz="2600" spc="-1" strike="noStrike">
                  <a:latin typeface="Arial"/>
                </a:endParaRPr>
              </a:p>
            </p:txBody>
          </p:sp>
        </p:grpSp>
        <p:sp>
          <p:nvSpPr>
            <p:cNvPr id="342" name="Line 6"/>
            <p:cNvSpPr/>
            <p:nvPr/>
          </p:nvSpPr>
          <p:spPr>
            <a:xfrm>
              <a:off x="483840" y="2941200"/>
              <a:ext cx="11223720" cy="668520"/>
            </a:xfrm>
            <a:prstGeom prst="line">
              <a:avLst/>
            </a:prstGeom>
            <a:ln>
              <a:solidFill>
                <a:srgbClr val="80a9b2"/>
              </a:solidFill>
              <a:round/>
            </a:ln>
          </p:spPr>
          <p:style>
            <a:lnRef idx="1">
              <a:schemeClr val="accent5"/>
            </a:lnRef>
            <a:fillRef idx="3">
              <a:schemeClr val="accent5"/>
            </a:fillRef>
            <a:effectRef idx="2"/>
            <a:fontRef idx="minor"/>
          </p:style>
        </p:sp>
        <p:grpSp>
          <p:nvGrpSpPr>
            <p:cNvPr id="343" name="Group 7"/>
            <p:cNvGrpSpPr/>
            <p:nvPr/>
          </p:nvGrpSpPr>
          <p:grpSpPr>
            <a:xfrm>
              <a:off x="483840" y="3610080"/>
              <a:ext cx="11223720" cy="668160"/>
              <a:chOff x="483840" y="3610080"/>
              <a:chExt cx="11223720" cy="668160"/>
            </a:xfrm>
          </p:grpSpPr>
          <p:sp>
            <p:nvSpPr>
              <p:cNvPr id="344" name="CustomShape 8"/>
              <p:cNvSpPr/>
              <p:nvPr/>
            </p:nvSpPr>
            <p:spPr>
              <a:xfrm>
                <a:off x="483840" y="3610080"/>
                <a:ext cx="11223720" cy="668160"/>
              </a:xfrm>
              <a:prstGeom prst="rect">
                <a:avLst/>
              </a:prstGeom>
              <a:noFill/>
              <a:ln>
                <a:noFill/>
              </a:ln>
            </p:spPr>
            <p:style>
              <a:lnRef idx="0">
                <a:schemeClr val="dk1">
                  <a:alpha val="0"/>
                </a:schemeClr>
              </a:lnRef>
              <a:fillRef idx="0">
                <a:schemeClr val="lt1">
                  <a:alpha val="0"/>
                </a:schemeClr>
              </a:fillRef>
              <a:effectRef idx="0"/>
              <a:fontRef idx="minor"/>
            </p:style>
            <p:txBody>
              <a:bodyPr lIns="90000" rIns="90000" tIns="45000" bIns="45000">
                <a:noAutofit/>
              </a:bodyPr>
              <a:p>
                <a:pPr>
                  <a:lnSpc>
                    <a:spcPct val="100000"/>
                  </a:lnSpc>
                </a:pPr>
                <a:r>
                  <a:rPr b="0" lang="cs-CZ" sz="2600" spc="-1" strike="noStrike">
                    <a:solidFill>
                      <a:srgbClr val="000000"/>
                    </a:solidFill>
                    <a:latin typeface="Calibri"/>
                    <a:ea typeface="DejaVu Sans"/>
                  </a:rPr>
                  <a:t>Nemají nárok např. ženy pracující na DPČ nebo OSVČ.</a:t>
                </a:r>
                <a:endParaRPr b="0" lang="cs-CZ" sz="2600" spc="-1" strike="noStrike">
                  <a:latin typeface="Arial"/>
                </a:endParaRPr>
              </a:p>
            </p:txBody>
          </p:sp>
        </p:grpSp>
      </p:grpSp>
      <p:sp>
        <p:nvSpPr>
          <p:cNvPr id="345" name="CustomShape 9"/>
          <p:cNvSpPr/>
          <p:nvPr/>
        </p:nvSpPr>
        <p:spPr>
          <a:xfrm>
            <a:off x="0" y="6583680"/>
            <a:ext cx="12191400" cy="273600"/>
          </a:xfrm>
          <a:prstGeom prst="rect">
            <a:avLst/>
          </a:prstGeom>
          <a:ln>
            <a:noFill/>
          </a:ln>
        </p:spPr>
        <p:style>
          <a:lnRef idx="2">
            <a:schemeClr val="accent1">
              <a:shade val="50000"/>
            </a:schemeClr>
          </a:lnRef>
          <a:fillRef idx="1">
            <a:schemeClr val="accent1"/>
          </a:fillRef>
          <a:effectRef idx="0">
            <a:schemeClr val="accent1"/>
          </a:effectRef>
          <a:fontRef idx="minor"/>
        </p:style>
      </p:sp>
      <p:pic>
        <p:nvPicPr>
          <p:cNvPr id="346" name="Obrázek 4" descr=""/>
          <p:cNvPicPr/>
          <p:nvPr/>
        </p:nvPicPr>
        <p:blipFill>
          <a:blip r:embed="rId1"/>
          <a:stretch/>
        </p:blipFill>
        <p:spPr>
          <a:xfrm>
            <a:off x="8664120" y="3237480"/>
            <a:ext cx="2936160" cy="2936160"/>
          </a:xfrm>
          <a:prstGeom prst="rect">
            <a:avLst/>
          </a:prstGeom>
          <a:ln w="127080">
            <a:solidFill>
              <a:srgbClr val="ffffff"/>
            </a:solidFill>
            <a:round/>
          </a:ln>
          <a:effectLst>
            <a:outerShdw algn="br" blurRad="76200" dir="10512009" dist="94651" kx="900000" rotWithShape="0" sx="97000" sy="23000">
              <a:srgbClr val="000000">
                <a:alpha val="20000"/>
              </a:srgbClr>
            </a:outerShdw>
          </a:effectLst>
          <a:scene3d>
            <a:camera prst="orthographicFront"/>
            <a:lightRig dir="t" rig="twoPt">
              <a:rot lat="0" lon="0" rev="7800000"/>
            </a:lightRig>
          </a:scene3d>
          <a:sp3d contourW="6350">
            <a:bevelT w="50800" h="16510"/>
            <a:contourClr>
              <a:srgbClr val="c0c0c0"/>
            </a:contourClr>
          </a:sp3d>
        </p:spPr>
      </p:pic>
    </p:spTree>
  </p:cSld>
  <mc:AlternateContent>
    <mc:Choice Requires="p14">
      <p:transition spd="med" p14:dur="700">
        <p:fade/>
      </p:transition>
    </mc:Choice>
    <mc:Fallback>
      <p:transition spd="med">
        <p:fade/>
      </p:transition>
    </mc:Fallback>
  </mc:AlternateContent>
  <p:timing>
    <p:tnLst>
      <p:par>
        <p:cTn id="74" dur="indefinite" restart="never" nodeType="tmRoot">
          <p:childTnLst>
            <p:seq>
              <p:cTn id="75" dur="indefinite" nodeType="mainSeq"/>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347" name="Group 1"/>
          <p:cNvGrpSpPr/>
          <p:nvPr/>
        </p:nvGrpSpPr>
        <p:grpSpPr>
          <a:xfrm>
            <a:off x="411480" y="1371600"/>
            <a:ext cx="11372040" cy="4411440"/>
            <a:chOff x="411480" y="1371600"/>
            <a:chExt cx="11372040" cy="4411440"/>
          </a:xfrm>
        </p:grpSpPr>
        <p:sp>
          <p:nvSpPr>
            <p:cNvPr id="348" name="CustomShape 2"/>
            <p:cNvSpPr/>
            <p:nvPr/>
          </p:nvSpPr>
          <p:spPr>
            <a:xfrm>
              <a:off x="1264320" y="1371600"/>
              <a:ext cx="9666360" cy="4411440"/>
            </a:xfrm>
            <a:prstGeom prst="rightArrow">
              <a:avLst>
                <a:gd name="adj1" fmla="val 50000"/>
                <a:gd name="adj2" fmla="val 50000"/>
              </a:avLst>
            </a:prstGeom>
            <a:ln>
              <a:noFill/>
            </a:ln>
          </p:spPr>
          <p:style>
            <a:lnRef idx="0">
              <a:schemeClr val="accent2"/>
            </a:lnRef>
            <a:fillRef idx="3">
              <a:schemeClr val="accent2">
                <a:tint val="40000"/>
              </a:schemeClr>
            </a:fillRef>
            <a:effectRef idx="0"/>
            <a:fontRef idx="minor"/>
          </p:style>
        </p:sp>
        <p:grpSp>
          <p:nvGrpSpPr>
            <p:cNvPr id="349" name="Group 3"/>
            <p:cNvGrpSpPr/>
            <p:nvPr/>
          </p:nvGrpSpPr>
          <p:grpSpPr>
            <a:xfrm>
              <a:off x="411480" y="2695320"/>
              <a:ext cx="11372040" cy="1764000"/>
              <a:chOff x="411480" y="2695320"/>
              <a:chExt cx="11372040" cy="1764000"/>
            </a:xfrm>
          </p:grpSpPr>
          <p:sp>
            <p:nvSpPr>
              <p:cNvPr id="350" name="CustomShape 4"/>
              <p:cNvSpPr/>
              <p:nvPr/>
            </p:nvSpPr>
            <p:spPr>
              <a:xfrm>
                <a:off x="411480" y="2695320"/>
                <a:ext cx="5546880" cy="1764000"/>
              </a:xfrm>
              <a:prstGeom prst="roundRect">
                <a:avLst>
                  <a:gd name="adj" fmla="val 16667"/>
                </a:avLst>
              </a:prstGeom>
              <a:gradFill rotWithShape="0">
                <a:gsLst>
                  <a:gs pos="0">
                    <a:schemeClr val="accent2">
                      <a:hueOff val="0"/>
                      <a:satOff val="0"/>
                      <a:lumOff val="0"/>
                      <a:alphaOff val="0"/>
                      <a:satMod val="103000"/>
                      <a:lumMod val="102000"/>
                      <a:tint val="94000"/>
                    </a:schemeClr>
                  </a:gs>
                  <a:gs pos="0">
                    <a:schemeClr val="accent2">
                      <a:hueOff val="0"/>
                      <a:satOff val="0"/>
                      <a:lumOff val="0"/>
                      <a:alphaOff val="0"/>
                      <a:satMod val="110000"/>
                      <a:lumMod val="100000"/>
                      <a:shade val="100000"/>
                    </a:schemeClr>
                  </a:gs>
                  <a:gs pos="0">
                    <a:schemeClr val="accent2">
                      <a:lumMod val="60000"/>
                      <a:lumOff val="40000"/>
                    </a:schemeClr>
                  </a:gs>
                </a:gsLst>
                <a:lin ang="5400000"/>
              </a:gradFill>
              <a:ln>
                <a:noFill/>
              </a:ln>
              <a:effectLst>
                <a:outerShdw blurRad="40000" dir="5400000" dist="23040" rotWithShape="0">
                  <a:srgbClr val="000000">
                    <a:alpha val="35000"/>
                  </a:srgbClr>
                </a:outerShdw>
              </a:effectLst>
            </p:spPr>
            <p:style>
              <a:lnRef idx="0">
                <a:schemeClr val="lt1"/>
              </a:lnRef>
              <a:fillRef idx="3">
                <a:schemeClr val="accent2"/>
              </a:fillRef>
              <a:effectRef idx="2"/>
              <a:fontRef idx="minor"/>
            </p:style>
            <p:txBody>
              <a:bodyPr lIns="90000" rIns="90000" tIns="45000" bIns="45000" anchor="ctr">
                <a:noAutofit/>
              </a:bodyPr>
              <a:p>
                <a:pPr algn="ctr">
                  <a:lnSpc>
                    <a:spcPct val="100000"/>
                  </a:lnSpc>
                </a:pPr>
                <a:r>
                  <a:rPr b="0" lang="cs-CZ" sz="2200" spc="-1" strike="noStrike">
                    <a:solidFill>
                      <a:srgbClr val="000000"/>
                    </a:solidFill>
                    <a:latin typeface="Calibri"/>
                    <a:ea typeface="DejaVu Sans"/>
                  </a:rPr>
                  <a:t>Poskytuje se za </a:t>
                </a:r>
                <a:r>
                  <a:rPr b="1" lang="cs-CZ" sz="2200" spc="-1" strike="noStrike">
                    <a:solidFill>
                      <a:srgbClr val="cc00cc"/>
                    </a:solidFill>
                    <a:latin typeface="Calibri"/>
                    <a:ea typeface="DejaVu Sans"/>
                  </a:rPr>
                  <a:t>kalendářní dny, v nichž trvalo převedení na jinou práci</a:t>
                </a:r>
                <a:r>
                  <a:rPr b="0" lang="cs-CZ" sz="2200" spc="-1" strike="noStrike">
                    <a:solidFill>
                      <a:srgbClr val="000000"/>
                    </a:solidFill>
                    <a:latin typeface="Calibri"/>
                    <a:ea typeface="DejaVu Sans"/>
                  </a:rPr>
                  <a:t>, nejdéle do začátku 6. týdne před plánovaným porodem.</a:t>
                </a:r>
                <a:endParaRPr b="0" lang="cs-CZ" sz="2200" spc="-1" strike="noStrike">
                  <a:latin typeface="Arial"/>
                </a:endParaRPr>
              </a:p>
            </p:txBody>
          </p:sp>
          <p:sp>
            <p:nvSpPr>
              <p:cNvPr id="351" name="CustomShape 5"/>
              <p:cNvSpPr/>
              <p:nvPr/>
            </p:nvSpPr>
            <p:spPr>
              <a:xfrm>
                <a:off x="6236640" y="2695320"/>
                <a:ext cx="5546880" cy="1764000"/>
              </a:xfrm>
              <a:prstGeom prst="roundRect">
                <a:avLst>
                  <a:gd name="adj" fmla="val 16667"/>
                </a:avLst>
              </a:prstGeom>
              <a:gradFill rotWithShape="0">
                <a:gsLst>
                  <a:gs pos="0">
                    <a:schemeClr val="accent2">
                      <a:hueOff val="0"/>
                      <a:satOff val="0"/>
                      <a:lumOff val="0"/>
                      <a:alphaOff val="0"/>
                      <a:satMod val="103000"/>
                      <a:lumMod val="102000"/>
                      <a:tint val="94000"/>
                    </a:schemeClr>
                  </a:gs>
                  <a:gs pos="0">
                    <a:schemeClr val="accent2">
                      <a:hueOff val="0"/>
                      <a:satOff val="0"/>
                      <a:lumOff val="0"/>
                      <a:alphaOff val="0"/>
                      <a:satMod val="110000"/>
                      <a:lumMod val="100000"/>
                      <a:shade val="100000"/>
                    </a:schemeClr>
                  </a:gs>
                  <a:gs pos="0">
                    <a:schemeClr val="accent2">
                      <a:lumMod val="60000"/>
                      <a:lumOff val="40000"/>
                    </a:schemeClr>
                  </a:gs>
                </a:gsLst>
                <a:lin ang="5400000"/>
              </a:gradFill>
              <a:ln>
                <a:noFill/>
              </a:ln>
              <a:effectLst>
                <a:outerShdw blurRad="40000" dir="5400000" dist="23040" rotWithShape="0">
                  <a:srgbClr val="000000">
                    <a:alpha val="35000"/>
                  </a:srgbClr>
                </a:outerShdw>
              </a:effectLst>
            </p:spPr>
            <p:style>
              <a:lnRef idx="0">
                <a:schemeClr val="lt1"/>
              </a:lnRef>
              <a:fillRef idx="3">
                <a:schemeClr val="accent2"/>
              </a:fillRef>
              <a:effectRef idx="2"/>
              <a:fontRef idx="minor"/>
            </p:style>
            <p:txBody>
              <a:bodyPr lIns="90000" rIns="90000" tIns="45000" bIns="45000" anchor="ctr">
                <a:noAutofit/>
              </a:bodyPr>
              <a:p>
                <a:pPr algn="ctr">
                  <a:lnSpc>
                    <a:spcPct val="100000"/>
                  </a:lnSpc>
                </a:pPr>
                <a:r>
                  <a:rPr b="0" lang="cs-CZ" sz="2200" spc="-1" strike="noStrike">
                    <a:solidFill>
                      <a:srgbClr val="000000"/>
                    </a:solidFill>
                    <a:latin typeface="Calibri"/>
                    <a:ea typeface="DejaVu Sans"/>
                  </a:rPr>
                  <a:t>Z důvodu mateřství se poskytuje do konce </a:t>
                </a:r>
                <a:r>
                  <a:rPr b="1" lang="cs-CZ" sz="2200" spc="-1" strike="noStrike">
                    <a:solidFill>
                      <a:srgbClr val="cc00cc"/>
                    </a:solidFill>
                    <a:latin typeface="Calibri"/>
                    <a:ea typeface="DejaVu Sans"/>
                  </a:rPr>
                  <a:t>9. měsíce po porodu a u žen, které kojí, pak po dobu kojení</a:t>
                </a:r>
                <a:r>
                  <a:rPr b="0" lang="cs-CZ" sz="2200" spc="-1" strike="noStrike">
                    <a:solidFill>
                      <a:srgbClr val="cc00cc"/>
                    </a:solidFill>
                    <a:latin typeface="Calibri"/>
                    <a:ea typeface="DejaVu Sans"/>
                  </a:rPr>
                  <a:t>.</a:t>
                </a:r>
                <a:endParaRPr b="0" lang="cs-CZ" sz="2200" spc="-1" strike="noStrike">
                  <a:latin typeface="Arial"/>
                </a:endParaRPr>
              </a:p>
            </p:txBody>
          </p:sp>
        </p:grpSp>
      </p:grpSp>
      <p:sp>
        <p:nvSpPr>
          <p:cNvPr id="352" name="CustomShape 6"/>
          <p:cNvSpPr/>
          <p:nvPr/>
        </p:nvSpPr>
        <p:spPr>
          <a:xfrm>
            <a:off x="0" y="133200"/>
            <a:ext cx="12191400" cy="631800"/>
          </a:xfrm>
          <a:prstGeom prst="rect">
            <a:avLst/>
          </a:prstGeom>
          <a:noFill/>
          <a:ln>
            <a:noFill/>
          </a:ln>
        </p:spPr>
        <p:style>
          <a:lnRef idx="0"/>
          <a:fillRef idx="0"/>
          <a:effectRef idx="0"/>
          <a:fontRef idx="minor"/>
        </p:style>
        <p:txBody>
          <a:bodyPr lIns="0" rIns="0" tIns="45000" bIns="0" anchor="b">
            <a:noAutofit/>
          </a:bodyPr>
          <a:p>
            <a:pPr algn="ctr">
              <a:lnSpc>
                <a:spcPct val="100000"/>
              </a:lnSpc>
            </a:pPr>
            <a:r>
              <a:rPr b="1" lang="cs-CZ" sz="4000" spc="-1" strike="noStrike">
                <a:solidFill>
                  <a:srgbClr val="3494ba"/>
                </a:solidFill>
                <a:latin typeface="Calibri"/>
                <a:ea typeface="Microsoft YaHei"/>
              </a:rPr>
              <a:t>PODPŮRČÍ DOBA</a:t>
            </a:r>
            <a:endParaRPr b="0" lang="cs-CZ" sz="4000" spc="-1" strike="noStrike">
              <a:latin typeface="Arial"/>
            </a:endParaRPr>
          </a:p>
        </p:txBody>
      </p:sp>
    </p:spTree>
  </p:cSld>
  <mc:AlternateContent>
    <mc:Choice Requires="p14">
      <p:transition spd="med" p14:dur="700">
        <p:fade/>
      </p:transition>
    </mc:Choice>
    <mc:Fallback>
      <p:transition spd="med">
        <p:fade/>
      </p:transition>
    </mc:Fallback>
  </mc:AlternateContent>
  <p:timing>
    <p:tnLst>
      <p:par>
        <p:cTn id="76" dur="indefinite" restart="never" nodeType="tmRoot">
          <p:childTnLst>
            <p:seq>
              <p:cTn id="77" dur="indefinite" nodeType="mainSeq"/>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53" name="Picture 2" descr=""/>
          <p:cNvPicPr/>
          <p:nvPr/>
        </p:nvPicPr>
        <p:blipFill>
          <a:blip r:embed="rId1"/>
          <a:stretch/>
        </p:blipFill>
        <p:spPr>
          <a:xfrm>
            <a:off x="4492080" y="1010160"/>
            <a:ext cx="7699320" cy="5709960"/>
          </a:xfrm>
          <a:prstGeom prst="rect">
            <a:avLst/>
          </a:prstGeom>
          <a:ln>
            <a:noFill/>
          </a:ln>
        </p:spPr>
      </p:pic>
      <p:sp>
        <p:nvSpPr>
          <p:cNvPr id="354" name="CustomShape 1"/>
          <p:cNvSpPr/>
          <p:nvPr/>
        </p:nvSpPr>
        <p:spPr>
          <a:xfrm>
            <a:off x="0" y="157680"/>
            <a:ext cx="12191400" cy="714600"/>
          </a:xfrm>
          <a:prstGeom prst="rect">
            <a:avLst/>
          </a:prstGeom>
          <a:noFill/>
          <a:ln>
            <a:noFill/>
          </a:ln>
        </p:spPr>
        <p:style>
          <a:lnRef idx="0"/>
          <a:fillRef idx="0"/>
          <a:effectRef idx="0"/>
          <a:fontRef idx="minor"/>
        </p:style>
        <p:txBody>
          <a:bodyPr lIns="0" rIns="0" tIns="45000" bIns="0" anchor="b">
            <a:noAutofit/>
          </a:bodyPr>
          <a:p>
            <a:pPr algn="ctr">
              <a:lnSpc>
                <a:spcPct val="100000"/>
              </a:lnSpc>
            </a:pPr>
            <a:r>
              <a:rPr b="1" lang="cs-CZ" sz="4000" spc="-1" strike="noStrike">
                <a:solidFill>
                  <a:srgbClr val="3494ba"/>
                </a:solidFill>
                <a:latin typeface="Calibri"/>
                <a:ea typeface="Microsoft YaHei"/>
              </a:rPr>
              <a:t>VÝŠE VPTM</a:t>
            </a:r>
            <a:endParaRPr b="0" lang="cs-CZ" sz="4000" spc="-1" strike="noStrike">
              <a:latin typeface="Arial"/>
            </a:endParaRPr>
          </a:p>
        </p:txBody>
      </p:sp>
      <p:sp>
        <p:nvSpPr>
          <p:cNvPr id="355" name="CustomShape 2"/>
          <p:cNvSpPr/>
          <p:nvPr/>
        </p:nvSpPr>
        <p:spPr>
          <a:xfrm>
            <a:off x="434520" y="1773360"/>
            <a:ext cx="10046160" cy="4388760"/>
          </a:xfrm>
          <a:prstGeom prst="rect">
            <a:avLst/>
          </a:prstGeom>
          <a:noFill/>
          <a:ln>
            <a:noFill/>
          </a:ln>
        </p:spPr>
        <p:style>
          <a:lnRef idx="0"/>
          <a:fillRef idx="0"/>
          <a:effectRef idx="0"/>
          <a:fontRef idx="minor"/>
        </p:style>
        <p:txBody>
          <a:bodyPr lIns="90000" rIns="90000" tIns="45000" bIns="45000">
            <a:noAutofit/>
          </a:bodyPr>
          <a:p>
            <a:pPr marL="271440" indent="-270720" algn="just">
              <a:lnSpc>
                <a:spcPct val="100000"/>
              </a:lnSpc>
              <a:spcBef>
                <a:spcPts val="601"/>
              </a:spcBef>
              <a:buClr>
                <a:srgbClr val="000000"/>
              </a:buClr>
              <a:buSzPct val="95000"/>
              <a:buFont typeface="Wingdings 2" charset="2"/>
              <a:buChar char=""/>
            </a:pPr>
            <a:r>
              <a:rPr b="1" lang="cs-CZ" sz="2400" spc="-1" strike="noStrike" u="sng">
                <a:solidFill>
                  <a:srgbClr val="000000"/>
                </a:solidFill>
                <a:uFillTx/>
                <a:latin typeface="Calibri"/>
                <a:ea typeface="Microsoft YaHei"/>
              </a:rPr>
              <a:t>Rozdíl mezi původním denním vyměřovacím základem a průměrným příjmem po převedení na jinou práci </a:t>
            </a:r>
            <a:r>
              <a:rPr b="0" lang="cs-CZ" sz="2400" spc="-1" strike="noStrike">
                <a:solidFill>
                  <a:srgbClr val="000000"/>
                </a:solidFill>
                <a:latin typeface="Calibri"/>
                <a:ea typeface="Microsoft YaHei"/>
              </a:rPr>
              <a:t>je výší vyrovnávacího příspěvku. </a:t>
            </a:r>
            <a:endParaRPr b="0" lang="cs-CZ" sz="2400" spc="-1" strike="noStrike">
              <a:latin typeface="Arial"/>
            </a:endParaRPr>
          </a:p>
          <a:p>
            <a:pPr marL="271440" indent="-270720">
              <a:lnSpc>
                <a:spcPct val="100000"/>
              </a:lnSpc>
              <a:spcBef>
                <a:spcPts val="601"/>
              </a:spcBef>
            </a:pPr>
            <a:endParaRPr b="0" lang="cs-CZ" sz="2400" spc="-1" strike="noStrike">
              <a:latin typeface="Arial"/>
            </a:endParaRPr>
          </a:p>
        </p:txBody>
      </p:sp>
      <p:sp>
        <p:nvSpPr>
          <p:cNvPr id="356" name="CustomShape 3"/>
          <p:cNvSpPr/>
          <p:nvPr/>
        </p:nvSpPr>
        <p:spPr>
          <a:xfrm>
            <a:off x="0" y="6583680"/>
            <a:ext cx="12191400" cy="273600"/>
          </a:xfrm>
          <a:prstGeom prst="rect">
            <a:avLst/>
          </a:prstGeom>
          <a:ln>
            <a:noFill/>
          </a:ln>
        </p:spPr>
        <p:style>
          <a:lnRef idx="2">
            <a:schemeClr val="accent1">
              <a:shade val="50000"/>
            </a:schemeClr>
          </a:lnRef>
          <a:fillRef idx="1">
            <a:schemeClr val="accent1"/>
          </a:fillRef>
          <a:effectRef idx="0">
            <a:schemeClr val="accent1"/>
          </a:effectRef>
          <a:fontRef idx="minor"/>
        </p:style>
      </p:sp>
    </p:spTree>
  </p:cSld>
  <mc:AlternateContent>
    <mc:Choice Requires="p14">
      <p:transition spd="med" p14:dur="700">
        <p:fade/>
      </p:transition>
    </mc:Choice>
    <mc:Fallback>
      <p:transition spd="med">
        <p:fade/>
      </p:transition>
    </mc:Fallback>
  </mc:AlternateContent>
  <p:timing>
    <p:tnLst>
      <p:par>
        <p:cTn id="78" dur="indefinite" restart="never" nodeType="tmRoot">
          <p:childTnLst>
            <p:seq>
              <p:cTn id="79" dur="indefinite" nodeType="mainSeq"/>
              <p:prevCondLst>
                <p:cond delay="0" evt="onPrev">
                  <p:tgtEl>
                    <p:sldTgt/>
                  </p:tgtEl>
                </p:cond>
              </p:prevCondLst>
              <p:nextCondLst>
                <p:cond delay="0"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7" name="CustomShape 1"/>
          <p:cNvSpPr/>
          <p:nvPr/>
        </p:nvSpPr>
        <p:spPr>
          <a:xfrm>
            <a:off x="0" y="0"/>
            <a:ext cx="12191400" cy="685080"/>
          </a:xfrm>
          <a:prstGeom prst="rect">
            <a:avLst/>
          </a:prstGeom>
          <a:solidFill>
            <a:schemeClr val="accent1"/>
          </a:solidFill>
          <a:ln>
            <a:noFill/>
          </a:ln>
        </p:spPr>
        <p:style>
          <a:lnRef idx="0"/>
          <a:fillRef idx="0"/>
          <a:effectRef idx="0"/>
          <a:fontRef idx="minor"/>
        </p:style>
        <p:txBody>
          <a:bodyPr lIns="0" rIns="0" tIns="45000" bIns="0" anchor="b">
            <a:noAutofit/>
          </a:bodyPr>
          <a:p>
            <a:pPr algn="ctr">
              <a:lnSpc>
                <a:spcPct val="100000"/>
              </a:lnSpc>
            </a:pPr>
            <a:r>
              <a:rPr b="1" lang="cs-CZ" sz="4000" spc="-1" strike="noStrike">
                <a:solidFill>
                  <a:srgbClr val="ffffff"/>
                </a:solidFill>
                <a:latin typeface="Calibri"/>
                <a:ea typeface="Microsoft YaHei"/>
              </a:rPr>
              <a:t>DLOUHODOBÉ OŠETŘOVNÉ</a:t>
            </a:r>
            <a:endParaRPr b="0" lang="cs-CZ" sz="4000" spc="-1" strike="noStrike">
              <a:latin typeface="Arial"/>
            </a:endParaRPr>
          </a:p>
        </p:txBody>
      </p:sp>
      <p:grpSp>
        <p:nvGrpSpPr>
          <p:cNvPr id="358" name="Group 2"/>
          <p:cNvGrpSpPr/>
          <p:nvPr/>
        </p:nvGrpSpPr>
        <p:grpSpPr>
          <a:xfrm>
            <a:off x="296280" y="1027800"/>
            <a:ext cx="11505960" cy="2674440"/>
            <a:chOff x="296280" y="1027800"/>
            <a:chExt cx="11505960" cy="2674440"/>
          </a:xfrm>
        </p:grpSpPr>
        <p:sp>
          <p:nvSpPr>
            <p:cNvPr id="359" name="Line 3"/>
            <p:cNvSpPr/>
            <p:nvPr/>
          </p:nvSpPr>
          <p:spPr>
            <a:xfrm>
              <a:off x="296280" y="1027800"/>
              <a:ext cx="11505960" cy="668520"/>
            </a:xfrm>
            <a:prstGeom prst="line">
              <a:avLst/>
            </a:prstGeom>
            <a:ln>
              <a:solidFill>
                <a:srgbClr val="80a9b2"/>
              </a:solidFill>
              <a:round/>
            </a:ln>
          </p:spPr>
          <p:style>
            <a:lnRef idx="1">
              <a:schemeClr val="accent5"/>
            </a:lnRef>
            <a:fillRef idx="3">
              <a:schemeClr val="accent5"/>
            </a:fillRef>
            <a:effectRef idx="2"/>
            <a:fontRef idx="minor"/>
          </p:style>
        </p:sp>
        <p:grpSp>
          <p:nvGrpSpPr>
            <p:cNvPr id="360" name="Group 4"/>
            <p:cNvGrpSpPr/>
            <p:nvPr/>
          </p:nvGrpSpPr>
          <p:grpSpPr>
            <a:xfrm>
              <a:off x="296280" y="1696680"/>
              <a:ext cx="11505600" cy="668160"/>
              <a:chOff x="296280" y="1696680"/>
              <a:chExt cx="11505600" cy="668160"/>
            </a:xfrm>
          </p:grpSpPr>
          <p:sp>
            <p:nvSpPr>
              <p:cNvPr id="361" name="CustomShape 5"/>
              <p:cNvSpPr/>
              <p:nvPr/>
            </p:nvSpPr>
            <p:spPr>
              <a:xfrm>
                <a:off x="296280" y="1696680"/>
                <a:ext cx="11505600" cy="668160"/>
              </a:xfrm>
              <a:prstGeom prst="rect">
                <a:avLst/>
              </a:prstGeom>
              <a:noFill/>
              <a:ln>
                <a:noFill/>
              </a:ln>
            </p:spPr>
            <p:style>
              <a:lnRef idx="0">
                <a:schemeClr val="dk1">
                  <a:alpha val="0"/>
                </a:schemeClr>
              </a:lnRef>
              <a:fillRef idx="0">
                <a:schemeClr val="lt1">
                  <a:alpha val="0"/>
                </a:schemeClr>
              </a:fillRef>
              <a:effectRef idx="0"/>
              <a:fontRef idx="minor"/>
            </p:style>
            <p:txBody>
              <a:bodyPr lIns="90000" rIns="90000" tIns="45000" bIns="45000">
                <a:noAutofit/>
              </a:bodyPr>
              <a:p>
                <a:pPr>
                  <a:lnSpc>
                    <a:spcPct val="100000"/>
                  </a:lnSpc>
                </a:pPr>
                <a:r>
                  <a:rPr b="0" lang="cs-CZ" sz="2600" spc="-1" strike="noStrike">
                    <a:solidFill>
                      <a:srgbClr val="000000"/>
                    </a:solidFill>
                    <a:latin typeface="Calibri"/>
                    <a:ea typeface="DejaVu Sans"/>
                  </a:rPr>
                  <a:t>Nárok na dlouhodobé ošetřovné má pojištěnec, pečující o osobu, která potřebuje poskytování dlouhodobé péče v domácím prostředí. Stav osoby musí vyžadovat alespoň 7-denní hospitalizaci a alespoň dalších 30 kalendářních dní domácího ošetřování.</a:t>
                </a:r>
                <a:endParaRPr b="0" lang="cs-CZ" sz="2600" spc="-1" strike="noStrike">
                  <a:latin typeface="Arial"/>
                </a:endParaRPr>
              </a:p>
            </p:txBody>
          </p:sp>
        </p:grpSp>
        <p:sp>
          <p:nvSpPr>
            <p:cNvPr id="362" name="Line 6"/>
            <p:cNvSpPr/>
            <p:nvPr/>
          </p:nvSpPr>
          <p:spPr>
            <a:xfrm>
              <a:off x="296280" y="2365560"/>
              <a:ext cx="11505960" cy="668520"/>
            </a:xfrm>
            <a:prstGeom prst="line">
              <a:avLst/>
            </a:prstGeom>
            <a:ln>
              <a:solidFill>
                <a:srgbClr val="80a9b2"/>
              </a:solidFill>
              <a:round/>
            </a:ln>
          </p:spPr>
          <p:style>
            <a:lnRef idx="1">
              <a:schemeClr val="accent5"/>
            </a:lnRef>
            <a:fillRef idx="3">
              <a:schemeClr val="accent5"/>
            </a:fillRef>
            <a:effectRef idx="2"/>
            <a:fontRef idx="minor"/>
          </p:style>
        </p:sp>
        <p:grpSp>
          <p:nvGrpSpPr>
            <p:cNvPr id="363" name="Group 7"/>
            <p:cNvGrpSpPr/>
            <p:nvPr/>
          </p:nvGrpSpPr>
          <p:grpSpPr>
            <a:xfrm>
              <a:off x="296280" y="3034080"/>
              <a:ext cx="11505600" cy="668160"/>
              <a:chOff x="296280" y="3034080"/>
              <a:chExt cx="11505600" cy="668160"/>
            </a:xfrm>
          </p:grpSpPr>
          <p:sp>
            <p:nvSpPr>
              <p:cNvPr id="364" name="CustomShape 8"/>
              <p:cNvSpPr/>
              <p:nvPr/>
            </p:nvSpPr>
            <p:spPr>
              <a:xfrm>
                <a:off x="296280" y="3034080"/>
                <a:ext cx="11505600" cy="668160"/>
              </a:xfrm>
              <a:prstGeom prst="rect">
                <a:avLst/>
              </a:prstGeom>
              <a:noFill/>
              <a:ln>
                <a:noFill/>
              </a:ln>
            </p:spPr>
            <p:style>
              <a:lnRef idx="0">
                <a:schemeClr val="dk1">
                  <a:alpha val="0"/>
                </a:schemeClr>
              </a:lnRef>
              <a:fillRef idx="0">
                <a:schemeClr val="lt1">
                  <a:alpha val="0"/>
                </a:schemeClr>
              </a:fillRef>
              <a:effectRef idx="0"/>
              <a:fontRef idx="minor"/>
            </p:style>
            <p:txBody>
              <a:bodyPr lIns="90000" rIns="90000" tIns="45000" bIns="45000">
                <a:noAutofit/>
              </a:bodyPr>
              <a:p>
                <a:pPr>
                  <a:lnSpc>
                    <a:spcPct val="100000"/>
                  </a:lnSpc>
                </a:pPr>
                <a:r>
                  <a:rPr b="0" lang="cs-CZ" sz="2600" spc="-1" strike="noStrike">
                    <a:solidFill>
                      <a:srgbClr val="000000"/>
                    </a:solidFill>
                    <a:latin typeface="Calibri"/>
                    <a:ea typeface="DejaVu Sans"/>
                  </a:rPr>
                  <a:t>Pojištěnec musí být:</a:t>
                </a:r>
                <a:endParaRPr b="0" lang="cs-CZ" sz="2600" spc="-1" strike="noStrike">
                  <a:latin typeface="Arial"/>
                </a:endParaRPr>
              </a:p>
              <a:p>
                <a:pPr>
                  <a:lnSpc>
                    <a:spcPct val="100000"/>
                  </a:lnSpc>
                </a:pPr>
                <a:r>
                  <a:rPr b="0" i="1" lang="cs-CZ" sz="2000" spc="-1" strike="noStrike">
                    <a:solidFill>
                      <a:srgbClr val="000000"/>
                    </a:solidFill>
                    <a:latin typeface="Calibri"/>
                    <a:ea typeface="DejaVu Sans"/>
                  </a:rPr>
                  <a:t>a) manželem (manželkou) ošetřované osoby nebo registrovaným partnerem (registrovanou partnerkou) ošetřované osoby,</a:t>
                </a:r>
                <a:endParaRPr b="0" lang="cs-CZ" sz="2000" spc="-1" strike="noStrike">
                  <a:latin typeface="Arial"/>
                </a:endParaRPr>
              </a:p>
              <a:p>
                <a:pPr>
                  <a:lnSpc>
                    <a:spcPct val="100000"/>
                  </a:lnSpc>
                </a:pPr>
                <a:r>
                  <a:rPr b="0" i="1" lang="cs-CZ" sz="2000" spc="-1" strike="noStrike">
                    <a:solidFill>
                      <a:srgbClr val="000000"/>
                    </a:solidFill>
                    <a:latin typeface="Calibri"/>
                    <a:ea typeface="DejaVu Sans"/>
                  </a:rPr>
                  <a:t>b) příbuzným v linii přímé s ošetřovanou osobou nebo je její sourozenec, tchyně, tchán, snacha, zeť, neteř, synovec, teta nebo strýc,</a:t>
                </a:r>
                <a:endParaRPr b="0" lang="cs-CZ" sz="2000" spc="-1" strike="noStrike">
                  <a:latin typeface="Arial"/>
                </a:endParaRPr>
              </a:p>
              <a:p>
                <a:pPr>
                  <a:lnSpc>
                    <a:spcPct val="100000"/>
                  </a:lnSpc>
                </a:pPr>
                <a:r>
                  <a:rPr b="0" i="1" lang="cs-CZ" sz="2000" spc="-1" strike="noStrike">
                    <a:solidFill>
                      <a:srgbClr val="000000"/>
                    </a:solidFill>
                    <a:latin typeface="Calibri"/>
                    <a:ea typeface="DejaVu Sans"/>
                  </a:rPr>
                  <a:t>c) manželem (manželkou), registrovaným partnerem (registrovanou partnerkou) nebo druhem (družkou) fyzické osoby uvedené v písmenu b), nebo</a:t>
                </a:r>
                <a:endParaRPr b="0" lang="cs-CZ" sz="2000" spc="-1" strike="noStrike">
                  <a:latin typeface="Arial"/>
                </a:endParaRPr>
              </a:p>
              <a:p>
                <a:pPr>
                  <a:lnSpc>
                    <a:spcPct val="100000"/>
                  </a:lnSpc>
                </a:pPr>
                <a:r>
                  <a:rPr b="0" i="1" lang="cs-CZ" sz="2000" spc="-1" strike="noStrike">
                    <a:solidFill>
                      <a:srgbClr val="000000"/>
                    </a:solidFill>
                    <a:latin typeface="Calibri"/>
                    <a:ea typeface="DejaVu Sans"/>
                  </a:rPr>
                  <a:t>d) druhem (družkou) ošetřované osoby nebo jinou fyzickou osobou žijící s ošetřovanou osobou v domácnosti.</a:t>
                </a:r>
                <a:endParaRPr b="0" lang="cs-CZ" sz="2000" spc="-1" strike="noStrike">
                  <a:latin typeface="Arial"/>
                </a:endParaRPr>
              </a:p>
              <a:p>
                <a:pPr>
                  <a:lnSpc>
                    <a:spcPct val="100000"/>
                  </a:lnSpc>
                </a:pPr>
                <a:endParaRPr b="0" lang="cs-CZ" sz="2000" spc="-1" strike="noStrike">
                  <a:latin typeface="Arial"/>
                </a:endParaRPr>
              </a:p>
              <a:p>
                <a:pPr>
                  <a:lnSpc>
                    <a:spcPct val="100000"/>
                  </a:lnSpc>
                </a:pPr>
                <a:r>
                  <a:rPr b="0" lang="cs-CZ" sz="2000" spc="-1" strike="noStrike">
                    <a:solidFill>
                      <a:srgbClr val="000000"/>
                    </a:solidFill>
                    <a:latin typeface="Calibri"/>
                    <a:ea typeface="DejaVu Sans"/>
                  </a:rPr>
                  <a:t>Trvalé bydliště/společná domácnost min. 3 měsíce.</a:t>
                </a:r>
                <a:endParaRPr b="0" lang="cs-CZ" sz="2000" spc="-1" strike="noStrike">
                  <a:latin typeface="Arial"/>
                </a:endParaRPr>
              </a:p>
            </p:txBody>
          </p:sp>
        </p:grpSp>
      </p:grpSp>
      <p:sp>
        <p:nvSpPr>
          <p:cNvPr id="365" name="CustomShape 9"/>
          <p:cNvSpPr/>
          <p:nvPr/>
        </p:nvSpPr>
        <p:spPr>
          <a:xfrm>
            <a:off x="0" y="6583680"/>
            <a:ext cx="12191400" cy="273600"/>
          </a:xfrm>
          <a:prstGeom prst="rect">
            <a:avLst/>
          </a:prstGeom>
          <a:ln>
            <a:noFill/>
          </a:ln>
        </p:spPr>
        <p:style>
          <a:lnRef idx="2">
            <a:schemeClr val="accent1">
              <a:shade val="50000"/>
            </a:schemeClr>
          </a:lnRef>
          <a:fillRef idx="1">
            <a:schemeClr val="accent1"/>
          </a:fillRef>
          <a:effectRef idx="0">
            <a:schemeClr val="accent1"/>
          </a:effectRef>
          <a:fontRef idx="minor"/>
        </p:style>
      </p:sp>
    </p:spTree>
  </p:cSld>
  <mc:AlternateContent>
    <mc:Choice Requires="p14">
      <p:transition spd="med" p14:dur="700">
        <p:fade/>
      </p:transition>
    </mc:Choice>
    <mc:Fallback>
      <p:transition spd="med">
        <p:fade/>
      </p:transition>
    </mc:Fallback>
  </mc:AlternateContent>
  <p:timing>
    <p:tnLst>
      <p:par>
        <p:cTn id="80" dur="indefinite" restart="never" nodeType="tmRoot">
          <p:childTnLst>
            <p:seq>
              <p:cTn id="81" dur="indefinite" nodeType="mainSeq"/>
              <p:prevCondLst>
                <p:cond delay="0" evt="onPrev">
                  <p:tgtEl>
                    <p:sldTgt/>
                  </p:tgtEl>
                </p:cond>
              </p:prevCondLst>
              <p:nextCondLst>
                <p:cond delay="0"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366" name="Group 1"/>
          <p:cNvGrpSpPr/>
          <p:nvPr/>
        </p:nvGrpSpPr>
        <p:grpSpPr>
          <a:xfrm>
            <a:off x="411480" y="1371600"/>
            <a:ext cx="11372040" cy="4411440"/>
            <a:chOff x="411480" y="1371600"/>
            <a:chExt cx="11372040" cy="4411440"/>
          </a:xfrm>
        </p:grpSpPr>
        <p:sp>
          <p:nvSpPr>
            <p:cNvPr id="367" name="CustomShape 2"/>
            <p:cNvSpPr/>
            <p:nvPr/>
          </p:nvSpPr>
          <p:spPr>
            <a:xfrm>
              <a:off x="1264320" y="1371600"/>
              <a:ext cx="9666360" cy="4411440"/>
            </a:xfrm>
            <a:prstGeom prst="rightArrow">
              <a:avLst>
                <a:gd name="adj1" fmla="val 50000"/>
                <a:gd name="adj2" fmla="val 50000"/>
              </a:avLst>
            </a:prstGeom>
            <a:ln>
              <a:noFill/>
            </a:ln>
          </p:spPr>
          <p:style>
            <a:lnRef idx="0">
              <a:schemeClr val="accent2"/>
            </a:lnRef>
            <a:fillRef idx="3">
              <a:schemeClr val="accent2">
                <a:tint val="40000"/>
              </a:schemeClr>
            </a:fillRef>
            <a:effectRef idx="0"/>
            <a:fontRef idx="minor"/>
          </p:style>
        </p:sp>
        <p:grpSp>
          <p:nvGrpSpPr>
            <p:cNvPr id="368" name="Group 3"/>
            <p:cNvGrpSpPr/>
            <p:nvPr/>
          </p:nvGrpSpPr>
          <p:grpSpPr>
            <a:xfrm>
              <a:off x="411480" y="2695320"/>
              <a:ext cx="11372040" cy="1764000"/>
              <a:chOff x="411480" y="2695320"/>
              <a:chExt cx="11372040" cy="1764000"/>
            </a:xfrm>
          </p:grpSpPr>
          <p:sp>
            <p:nvSpPr>
              <p:cNvPr id="369" name="CustomShape 4"/>
              <p:cNvSpPr/>
              <p:nvPr/>
            </p:nvSpPr>
            <p:spPr>
              <a:xfrm>
                <a:off x="411480" y="2695320"/>
                <a:ext cx="11372040" cy="1764000"/>
              </a:xfrm>
              <a:prstGeom prst="roundRect">
                <a:avLst>
                  <a:gd name="adj" fmla="val 16667"/>
                </a:avLst>
              </a:prstGeom>
              <a:gradFill rotWithShape="0">
                <a:gsLst>
                  <a:gs pos="0">
                    <a:schemeClr val="accent2">
                      <a:hueOff val="0"/>
                      <a:satOff val="0"/>
                      <a:lumOff val="0"/>
                      <a:alphaOff val="0"/>
                      <a:satMod val="103000"/>
                      <a:lumMod val="102000"/>
                      <a:tint val="94000"/>
                    </a:schemeClr>
                  </a:gs>
                  <a:gs pos="0">
                    <a:schemeClr val="accent2">
                      <a:hueOff val="0"/>
                      <a:satOff val="0"/>
                      <a:lumOff val="0"/>
                      <a:alphaOff val="0"/>
                      <a:satMod val="110000"/>
                      <a:lumMod val="100000"/>
                      <a:shade val="100000"/>
                    </a:schemeClr>
                  </a:gs>
                  <a:gs pos="0">
                    <a:schemeClr val="accent2">
                      <a:lumMod val="60000"/>
                      <a:lumOff val="40000"/>
                    </a:schemeClr>
                  </a:gs>
                </a:gsLst>
                <a:lin ang="5400000"/>
              </a:gradFill>
              <a:ln>
                <a:noFill/>
              </a:ln>
              <a:effectLst>
                <a:outerShdw blurRad="40000" dir="5400000" dist="23040" rotWithShape="0">
                  <a:srgbClr val="000000">
                    <a:alpha val="35000"/>
                  </a:srgbClr>
                </a:outerShdw>
              </a:effectLst>
            </p:spPr>
            <p:style>
              <a:lnRef idx="0">
                <a:schemeClr val="lt1"/>
              </a:lnRef>
              <a:fillRef idx="3">
                <a:schemeClr val="accent2"/>
              </a:fillRef>
              <a:effectRef idx="2"/>
              <a:fontRef idx="minor"/>
            </p:style>
            <p:txBody>
              <a:bodyPr lIns="90000" rIns="90000" tIns="45000" bIns="45000" anchor="ctr">
                <a:noAutofit/>
              </a:bodyPr>
              <a:p>
                <a:pPr algn="ctr">
                  <a:lnSpc>
                    <a:spcPct val="100000"/>
                  </a:lnSpc>
                </a:pPr>
                <a:r>
                  <a:rPr b="1" lang="cs-CZ" sz="2200" spc="-1" strike="noStrike">
                    <a:solidFill>
                      <a:srgbClr val="000000"/>
                    </a:solidFill>
                    <a:latin typeface="Calibri"/>
                    <a:ea typeface="DejaVu Sans"/>
                  </a:rPr>
                  <a:t>Podpůrčí doba </a:t>
                </a:r>
                <a:r>
                  <a:rPr b="0" lang="cs-CZ" sz="2200" spc="-1" strike="noStrike">
                    <a:solidFill>
                      <a:srgbClr val="000000"/>
                    </a:solidFill>
                    <a:latin typeface="Calibri"/>
                    <a:ea typeface="DejaVu Sans"/>
                  </a:rPr>
                  <a:t>(doba poskytování dávky) činí </a:t>
                </a:r>
                <a:r>
                  <a:rPr b="1" lang="cs-CZ" sz="2200" spc="-1" strike="noStrike">
                    <a:solidFill>
                      <a:srgbClr val="cc00cc"/>
                    </a:solidFill>
                    <a:latin typeface="Calibri"/>
                    <a:ea typeface="DejaVu Sans"/>
                  </a:rPr>
                  <a:t>90 kalendářních dnů </a:t>
                </a:r>
                <a:r>
                  <a:rPr b="0" lang="cs-CZ" sz="2200" spc="-1" strike="noStrike">
                    <a:solidFill>
                      <a:srgbClr val="000000"/>
                    </a:solidFill>
                    <a:latin typeface="Calibri"/>
                    <a:ea typeface="DejaVu Sans"/>
                  </a:rPr>
                  <a:t>a začíná prvním dnem potřeby dlouhodobé péče.</a:t>
                </a:r>
                <a:endParaRPr b="0" lang="cs-CZ" sz="2200" spc="-1" strike="noStrike">
                  <a:latin typeface="Arial"/>
                </a:endParaRPr>
              </a:p>
            </p:txBody>
          </p:sp>
        </p:grpSp>
      </p:grpSp>
      <p:sp>
        <p:nvSpPr>
          <p:cNvPr id="370" name="CustomShape 5"/>
          <p:cNvSpPr/>
          <p:nvPr/>
        </p:nvSpPr>
        <p:spPr>
          <a:xfrm>
            <a:off x="0" y="133200"/>
            <a:ext cx="12191400" cy="631800"/>
          </a:xfrm>
          <a:prstGeom prst="rect">
            <a:avLst/>
          </a:prstGeom>
          <a:noFill/>
          <a:ln>
            <a:noFill/>
          </a:ln>
        </p:spPr>
        <p:style>
          <a:lnRef idx="0"/>
          <a:fillRef idx="0"/>
          <a:effectRef idx="0"/>
          <a:fontRef idx="minor"/>
        </p:style>
        <p:txBody>
          <a:bodyPr lIns="0" rIns="0" tIns="45000" bIns="0" anchor="b">
            <a:noAutofit/>
          </a:bodyPr>
          <a:p>
            <a:pPr algn="ctr">
              <a:lnSpc>
                <a:spcPct val="100000"/>
              </a:lnSpc>
            </a:pPr>
            <a:r>
              <a:rPr b="1" lang="cs-CZ" sz="4000" spc="-1" strike="noStrike">
                <a:solidFill>
                  <a:srgbClr val="3494ba"/>
                </a:solidFill>
                <a:latin typeface="Calibri"/>
                <a:ea typeface="Microsoft YaHei"/>
              </a:rPr>
              <a:t>PODPŮRČÍ DOBA</a:t>
            </a:r>
            <a:endParaRPr b="0" lang="cs-CZ" sz="4000" spc="-1" strike="noStrike">
              <a:latin typeface="Arial"/>
            </a:endParaRPr>
          </a:p>
        </p:txBody>
      </p:sp>
    </p:spTree>
  </p:cSld>
  <mc:AlternateContent>
    <mc:Choice Requires="p14">
      <p:transition spd="med" p14:dur="700">
        <p:fade/>
      </p:transition>
    </mc:Choice>
    <mc:Fallback>
      <p:transition spd="med">
        <p:fade/>
      </p:transition>
    </mc:Fallback>
  </mc:AlternateContent>
  <p:timing>
    <p:tnLst>
      <p:par>
        <p:cTn id="82" dur="indefinite" restart="never" nodeType="tmRoot">
          <p:childTnLst>
            <p:seq>
              <p:cTn id="83"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CustomShape 1"/>
          <p:cNvSpPr/>
          <p:nvPr/>
        </p:nvSpPr>
        <p:spPr>
          <a:xfrm>
            <a:off x="29520" y="83880"/>
            <a:ext cx="12191400" cy="624600"/>
          </a:xfrm>
          <a:prstGeom prst="rect">
            <a:avLst/>
          </a:prstGeom>
          <a:noFill/>
          <a:ln>
            <a:noFill/>
          </a:ln>
        </p:spPr>
        <p:style>
          <a:lnRef idx="0"/>
          <a:fillRef idx="0"/>
          <a:effectRef idx="0"/>
          <a:fontRef idx="minor"/>
        </p:style>
        <p:txBody>
          <a:bodyPr lIns="90000" rIns="90000" tIns="45000" bIns="45000" anchor="b">
            <a:noAutofit/>
          </a:bodyPr>
          <a:p>
            <a:pPr algn="ctr">
              <a:lnSpc>
                <a:spcPct val="90000"/>
              </a:lnSpc>
            </a:pPr>
            <a:r>
              <a:rPr b="1" lang="cs-CZ" sz="4000" spc="-1" strike="noStrike" cap="all">
                <a:solidFill>
                  <a:srgbClr val="3494ba"/>
                </a:solidFill>
                <a:latin typeface="Calibri"/>
              </a:rPr>
              <a:t>Vývoj pojmu</a:t>
            </a:r>
            <a:endParaRPr b="0" lang="cs-CZ" sz="4000" spc="-1" strike="noStrike">
              <a:latin typeface="Arial"/>
            </a:endParaRPr>
          </a:p>
        </p:txBody>
      </p:sp>
      <p:sp>
        <p:nvSpPr>
          <p:cNvPr id="137" name="CustomShape 2"/>
          <p:cNvSpPr/>
          <p:nvPr/>
        </p:nvSpPr>
        <p:spPr>
          <a:xfrm>
            <a:off x="597240" y="893520"/>
            <a:ext cx="11055960" cy="5357520"/>
          </a:xfrm>
          <a:prstGeom prst="rect">
            <a:avLst/>
          </a:prstGeom>
          <a:noFill/>
          <a:ln>
            <a:noFill/>
          </a:ln>
        </p:spPr>
        <p:style>
          <a:lnRef idx="0"/>
          <a:fillRef idx="0"/>
          <a:effectRef idx="0"/>
          <a:fontRef idx="minor"/>
        </p:style>
        <p:txBody>
          <a:bodyPr lIns="90000" rIns="90000" tIns="45000" bIns="45000">
            <a:normAutofit/>
          </a:bodyPr>
          <a:p>
            <a:pPr marL="274320" indent="-227880" algn="just">
              <a:lnSpc>
                <a:spcPct val="90000"/>
              </a:lnSpc>
              <a:spcBef>
                <a:spcPts val="1800"/>
              </a:spcBef>
              <a:buClr>
                <a:srgbClr val="3494ba"/>
              </a:buClr>
              <a:buFont typeface="Arial"/>
              <a:buChar char="▪"/>
            </a:pPr>
            <a:r>
              <a:rPr b="0" lang="cs-CZ" sz="2400" spc="-1" strike="noStrike">
                <a:solidFill>
                  <a:srgbClr val="000000"/>
                </a:solidFill>
                <a:latin typeface="Calibri"/>
              </a:rPr>
              <a:t>Sociální právo v 19. století nově regulovalo i </a:t>
            </a:r>
            <a:r>
              <a:rPr b="1" lang="cs-CZ" sz="2400" spc="-1" strike="noStrike">
                <a:solidFill>
                  <a:srgbClr val="3494ba"/>
                </a:solidFill>
                <a:latin typeface="Calibri"/>
              </a:rPr>
              <a:t>sociální bezpečnost</a:t>
            </a:r>
            <a:r>
              <a:rPr b="0" lang="cs-CZ" sz="2400" spc="-1" strike="noStrike">
                <a:solidFill>
                  <a:srgbClr val="000000"/>
                </a:solidFill>
                <a:latin typeface="Calibri"/>
              </a:rPr>
              <a:t>. Pojetí sociální bezpečnosti, co do obsahu a rozsahu, bylo a dodnes je ambivalentní a v průběhu dějin se vyvíjelo.</a:t>
            </a:r>
            <a:endParaRPr b="0" lang="cs-CZ" sz="2400" spc="-1" strike="noStrike">
              <a:latin typeface="Arial"/>
            </a:endParaRPr>
          </a:p>
          <a:p>
            <a:pPr marL="274320" indent="-227880" algn="just">
              <a:lnSpc>
                <a:spcPct val="90000"/>
              </a:lnSpc>
              <a:spcBef>
                <a:spcPts val="1800"/>
              </a:spcBef>
              <a:buClr>
                <a:srgbClr val="3494ba"/>
              </a:buClr>
              <a:buFont typeface="Arial"/>
              <a:buChar char="▪"/>
            </a:pPr>
            <a:r>
              <a:rPr b="0" lang="cs-CZ" sz="2400" spc="-1" strike="noStrike">
                <a:solidFill>
                  <a:srgbClr val="000000"/>
                </a:solidFill>
                <a:latin typeface="Calibri"/>
              </a:rPr>
              <a:t>Pojem </a:t>
            </a:r>
            <a:r>
              <a:rPr b="1" i="1" lang="cs-CZ" sz="2400" spc="-1" strike="noStrike">
                <a:solidFill>
                  <a:srgbClr val="3494ba"/>
                </a:solidFill>
                <a:latin typeface="Calibri"/>
              </a:rPr>
              <a:t>„sociální zabezpečení“</a:t>
            </a:r>
            <a:r>
              <a:rPr b="1" lang="cs-CZ" sz="2400" spc="-1" strike="noStrike">
                <a:solidFill>
                  <a:srgbClr val="3494ba"/>
                </a:solidFill>
                <a:latin typeface="Calibri"/>
              </a:rPr>
              <a:t> </a:t>
            </a:r>
            <a:r>
              <a:rPr b="0" lang="cs-CZ" sz="2400" spc="-1" strike="noStrike">
                <a:solidFill>
                  <a:srgbClr val="000000"/>
                </a:solidFill>
                <a:latin typeface="Calibri"/>
              </a:rPr>
              <a:t>byl u nás rozšířen v souvislosti s komunistickými reformami likvidujícími národní pojištění a to v právních předpisech v letech 1954 – 1964. Je to pojem pravděpodobně převzatý z ruštiny (</a:t>
            </a:r>
            <a:r>
              <a:rPr b="0" i="1" lang="cs-CZ" sz="2400" spc="-1" strike="noStrike">
                <a:solidFill>
                  <a:srgbClr val="000000"/>
                </a:solidFill>
                <a:latin typeface="Calibri"/>
              </a:rPr>
              <a:t>obespečenie</a:t>
            </a:r>
            <a:r>
              <a:rPr b="0" lang="cs-CZ" sz="2400" spc="-1" strike="noStrike">
                <a:solidFill>
                  <a:srgbClr val="000000"/>
                </a:solidFill>
                <a:latin typeface="Calibri"/>
              </a:rPr>
              <a:t>).</a:t>
            </a:r>
            <a:endParaRPr b="0" lang="cs-CZ" sz="2400" spc="-1" strike="noStrike">
              <a:latin typeface="Arial"/>
            </a:endParaRPr>
          </a:p>
          <a:p>
            <a:pPr marL="274320" indent="-227880" algn="just">
              <a:lnSpc>
                <a:spcPct val="90000"/>
              </a:lnSpc>
              <a:spcBef>
                <a:spcPts val="1800"/>
              </a:spcBef>
              <a:buClr>
                <a:srgbClr val="3494ba"/>
              </a:buClr>
              <a:buFont typeface="Arial"/>
              <a:buChar char="▪"/>
            </a:pPr>
            <a:r>
              <a:rPr b="0" lang="cs-CZ" sz="2400" spc="-1" strike="noStrike">
                <a:solidFill>
                  <a:srgbClr val="000000"/>
                </a:solidFill>
                <a:latin typeface="Calibri"/>
              </a:rPr>
              <a:t>V Evropě se s tímto pojmem poprvé setkáváme v r. 1919 v programu Všesvazové komunistické strany pro označení </a:t>
            </a:r>
            <a:r>
              <a:rPr b="1" lang="cs-CZ" sz="2400" spc="-1" strike="noStrike">
                <a:solidFill>
                  <a:srgbClr val="000000"/>
                </a:solidFill>
                <a:latin typeface="Calibri"/>
              </a:rPr>
              <a:t>všeobsahujícího systému sociálních dávek pro všechny zaměstnance hrazených ze státních zdrojů</a:t>
            </a:r>
            <a:r>
              <a:rPr b="0" lang="cs-CZ" sz="2400" spc="-1" strike="noStrike">
                <a:solidFill>
                  <a:srgbClr val="000000"/>
                </a:solidFill>
                <a:latin typeface="Calibri"/>
              </a:rPr>
              <a:t>, který však nebyl realizován pro nedostatek prostředků v době občanské války.</a:t>
            </a:r>
            <a:endParaRPr b="0" lang="cs-CZ" sz="2400" spc="-1" strike="noStrike">
              <a:latin typeface="Arial"/>
            </a:endParaRPr>
          </a:p>
          <a:p>
            <a:pPr marL="274320" indent="-227880" algn="just">
              <a:lnSpc>
                <a:spcPct val="90000"/>
              </a:lnSpc>
              <a:spcBef>
                <a:spcPts val="1800"/>
              </a:spcBef>
              <a:buClr>
                <a:srgbClr val="3494ba"/>
              </a:buClr>
              <a:buFont typeface="Arial"/>
              <a:buChar char="▪"/>
            </a:pPr>
            <a:r>
              <a:rPr b="0" lang="cs-CZ" sz="2400" spc="-1" strike="noStrike">
                <a:solidFill>
                  <a:srgbClr val="000000"/>
                </a:solidFill>
                <a:latin typeface="Calibri"/>
              </a:rPr>
              <a:t>V anglicky, francouzsky, německy a španělsky mluvících zemích se dodnes používá pojem </a:t>
            </a:r>
            <a:r>
              <a:rPr b="1" lang="cs-CZ" sz="2400" spc="-1" strike="noStrike">
                <a:solidFill>
                  <a:srgbClr val="000000"/>
                </a:solidFill>
                <a:latin typeface="Calibri"/>
              </a:rPr>
              <a:t>„sociální bezpečnost“ </a:t>
            </a:r>
            <a:r>
              <a:rPr b="0" lang="cs-CZ" sz="2400" spc="-1" strike="noStrike">
                <a:solidFill>
                  <a:srgbClr val="000000"/>
                </a:solidFill>
                <a:latin typeface="Calibri"/>
              </a:rPr>
              <a:t>pro označení soustav dávek, na které má občan po splnění zákonem předepsaných podmínek nárok.</a:t>
            </a:r>
            <a:endParaRPr b="0" lang="cs-CZ" sz="2400" spc="-1" strike="noStrike">
              <a:latin typeface="Arial"/>
            </a:endParaRPr>
          </a:p>
        </p:txBody>
      </p:sp>
    </p:spTree>
  </p:cSld>
  <mc:AlternateContent>
    <mc:Choice Requires="p14">
      <p:transition spd="med" p14:dur="700">
        <p:fade/>
      </p:transition>
    </mc:Choice>
    <mc:Fallback>
      <p:transition spd="med">
        <p:fade/>
      </p:transition>
    </mc:Fallback>
  </mc:AlternateContent>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71" name="Picture 2" descr=""/>
          <p:cNvPicPr/>
          <p:nvPr/>
        </p:nvPicPr>
        <p:blipFill>
          <a:blip r:embed="rId1"/>
          <a:stretch/>
        </p:blipFill>
        <p:spPr>
          <a:xfrm>
            <a:off x="4492080" y="1010160"/>
            <a:ext cx="7699320" cy="5709960"/>
          </a:xfrm>
          <a:prstGeom prst="rect">
            <a:avLst/>
          </a:prstGeom>
          <a:ln>
            <a:noFill/>
          </a:ln>
        </p:spPr>
      </p:pic>
      <p:sp>
        <p:nvSpPr>
          <p:cNvPr id="372" name="CustomShape 1"/>
          <p:cNvSpPr/>
          <p:nvPr/>
        </p:nvSpPr>
        <p:spPr>
          <a:xfrm>
            <a:off x="0" y="157680"/>
            <a:ext cx="12191400" cy="714600"/>
          </a:xfrm>
          <a:prstGeom prst="rect">
            <a:avLst/>
          </a:prstGeom>
          <a:noFill/>
          <a:ln>
            <a:noFill/>
          </a:ln>
        </p:spPr>
        <p:style>
          <a:lnRef idx="0"/>
          <a:fillRef idx="0"/>
          <a:effectRef idx="0"/>
          <a:fontRef idx="minor"/>
        </p:style>
        <p:txBody>
          <a:bodyPr lIns="0" rIns="0" tIns="45000" bIns="0" anchor="b">
            <a:noAutofit/>
          </a:bodyPr>
          <a:p>
            <a:pPr algn="ctr">
              <a:lnSpc>
                <a:spcPct val="100000"/>
              </a:lnSpc>
            </a:pPr>
            <a:r>
              <a:rPr b="1" lang="cs-CZ" sz="4000" spc="-1" strike="noStrike">
                <a:solidFill>
                  <a:srgbClr val="3494ba"/>
                </a:solidFill>
                <a:latin typeface="Calibri"/>
                <a:ea typeface="Microsoft YaHei"/>
              </a:rPr>
              <a:t>VÝŠE DLOUHODOBÉHO OŠETŘOVNÉHO</a:t>
            </a:r>
            <a:endParaRPr b="0" lang="cs-CZ" sz="4000" spc="-1" strike="noStrike">
              <a:latin typeface="Arial"/>
            </a:endParaRPr>
          </a:p>
        </p:txBody>
      </p:sp>
      <p:sp>
        <p:nvSpPr>
          <p:cNvPr id="373" name="CustomShape 2"/>
          <p:cNvSpPr/>
          <p:nvPr/>
        </p:nvSpPr>
        <p:spPr>
          <a:xfrm>
            <a:off x="434520" y="1773360"/>
            <a:ext cx="10046160" cy="4388760"/>
          </a:xfrm>
          <a:prstGeom prst="rect">
            <a:avLst/>
          </a:prstGeom>
          <a:noFill/>
          <a:ln>
            <a:noFill/>
          </a:ln>
        </p:spPr>
        <p:style>
          <a:lnRef idx="0"/>
          <a:fillRef idx="0"/>
          <a:effectRef idx="0"/>
          <a:fontRef idx="minor"/>
        </p:style>
      </p:sp>
      <p:sp>
        <p:nvSpPr>
          <p:cNvPr id="374" name="CustomShape 3"/>
          <p:cNvSpPr/>
          <p:nvPr/>
        </p:nvSpPr>
        <p:spPr>
          <a:xfrm>
            <a:off x="0" y="6583680"/>
            <a:ext cx="12191400" cy="273600"/>
          </a:xfrm>
          <a:prstGeom prst="rect">
            <a:avLst/>
          </a:prstGeom>
          <a:ln>
            <a:noFill/>
          </a:ln>
        </p:spPr>
        <p:style>
          <a:lnRef idx="2">
            <a:schemeClr val="accent1">
              <a:shade val="50000"/>
            </a:schemeClr>
          </a:lnRef>
          <a:fillRef idx="1">
            <a:schemeClr val="accent1"/>
          </a:fillRef>
          <a:effectRef idx="0">
            <a:schemeClr val="accent1"/>
          </a:effectRef>
          <a:fontRef idx="minor"/>
        </p:style>
      </p:sp>
      <p:sp>
        <p:nvSpPr>
          <p:cNvPr id="375" name="CustomShape 4"/>
          <p:cNvSpPr/>
          <p:nvPr/>
        </p:nvSpPr>
        <p:spPr>
          <a:xfrm>
            <a:off x="787320" y="1773360"/>
            <a:ext cx="9236520" cy="821520"/>
          </a:xfrm>
          <a:prstGeom prst="rect">
            <a:avLst/>
          </a:prstGeom>
          <a:noFill/>
          <a:ln>
            <a:noFill/>
          </a:ln>
        </p:spPr>
        <p:style>
          <a:lnRef idx="0"/>
          <a:fillRef idx="0"/>
          <a:effectRef idx="0"/>
          <a:fontRef idx="minor"/>
        </p:style>
        <p:txBody>
          <a:bodyPr lIns="90000" rIns="90000" tIns="45000" bIns="45000">
            <a:spAutoFit/>
          </a:bodyPr>
          <a:p>
            <a:pPr marL="457200" indent="-456480">
              <a:lnSpc>
                <a:spcPct val="100000"/>
              </a:lnSpc>
              <a:buClr>
                <a:srgbClr val="3494ba"/>
              </a:buClr>
              <a:buFont typeface="Arial"/>
              <a:buChar char="•"/>
            </a:pPr>
            <a:r>
              <a:rPr b="0" lang="cs-CZ" sz="2400" spc="-1" strike="noStrike">
                <a:solidFill>
                  <a:srgbClr val="000000"/>
                </a:solidFill>
                <a:latin typeface="Calibri"/>
                <a:ea typeface="DejaVu Sans"/>
              </a:rPr>
              <a:t>Výše dlouhodobého ošetřovného za kalendářní den je stanovena jako </a:t>
            </a:r>
            <a:r>
              <a:rPr b="1" lang="cs-CZ" sz="2400" spc="-1" strike="noStrike" u="sng">
                <a:solidFill>
                  <a:srgbClr val="000000"/>
                </a:solidFill>
                <a:uFillTx/>
                <a:latin typeface="Calibri"/>
                <a:ea typeface="DejaVu Sans"/>
              </a:rPr>
              <a:t>60% denního redukovaného vyměřovacího základu</a:t>
            </a:r>
            <a:r>
              <a:rPr b="1" lang="cs-CZ" sz="1800" spc="-1" strike="noStrike" u="sng">
                <a:solidFill>
                  <a:srgbClr val="000000"/>
                </a:solidFill>
                <a:uFillTx/>
                <a:latin typeface="Calibri"/>
                <a:ea typeface="DejaVu Sans"/>
              </a:rPr>
              <a:t>.</a:t>
            </a:r>
            <a:endParaRPr b="0" lang="cs-CZ" sz="1800" spc="-1" strike="noStrike">
              <a:latin typeface="Arial"/>
            </a:endParaRPr>
          </a:p>
        </p:txBody>
      </p:sp>
    </p:spTree>
  </p:cSld>
  <mc:AlternateContent>
    <mc:Choice Requires="p14">
      <p:transition spd="med" p14:dur="700">
        <p:fade/>
      </p:transition>
    </mc:Choice>
    <mc:Fallback>
      <p:transition spd="med">
        <p:fade/>
      </p:transition>
    </mc:Fallback>
  </mc:AlternateContent>
  <p:timing>
    <p:tnLst>
      <p:par>
        <p:cTn id="84" dur="indefinite" restart="never" nodeType="tmRoot">
          <p:childTnLst>
            <p:seq>
              <p:cTn id="85" dur="indefinite" nodeType="mainSeq"/>
              <p:prevCondLst>
                <p:cond delay="0" evt="onPrev">
                  <p:tgtEl>
                    <p:sldTgt/>
                  </p:tgtEl>
                </p:cond>
              </p:prevCondLst>
              <p:nextCondLst>
                <p:cond delay="0" evt="onNext">
                  <p:tgtEl>
                    <p:sldTgt/>
                  </p:tgtEl>
                </p:cond>
              </p:nextCondLst>
            </p:seq>
          </p:childTnLst>
        </p:cTn>
      </p:par>
    </p:tnLst>
  </p:timing>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6" name="CustomShape 1"/>
          <p:cNvSpPr/>
          <p:nvPr/>
        </p:nvSpPr>
        <p:spPr>
          <a:xfrm>
            <a:off x="663120" y="457200"/>
            <a:ext cx="10004400" cy="71928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1" lang="cs-CZ" sz="4000" spc="-1" strike="noStrike" cap="all">
                <a:solidFill>
                  <a:srgbClr val="3494ba"/>
                </a:solidFill>
                <a:latin typeface="Calibri"/>
              </a:rPr>
              <a:t>Zdroje:</a:t>
            </a:r>
            <a:endParaRPr b="0" lang="cs-CZ" sz="4000" spc="-1" strike="noStrike">
              <a:latin typeface="Arial"/>
            </a:endParaRPr>
          </a:p>
        </p:txBody>
      </p:sp>
      <p:sp>
        <p:nvSpPr>
          <p:cNvPr id="377" name="CustomShape 2"/>
          <p:cNvSpPr/>
          <p:nvPr/>
        </p:nvSpPr>
        <p:spPr>
          <a:xfrm>
            <a:off x="560160" y="1714680"/>
            <a:ext cx="11063520" cy="4457160"/>
          </a:xfrm>
          <a:prstGeom prst="rect">
            <a:avLst/>
          </a:prstGeom>
          <a:noFill/>
          <a:ln>
            <a:noFill/>
          </a:ln>
        </p:spPr>
        <p:style>
          <a:lnRef idx="0"/>
          <a:fillRef idx="0"/>
          <a:effectRef idx="0"/>
          <a:fontRef idx="minor"/>
        </p:style>
        <p:txBody>
          <a:bodyPr lIns="90000" rIns="90000" tIns="45000" bIns="45000">
            <a:normAutofit/>
          </a:bodyPr>
          <a:p>
            <a:pPr marL="274320" indent="-227880" algn="just">
              <a:lnSpc>
                <a:spcPct val="90000"/>
              </a:lnSpc>
              <a:spcBef>
                <a:spcPts val="1800"/>
              </a:spcBef>
              <a:buClr>
                <a:srgbClr val="3494ba"/>
              </a:buClr>
              <a:buFont typeface="Arial"/>
              <a:buChar char="•"/>
            </a:pPr>
            <a:r>
              <a:rPr b="0" lang="cs-CZ" sz="2600" spc="-1" strike="noStrike">
                <a:solidFill>
                  <a:srgbClr val="262626"/>
                </a:solidFill>
                <a:latin typeface="Calibri"/>
              </a:rPr>
              <a:t>Z. č. 582/1991 Sb., o organizaci a provádění pojistného na sociální zabezpečení</a:t>
            </a:r>
            <a:endParaRPr b="0" lang="cs-CZ" sz="2600" spc="-1" strike="noStrike">
              <a:latin typeface="Arial"/>
            </a:endParaRPr>
          </a:p>
          <a:p>
            <a:pPr marL="274320" indent="-227880" algn="just">
              <a:lnSpc>
                <a:spcPct val="90000"/>
              </a:lnSpc>
              <a:spcBef>
                <a:spcPts val="1800"/>
              </a:spcBef>
              <a:buClr>
                <a:srgbClr val="3494ba"/>
              </a:buClr>
              <a:buFont typeface="Arial"/>
              <a:buChar char="•"/>
            </a:pPr>
            <a:r>
              <a:rPr b="0" lang="cs-CZ" sz="2600" spc="-1" strike="noStrike">
                <a:solidFill>
                  <a:srgbClr val="262626"/>
                </a:solidFill>
                <a:latin typeface="Calibri"/>
              </a:rPr>
              <a:t>Z. č. 589/1992 Sb., o pojistném na sociální zabezpečení a pojistném na státní politiku zaměstnanosti</a:t>
            </a:r>
            <a:endParaRPr b="0" lang="cs-CZ" sz="2600" spc="-1" strike="noStrike">
              <a:latin typeface="Arial"/>
            </a:endParaRPr>
          </a:p>
          <a:p>
            <a:pPr marL="274320" indent="-227880" algn="just">
              <a:lnSpc>
                <a:spcPct val="90000"/>
              </a:lnSpc>
              <a:spcBef>
                <a:spcPts val="1800"/>
              </a:spcBef>
              <a:buClr>
                <a:srgbClr val="3494ba"/>
              </a:buClr>
              <a:buFont typeface="Arial"/>
              <a:buChar char="•"/>
            </a:pPr>
            <a:r>
              <a:rPr b="0" lang="cs-CZ" sz="2600" spc="-1" strike="noStrike">
                <a:solidFill>
                  <a:srgbClr val="262626"/>
                </a:solidFill>
                <a:latin typeface="Calibri"/>
              </a:rPr>
              <a:t>Z. č. 187/2006 Sb., o nemocenském pojištění</a:t>
            </a:r>
            <a:endParaRPr b="0" lang="cs-CZ" sz="2600" spc="-1" strike="noStrike">
              <a:latin typeface="Arial"/>
            </a:endParaRPr>
          </a:p>
          <a:p>
            <a:pPr marL="274320" indent="-227880" algn="just">
              <a:lnSpc>
                <a:spcPct val="90000"/>
              </a:lnSpc>
              <a:spcBef>
                <a:spcPts val="1800"/>
              </a:spcBef>
              <a:buClr>
                <a:srgbClr val="3494ba"/>
              </a:buClr>
              <a:buFont typeface="Arial"/>
              <a:buChar char="•"/>
            </a:pPr>
            <a:r>
              <a:rPr b="0" lang="cs-CZ" sz="2600" spc="-1" strike="noStrike">
                <a:solidFill>
                  <a:srgbClr val="262626"/>
                </a:solidFill>
                <a:latin typeface="Calibri"/>
              </a:rPr>
              <a:t>www.cssz.cz</a:t>
            </a:r>
            <a:endParaRPr b="0" lang="cs-CZ" sz="2600" spc="-1" strike="noStrike">
              <a:latin typeface="Arial"/>
            </a:endParaRPr>
          </a:p>
          <a:p>
            <a:pPr marL="274320" indent="-227880" algn="just">
              <a:lnSpc>
                <a:spcPct val="90000"/>
              </a:lnSpc>
              <a:spcBef>
                <a:spcPts val="1800"/>
              </a:spcBef>
              <a:buClr>
                <a:srgbClr val="3494ba"/>
              </a:buClr>
              <a:buFont typeface="Arial"/>
              <a:buChar char="•"/>
            </a:pPr>
            <a:r>
              <a:rPr b="0" lang="cs-CZ" sz="2600" spc="-1" strike="noStrike">
                <a:solidFill>
                  <a:srgbClr val="262626"/>
                </a:solidFill>
                <a:latin typeface="Calibri"/>
              </a:rPr>
              <a:t>www.mpsv.cz</a:t>
            </a:r>
            <a:endParaRPr b="0" lang="cs-CZ" sz="2600" spc="-1" strike="noStrike">
              <a:latin typeface="Arial"/>
            </a:endParaRPr>
          </a:p>
        </p:txBody>
      </p:sp>
    </p:spTree>
  </p:cSld>
  <mc:AlternateContent>
    <mc:Choice Requires="p14">
      <p:transition spd="med" p14:dur="700">
        <p:fade/>
      </p:transition>
    </mc:Choice>
    <mc:Fallback>
      <p:transition spd="med">
        <p:fade/>
      </p:transition>
    </mc:Fallback>
  </mc:AlternateContent>
  <p:timing>
    <p:tnLst>
      <p:par>
        <p:cTn id="86" dur="indefinite" restart="never" nodeType="tmRoot">
          <p:childTnLst>
            <p:seq>
              <p:cTn id="87"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CustomShape 1"/>
          <p:cNvSpPr/>
          <p:nvPr/>
        </p:nvSpPr>
        <p:spPr>
          <a:xfrm>
            <a:off x="29520" y="83880"/>
            <a:ext cx="12191400" cy="624600"/>
          </a:xfrm>
          <a:prstGeom prst="rect">
            <a:avLst/>
          </a:prstGeom>
          <a:noFill/>
          <a:ln>
            <a:noFill/>
          </a:ln>
        </p:spPr>
        <p:style>
          <a:lnRef idx="0"/>
          <a:fillRef idx="0"/>
          <a:effectRef idx="0"/>
          <a:fontRef idx="minor"/>
        </p:style>
        <p:txBody>
          <a:bodyPr lIns="90000" rIns="90000" tIns="45000" bIns="45000" anchor="b">
            <a:noAutofit/>
          </a:bodyPr>
          <a:p>
            <a:pPr algn="ctr">
              <a:lnSpc>
                <a:spcPct val="90000"/>
              </a:lnSpc>
            </a:pPr>
            <a:r>
              <a:rPr b="1" lang="cs-CZ" sz="4000" spc="-1" strike="noStrike" cap="all">
                <a:solidFill>
                  <a:srgbClr val="3494ba"/>
                </a:solidFill>
                <a:latin typeface="Calibri"/>
              </a:rPr>
              <a:t>Vývoj pojmu</a:t>
            </a:r>
            <a:endParaRPr b="0" lang="cs-CZ" sz="4000" spc="-1" strike="noStrike">
              <a:latin typeface="Arial"/>
            </a:endParaRPr>
          </a:p>
        </p:txBody>
      </p:sp>
      <p:sp>
        <p:nvSpPr>
          <p:cNvPr id="139" name="CustomShape 2"/>
          <p:cNvSpPr/>
          <p:nvPr/>
        </p:nvSpPr>
        <p:spPr>
          <a:xfrm>
            <a:off x="597240" y="709200"/>
            <a:ext cx="11055960" cy="5718960"/>
          </a:xfrm>
          <a:prstGeom prst="rect">
            <a:avLst/>
          </a:prstGeom>
          <a:noFill/>
          <a:ln>
            <a:noFill/>
          </a:ln>
        </p:spPr>
        <p:style>
          <a:lnRef idx="0"/>
          <a:fillRef idx="0"/>
          <a:effectRef idx="0"/>
          <a:fontRef idx="minor"/>
        </p:style>
        <p:txBody>
          <a:bodyPr lIns="90000" rIns="90000" tIns="45000" bIns="45000">
            <a:normAutofit/>
          </a:bodyPr>
          <a:p>
            <a:pPr marL="274320" indent="-227880" algn="just">
              <a:lnSpc>
                <a:spcPct val="90000"/>
              </a:lnSpc>
              <a:spcBef>
                <a:spcPts val="1800"/>
              </a:spcBef>
              <a:buClr>
                <a:srgbClr val="3494ba"/>
              </a:buClr>
              <a:buFont typeface="Arial"/>
              <a:buChar char="▪"/>
            </a:pPr>
            <a:r>
              <a:rPr b="0" lang="cs-CZ" sz="2400" spc="-1" strike="noStrike">
                <a:solidFill>
                  <a:srgbClr val="000000"/>
                </a:solidFill>
                <a:latin typeface="Calibri"/>
              </a:rPr>
              <a:t>Rozdíl mezi „bezpečností“ a „zabezpečením“ není jen slovní, ale odráží i rozdíly v pojetí tohoto institutu. </a:t>
            </a:r>
            <a:endParaRPr b="0" lang="cs-CZ" sz="2400" spc="-1" strike="noStrike">
              <a:latin typeface="Arial"/>
            </a:endParaRPr>
          </a:p>
          <a:p>
            <a:pPr marL="274320" indent="-227880" algn="just">
              <a:lnSpc>
                <a:spcPct val="90000"/>
              </a:lnSpc>
              <a:spcBef>
                <a:spcPts val="1800"/>
              </a:spcBef>
              <a:buClr>
                <a:srgbClr val="3494ba"/>
              </a:buClr>
              <a:buFont typeface="Arial"/>
              <a:buChar char="▪"/>
            </a:pPr>
            <a:r>
              <a:rPr b="1" lang="cs-CZ" sz="2400" spc="-1" strike="noStrike">
                <a:solidFill>
                  <a:srgbClr val="3494ba"/>
                </a:solidFill>
                <a:latin typeface="Calibri"/>
              </a:rPr>
              <a:t>Bezpečnost</a:t>
            </a:r>
            <a:r>
              <a:rPr b="0" lang="cs-CZ" sz="2400" spc="-1" strike="noStrike">
                <a:solidFill>
                  <a:srgbClr val="000000"/>
                </a:solidFill>
                <a:latin typeface="Calibri"/>
              </a:rPr>
              <a:t> označuje výsledný stav a </a:t>
            </a:r>
            <a:r>
              <a:rPr b="1" lang="cs-CZ" sz="2400" spc="-1" strike="noStrike">
                <a:solidFill>
                  <a:srgbClr val="3494ba"/>
                </a:solidFill>
                <a:latin typeface="Calibri"/>
              </a:rPr>
              <a:t>zabezpečení</a:t>
            </a:r>
            <a:r>
              <a:rPr b="0" lang="cs-CZ" sz="2400" spc="-1" strike="noStrike">
                <a:solidFill>
                  <a:srgbClr val="000000"/>
                </a:solidFill>
                <a:latin typeface="Calibri"/>
              </a:rPr>
              <a:t> označuje činnosti směřující k určitému stavu. </a:t>
            </a:r>
            <a:endParaRPr b="0" lang="cs-CZ" sz="2400" spc="-1" strike="noStrike">
              <a:latin typeface="Arial"/>
            </a:endParaRPr>
          </a:p>
          <a:p>
            <a:pPr marL="45720" algn="just">
              <a:lnSpc>
                <a:spcPct val="90000"/>
              </a:lnSpc>
              <a:spcBef>
                <a:spcPts val="1800"/>
              </a:spcBef>
            </a:pPr>
            <a:r>
              <a:rPr b="1" lang="cs-CZ" sz="2400" spc="-1" strike="noStrike">
                <a:solidFill>
                  <a:srgbClr val="000000"/>
                </a:solidFill>
                <a:latin typeface="Calibri"/>
              </a:rPr>
              <a:t>BEZPEČNOST</a:t>
            </a:r>
            <a:endParaRPr b="0" lang="cs-CZ" sz="2400" spc="-1" strike="noStrike">
              <a:latin typeface="Arial"/>
            </a:endParaRPr>
          </a:p>
          <a:p>
            <a:pPr marL="274320" indent="-227880" algn="just">
              <a:lnSpc>
                <a:spcPct val="90000"/>
              </a:lnSpc>
              <a:spcBef>
                <a:spcPts val="1800"/>
              </a:spcBef>
              <a:buClr>
                <a:srgbClr val="3494ba"/>
              </a:buClr>
              <a:buFont typeface="Arial"/>
              <a:buChar char="▪"/>
            </a:pPr>
            <a:r>
              <a:rPr b="0" lang="cs-CZ" sz="2400" spc="-1" strike="noStrike">
                <a:solidFill>
                  <a:srgbClr val="000000"/>
                </a:solidFill>
                <a:latin typeface="Calibri"/>
              </a:rPr>
              <a:t>Po 2. sv. válce šlo v demokratických systémech o zajištění lidských práv státem na přijatelné sociální úrovni, tedy o </a:t>
            </a:r>
            <a:r>
              <a:rPr b="1" lang="cs-CZ" sz="2400" spc="-1" strike="noStrike" u="sng">
                <a:solidFill>
                  <a:srgbClr val="3494ba"/>
                </a:solidFill>
                <a:uFillTx/>
                <a:latin typeface="Calibri"/>
              </a:rPr>
              <a:t>sociální bezpečnost občanů</a:t>
            </a:r>
            <a:r>
              <a:rPr b="0" lang="cs-CZ" sz="2400" spc="-1" strike="noStrike">
                <a:solidFill>
                  <a:srgbClr val="000000"/>
                </a:solidFill>
                <a:latin typeface="Calibri"/>
              </a:rPr>
              <a:t>, tedy o stav, ve kterém se každý občan cítí sociálně bezpečný.</a:t>
            </a:r>
            <a:endParaRPr b="0" lang="cs-CZ" sz="2400" spc="-1" strike="noStrike">
              <a:latin typeface="Arial"/>
            </a:endParaRPr>
          </a:p>
          <a:p>
            <a:pPr marL="45720" algn="just">
              <a:lnSpc>
                <a:spcPct val="90000"/>
              </a:lnSpc>
              <a:spcBef>
                <a:spcPts val="1800"/>
              </a:spcBef>
            </a:pPr>
            <a:r>
              <a:rPr b="1" lang="cs-CZ" sz="2400" spc="-1" strike="noStrike">
                <a:solidFill>
                  <a:srgbClr val="000000"/>
                </a:solidFill>
                <a:latin typeface="Calibri"/>
              </a:rPr>
              <a:t>ZABEZPEČENÍ</a:t>
            </a:r>
            <a:endParaRPr b="0" lang="cs-CZ" sz="2400" spc="-1" strike="noStrike">
              <a:latin typeface="Arial"/>
            </a:endParaRPr>
          </a:p>
          <a:p>
            <a:pPr marL="274320" indent="-227880" algn="just">
              <a:lnSpc>
                <a:spcPct val="90000"/>
              </a:lnSpc>
              <a:spcBef>
                <a:spcPts val="1800"/>
              </a:spcBef>
              <a:buClr>
                <a:srgbClr val="3494ba"/>
              </a:buClr>
              <a:buFont typeface="Arial"/>
              <a:buChar char="▪"/>
            </a:pPr>
            <a:r>
              <a:rPr b="0" lang="cs-CZ" sz="2400" spc="-1" strike="noStrike">
                <a:solidFill>
                  <a:srgbClr val="000000"/>
                </a:solidFill>
                <a:latin typeface="Calibri"/>
              </a:rPr>
              <a:t>Ve stejné době šlo v komunistických systémech o zestátnění péče o občany, o její převzetí státem – autokratické přidělování „blaha“ jako nástroj manipulace v rámci distributivního systému, který se v těchto státech vyvinul – tedy skutečně o </a:t>
            </a:r>
            <a:r>
              <a:rPr b="1" lang="cs-CZ" sz="2400" spc="-1" strike="noStrike" u="sng">
                <a:solidFill>
                  <a:srgbClr val="3494ba"/>
                </a:solidFill>
                <a:uFillTx/>
                <a:latin typeface="Calibri"/>
              </a:rPr>
              <a:t>sociální zabezpečení</a:t>
            </a:r>
            <a:r>
              <a:rPr b="0" lang="cs-CZ" sz="2400" spc="-1" strike="noStrike">
                <a:solidFill>
                  <a:srgbClr val="000000"/>
                </a:solidFill>
                <a:latin typeface="Calibri"/>
              </a:rPr>
              <a:t>.</a:t>
            </a:r>
            <a:endParaRPr b="0" lang="cs-CZ" sz="2400" spc="-1" strike="noStrike">
              <a:latin typeface="Arial"/>
            </a:endParaRPr>
          </a:p>
        </p:txBody>
      </p:sp>
    </p:spTree>
  </p:cSld>
  <mc:AlternateContent>
    <mc:Choice Requires="p14">
      <p:transition spd="med" p14:dur="700">
        <p:fade/>
      </p:transition>
    </mc:Choice>
    <mc:Fallback>
      <p:transition spd="med">
        <p:fade/>
      </p:transition>
    </mc:Fallback>
  </mc:AlternateContent>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CustomShape 1"/>
          <p:cNvSpPr/>
          <p:nvPr/>
        </p:nvSpPr>
        <p:spPr>
          <a:xfrm>
            <a:off x="29520" y="227880"/>
            <a:ext cx="12191400" cy="624600"/>
          </a:xfrm>
          <a:prstGeom prst="rect">
            <a:avLst/>
          </a:prstGeom>
          <a:noFill/>
          <a:ln>
            <a:noFill/>
          </a:ln>
        </p:spPr>
        <p:style>
          <a:lnRef idx="0"/>
          <a:fillRef idx="0"/>
          <a:effectRef idx="0"/>
          <a:fontRef idx="minor"/>
        </p:style>
        <p:txBody>
          <a:bodyPr lIns="90000" rIns="90000" tIns="45000" bIns="45000" anchor="b">
            <a:noAutofit/>
          </a:bodyPr>
          <a:p>
            <a:pPr algn="ctr">
              <a:lnSpc>
                <a:spcPct val="90000"/>
              </a:lnSpc>
            </a:pPr>
            <a:r>
              <a:rPr b="1" lang="cs-CZ" sz="4000" spc="-1" strike="noStrike" cap="all">
                <a:solidFill>
                  <a:srgbClr val="3494ba"/>
                </a:solidFill>
                <a:latin typeface="Calibri"/>
              </a:rPr>
              <a:t>Sociální zabezpečení</a:t>
            </a:r>
            <a:endParaRPr b="0" lang="cs-CZ" sz="4000" spc="-1" strike="noStrike">
              <a:latin typeface="Arial"/>
            </a:endParaRPr>
          </a:p>
        </p:txBody>
      </p:sp>
      <p:sp>
        <p:nvSpPr>
          <p:cNvPr id="141" name="CustomShape 2"/>
          <p:cNvSpPr/>
          <p:nvPr/>
        </p:nvSpPr>
        <p:spPr>
          <a:xfrm>
            <a:off x="597240" y="1075320"/>
            <a:ext cx="11055960" cy="5352840"/>
          </a:xfrm>
          <a:prstGeom prst="rect">
            <a:avLst/>
          </a:prstGeom>
          <a:noFill/>
          <a:ln>
            <a:noFill/>
          </a:ln>
        </p:spPr>
        <p:style>
          <a:lnRef idx="0"/>
          <a:fillRef idx="0"/>
          <a:effectRef idx="0"/>
          <a:fontRef idx="minor"/>
        </p:style>
        <p:txBody>
          <a:bodyPr lIns="90000" rIns="90000" tIns="45000" bIns="45000">
            <a:normAutofit/>
          </a:bodyPr>
          <a:p>
            <a:pPr marL="274320" indent="-227880" algn="just">
              <a:lnSpc>
                <a:spcPct val="90000"/>
              </a:lnSpc>
              <a:spcBef>
                <a:spcPts val="1800"/>
              </a:spcBef>
              <a:buClr>
                <a:srgbClr val="3494ba"/>
              </a:buClr>
              <a:buFont typeface="Arial"/>
              <a:buChar char="▪"/>
            </a:pPr>
            <a:r>
              <a:rPr b="0" lang="cs-CZ" sz="2400" spc="-1" strike="noStrike">
                <a:solidFill>
                  <a:srgbClr val="000000"/>
                </a:solidFill>
                <a:latin typeface="Calibri"/>
              </a:rPr>
              <a:t>Předmětem sociálního zabezpečení jsou sociální práva.</a:t>
            </a:r>
            <a:endParaRPr b="0" lang="cs-CZ" sz="2400" spc="-1" strike="noStrike">
              <a:latin typeface="Arial"/>
            </a:endParaRPr>
          </a:p>
          <a:p>
            <a:pPr marL="274320" indent="-227880" algn="just">
              <a:lnSpc>
                <a:spcPct val="90000"/>
              </a:lnSpc>
              <a:spcBef>
                <a:spcPts val="1800"/>
              </a:spcBef>
              <a:buClr>
                <a:srgbClr val="3494ba"/>
              </a:buClr>
              <a:buFont typeface="Arial"/>
              <a:buChar char="▪"/>
            </a:pPr>
            <a:r>
              <a:rPr b="0" lang="cs-CZ" sz="2400" spc="-1" strike="noStrike">
                <a:solidFill>
                  <a:srgbClr val="000000"/>
                </a:solidFill>
                <a:latin typeface="Calibri"/>
              </a:rPr>
              <a:t>Sociální zabezpečení pokrývá zákonem definované sociální události:</a:t>
            </a:r>
            <a:endParaRPr b="0" lang="cs-CZ" sz="2400" spc="-1" strike="noStrike">
              <a:latin typeface="Arial"/>
            </a:endParaRPr>
          </a:p>
          <a:p>
            <a:pPr marL="45720" algn="just">
              <a:lnSpc>
                <a:spcPct val="90000"/>
              </a:lnSpc>
              <a:spcBef>
                <a:spcPts val="1800"/>
              </a:spcBef>
            </a:pPr>
            <a:endParaRPr b="0" lang="cs-CZ" sz="2400" spc="-1" strike="noStrike">
              <a:latin typeface="Arial"/>
            </a:endParaRPr>
          </a:p>
          <a:p>
            <a:pPr marL="274320" indent="-227880" algn="just">
              <a:lnSpc>
                <a:spcPct val="90000"/>
              </a:lnSpc>
              <a:spcBef>
                <a:spcPts val="1800"/>
              </a:spcBef>
              <a:buClr>
                <a:srgbClr val="3494ba"/>
              </a:buClr>
              <a:buFont typeface="Arial"/>
              <a:buChar char="-"/>
            </a:pPr>
            <a:r>
              <a:rPr b="0" i="1" lang="cs-CZ" sz="2400" spc="-1" strike="noStrike">
                <a:solidFill>
                  <a:srgbClr val="000000"/>
                </a:solidFill>
                <a:latin typeface="Calibri"/>
              </a:rPr>
              <a:t>stáří,</a:t>
            </a:r>
            <a:endParaRPr b="0" lang="cs-CZ" sz="2400" spc="-1" strike="noStrike">
              <a:latin typeface="Arial"/>
            </a:endParaRPr>
          </a:p>
          <a:p>
            <a:pPr marL="274320" indent="-227880" algn="just">
              <a:lnSpc>
                <a:spcPct val="90000"/>
              </a:lnSpc>
              <a:spcBef>
                <a:spcPts val="1800"/>
              </a:spcBef>
              <a:buClr>
                <a:srgbClr val="3494ba"/>
              </a:buClr>
              <a:buFont typeface="Arial"/>
              <a:buChar char="-"/>
            </a:pPr>
            <a:r>
              <a:rPr b="0" i="1" lang="cs-CZ" sz="2400" spc="-1" strike="noStrike">
                <a:solidFill>
                  <a:srgbClr val="000000"/>
                </a:solidFill>
                <a:latin typeface="Calibri"/>
              </a:rPr>
              <a:t>dočasná pracovní neschopnost pro nemoc nebo úraz,</a:t>
            </a:r>
            <a:endParaRPr b="0" lang="cs-CZ" sz="2400" spc="-1" strike="noStrike">
              <a:latin typeface="Arial"/>
            </a:endParaRPr>
          </a:p>
          <a:p>
            <a:pPr marL="274320" indent="-227880" algn="just">
              <a:lnSpc>
                <a:spcPct val="90000"/>
              </a:lnSpc>
              <a:spcBef>
                <a:spcPts val="1800"/>
              </a:spcBef>
              <a:buClr>
                <a:srgbClr val="3494ba"/>
              </a:buClr>
              <a:buFont typeface="Arial"/>
              <a:buChar char="-"/>
            </a:pPr>
            <a:r>
              <a:rPr b="0" i="1" lang="cs-CZ" sz="2400" spc="-1" strike="noStrike">
                <a:solidFill>
                  <a:srgbClr val="000000"/>
                </a:solidFill>
                <a:latin typeface="Calibri"/>
              </a:rPr>
              <a:t>těhotenství, mateřství, rodičovství,</a:t>
            </a:r>
            <a:endParaRPr b="0" lang="cs-CZ" sz="2400" spc="-1" strike="noStrike">
              <a:latin typeface="Arial"/>
            </a:endParaRPr>
          </a:p>
          <a:p>
            <a:pPr marL="274320" indent="-227880" algn="just">
              <a:lnSpc>
                <a:spcPct val="90000"/>
              </a:lnSpc>
              <a:spcBef>
                <a:spcPts val="1800"/>
              </a:spcBef>
              <a:buClr>
                <a:srgbClr val="3494ba"/>
              </a:buClr>
              <a:buFont typeface="Arial"/>
              <a:buChar char="-"/>
            </a:pPr>
            <a:r>
              <a:rPr b="0" i="1" lang="cs-CZ" sz="2400" spc="-1" strike="noStrike">
                <a:solidFill>
                  <a:srgbClr val="000000"/>
                </a:solidFill>
                <a:latin typeface="Calibri"/>
              </a:rPr>
              <a:t>úmrtí živitele,</a:t>
            </a:r>
            <a:endParaRPr b="0" lang="cs-CZ" sz="2400" spc="-1" strike="noStrike">
              <a:latin typeface="Arial"/>
            </a:endParaRPr>
          </a:p>
          <a:p>
            <a:pPr marL="274320" indent="-227880" algn="just">
              <a:lnSpc>
                <a:spcPct val="90000"/>
              </a:lnSpc>
              <a:spcBef>
                <a:spcPts val="1800"/>
              </a:spcBef>
              <a:buClr>
                <a:srgbClr val="3494ba"/>
              </a:buClr>
              <a:buFont typeface="Arial"/>
              <a:buChar char="-"/>
            </a:pPr>
            <a:r>
              <a:rPr b="0" i="1" lang="cs-CZ" sz="2400" spc="-1" strike="noStrike">
                <a:solidFill>
                  <a:srgbClr val="000000"/>
                </a:solidFill>
                <a:latin typeface="Calibri"/>
              </a:rPr>
              <a:t>nezaměstnanost,</a:t>
            </a:r>
            <a:endParaRPr b="0" lang="cs-CZ" sz="2400" spc="-1" strike="noStrike">
              <a:latin typeface="Arial"/>
            </a:endParaRPr>
          </a:p>
          <a:p>
            <a:pPr marL="274320" indent="-227880" algn="just">
              <a:lnSpc>
                <a:spcPct val="90000"/>
              </a:lnSpc>
              <a:spcBef>
                <a:spcPts val="1800"/>
              </a:spcBef>
              <a:buClr>
                <a:srgbClr val="3494ba"/>
              </a:buClr>
              <a:buFont typeface="Arial"/>
              <a:buChar char="-"/>
            </a:pPr>
            <a:r>
              <a:rPr b="0" i="1" lang="cs-CZ" sz="2400" spc="-1" strike="noStrike">
                <a:solidFill>
                  <a:srgbClr val="000000"/>
                </a:solidFill>
                <a:latin typeface="Calibri"/>
              </a:rPr>
              <a:t>invalidita.</a:t>
            </a:r>
            <a:endParaRPr b="0" lang="cs-CZ" sz="2400" spc="-1" strike="noStrike">
              <a:latin typeface="Arial"/>
            </a:endParaRPr>
          </a:p>
          <a:p>
            <a:pPr algn="just">
              <a:lnSpc>
                <a:spcPct val="90000"/>
              </a:lnSpc>
              <a:spcBef>
                <a:spcPts val="1800"/>
              </a:spcBef>
            </a:pPr>
            <a:endParaRPr b="0" lang="cs-CZ" sz="2400" spc="-1" strike="noStrike">
              <a:latin typeface="Arial"/>
            </a:endParaRPr>
          </a:p>
          <a:p>
            <a:pPr algn="just">
              <a:lnSpc>
                <a:spcPct val="90000"/>
              </a:lnSpc>
              <a:spcBef>
                <a:spcPts val="1800"/>
              </a:spcBef>
            </a:pPr>
            <a:endParaRPr b="0" lang="cs-CZ" sz="2400" spc="-1" strike="noStrike">
              <a:latin typeface="Arial"/>
            </a:endParaRPr>
          </a:p>
        </p:txBody>
      </p:sp>
    </p:spTree>
  </p:cSld>
  <mc:AlternateContent>
    <mc:Choice Requires="p14">
      <p:transition spd="med" p14:dur="700">
        <p:fade/>
      </p:transition>
    </mc:Choice>
    <mc:Fallback>
      <p:transition spd="med">
        <p:fade/>
      </p:transition>
    </mc:Fallback>
  </mc:AlternateContent>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CustomShape 1"/>
          <p:cNvSpPr/>
          <p:nvPr/>
        </p:nvSpPr>
        <p:spPr>
          <a:xfrm>
            <a:off x="895320" y="217080"/>
            <a:ext cx="10400760" cy="616680"/>
          </a:xfrm>
          <a:prstGeom prst="rect">
            <a:avLst/>
          </a:prstGeom>
          <a:noFill/>
          <a:ln>
            <a:noFill/>
          </a:ln>
        </p:spPr>
        <p:style>
          <a:lnRef idx="0"/>
          <a:fillRef idx="0"/>
          <a:effectRef idx="0"/>
          <a:fontRef idx="minor"/>
        </p:style>
        <p:txBody>
          <a:bodyPr lIns="90000" rIns="90000" tIns="45000" bIns="45000" anchor="b">
            <a:noAutofit/>
          </a:bodyPr>
          <a:p>
            <a:pPr algn="ctr">
              <a:lnSpc>
                <a:spcPct val="90000"/>
              </a:lnSpc>
            </a:pPr>
            <a:r>
              <a:rPr b="1" lang="cs-CZ" sz="4000" spc="-1" strike="noStrike" cap="all">
                <a:solidFill>
                  <a:srgbClr val="3494ba"/>
                </a:solidFill>
                <a:latin typeface="Calibri"/>
              </a:rPr>
              <a:t>SOCIÁLNÍ POJIŠTĚNÍ – HISTORICKÝ EXKURZ</a:t>
            </a:r>
            <a:endParaRPr b="0" lang="cs-CZ" sz="4000" spc="-1" strike="noStrike">
              <a:latin typeface="Arial"/>
            </a:endParaRPr>
          </a:p>
        </p:txBody>
      </p:sp>
      <p:sp>
        <p:nvSpPr>
          <p:cNvPr id="143" name="CustomShape 2"/>
          <p:cNvSpPr/>
          <p:nvPr/>
        </p:nvSpPr>
        <p:spPr>
          <a:xfrm>
            <a:off x="514440" y="1108800"/>
            <a:ext cx="11297520" cy="4879800"/>
          </a:xfrm>
          <a:prstGeom prst="rect">
            <a:avLst/>
          </a:prstGeom>
          <a:noFill/>
          <a:ln>
            <a:noFill/>
          </a:ln>
        </p:spPr>
        <p:style>
          <a:lnRef idx="0"/>
          <a:fillRef idx="0"/>
          <a:effectRef idx="0"/>
          <a:fontRef idx="minor"/>
        </p:style>
        <p:txBody>
          <a:bodyPr lIns="90000" rIns="90000" tIns="45000" bIns="45000">
            <a:normAutofit/>
          </a:bodyPr>
          <a:p>
            <a:pPr marL="274320" indent="-227880">
              <a:lnSpc>
                <a:spcPct val="90000"/>
              </a:lnSpc>
              <a:spcBef>
                <a:spcPts val="1800"/>
              </a:spcBef>
              <a:buClr>
                <a:srgbClr val="3494ba"/>
              </a:buClr>
              <a:buFont typeface="Arial"/>
              <a:buChar char="▪"/>
            </a:pPr>
            <a:r>
              <a:rPr b="1" lang="cs-CZ" sz="2400" spc="-1" strike="noStrike" u="sng">
                <a:solidFill>
                  <a:srgbClr val="000000"/>
                </a:solidFill>
                <a:uFillTx/>
                <a:latin typeface="Calibri"/>
              </a:rPr>
              <a:t>Otto von Bismarck</a:t>
            </a:r>
            <a:r>
              <a:rPr b="0" lang="cs-CZ" sz="2400" spc="-1" strike="noStrike">
                <a:solidFill>
                  <a:srgbClr val="000000"/>
                </a:solidFill>
                <a:latin typeface="Calibri"/>
              </a:rPr>
              <a:t> (1815 – 1898) – německý kancléř</a:t>
            </a:r>
            <a:endParaRPr b="0" lang="cs-CZ" sz="2400" spc="-1" strike="noStrike">
              <a:latin typeface="Arial"/>
            </a:endParaRPr>
          </a:p>
          <a:p>
            <a:pPr marL="274320" indent="-227880">
              <a:lnSpc>
                <a:spcPct val="90000"/>
              </a:lnSpc>
              <a:spcBef>
                <a:spcPts val="1800"/>
              </a:spcBef>
              <a:buClr>
                <a:srgbClr val="3494ba"/>
              </a:buClr>
              <a:buFont typeface="Arial"/>
              <a:buChar char="▪"/>
            </a:pPr>
            <a:r>
              <a:rPr b="1" lang="cs-CZ" sz="2400" spc="-1" strike="noStrike" u="sng">
                <a:solidFill>
                  <a:srgbClr val="000000"/>
                </a:solidFill>
                <a:uFillTx/>
                <a:latin typeface="Calibri"/>
              </a:rPr>
              <a:t>Eduard Franz Joseph Taaffe </a:t>
            </a:r>
            <a:r>
              <a:rPr b="0" lang="cs-CZ" sz="2400" spc="-1" strike="noStrike">
                <a:solidFill>
                  <a:srgbClr val="000000"/>
                </a:solidFill>
                <a:latin typeface="Calibri"/>
              </a:rPr>
              <a:t>(1833 – 1895) – ministerský předseda R-U vlády</a:t>
            </a:r>
            <a:endParaRPr b="0" lang="cs-CZ" sz="2400" spc="-1" strike="noStrike">
              <a:latin typeface="Arial"/>
            </a:endParaRPr>
          </a:p>
          <a:p>
            <a:pPr marL="274320" indent="-227880" algn="just">
              <a:lnSpc>
                <a:spcPct val="90000"/>
              </a:lnSpc>
              <a:spcBef>
                <a:spcPts val="1800"/>
              </a:spcBef>
              <a:buClr>
                <a:srgbClr val="3494ba"/>
              </a:buClr>
              <a:buFont typeface="Arial"/>
              <a:buChar char="▪"/>
            </a:pPr>
            <a:r>
              <a:rPr b="0" lang="cs-CZ" sz="2400" spc="-1" strike="noStrike">
                <a:solidFill>
                  <a:srgbClr val="000000"/>
                </a:solidFill>
                <a:latin typeface="Calibri"/>
              </a:rPr>
              <a:t>Zavedení nového principu do sociálního práva – </a:t>
            </a:r>
            <a:r>
              <a:rPr b="1" lang="cs-CZ" sz="2400" spc="-1" strike="noStrike">
                <a:solidFill>
                  <a:srgbClr val="000000"/>
                </a:solidFill>
                <a:latin typeface="Calibri"/>
              </a:rPr>
              <a:t>princip povinné skupinové solidarity</a:t>
            </a:r>
            <a:r>
              <a:rPr b="0" lang="cs-CZ" sz="2400" spc="-1" strike="noStrike">
                <a:solidFill>
                  <a:srgbClr val="000000"/>
                </a:solidFill>
                <a:latin typeface="Calibri"/>
              </a:rPr>
              <a:t>, tj. povinnou vzájemnost, kterou organizoval stát </a:t>
            </a:r>
            <a:r>
              <a:rPr b="1" lang="cs-CZ" sz="2400" spc="-1" strike="noStrike">
                <a:solidFill>
                  <a:srgbClr val="3494ba"/>
                </a:solidFill>
                <a:latin typeface="Calibri"/>
              </a:rPr>
              <a:t>formou sociálního pojištění </a:t>
            </a:r>
            <a:r>
              <a:rPr b="0" lang="cs-CZ" sz="2400" spc="-1" strike="noStrike">
                <a:solidFill>
                  <a:srgbClr val="000000"/>
                </a:solidFill>
                <a:latin typeface="Calibri"/>
              </a:rPr>
              <a:t>nejprve pro dělníky, později i pro soukromé úředníky a nakonec pro všechny zaměstnance.</a:t>
            </a:r>
            <a:endParaRPr b="0" lang="cs-CZ" sz="2400" spc="-1" strike="noStrike">
              <a:latin typeface="Arial"/>
            </a:endParaRPr>
          </a:p>
        </p:txBody>
      </p:sp>
      <p:pic>
        <p:nvPicPr>
          <p:cNvPr id="144" name="Obrázek 3" descr=""/>
          <p:cNvPicPr/>
          <p:nvPr/>
        </p:nvPicPr>
        <p:blipFill>
          <a:blip r:embed="rId1"/>
          <a:stretch/>
        </p:blipFill>
        <p:spPr>
          <a:xfrm>
            <a:off x="9801360" y="3354840"/>
            <a:ext cx="2390040" cy="3237840"/>
          </a:xfrm>
          <a:prstGeom prst="rect">
            <a:avLst/>
          </a:prstGeom>
          <a:ln>
            <a:noFill/>
          </a:ln>
        </p:spPr>
      </p:pic>
      <p:sp>
        <p:nvSpPr>
          <p:cNvPr id="145" name="CustomShape 3"/>
          <p:cNvSpPr/>
          <p:nvPr/>
        </p:nvSpPr>
        <p:spPr>
          <a:xfrm>
            <a:off x="9894960" y="6213960"/>
            <a:ext cx="2296080" cy="39492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cs-CZ" sz="2000" spc="-1" strike="noStrike">
                <a:solidFill>
                  <a:srgbClr val="7fc1db"/>
                </a:solidFill>
                <a:latin typeface="Calibri"/>
                <a:ea typeface="DejaVu Sans"/>
              </a:rPr>
              <a:t>Otto von Bismarck</a:t>
            </a:r>
            <a:endParaRPr b="0" lang="cs-CZ" sz="2000" spc="-1" strike="noStrike">
              <a:latin typeface="Arial"/>
            </a:endParaRPr>
          </a:p>
        </p:txBody>
      </p:sp>
      <p:pic>
        <p:nvPicPr>
          <p:cNvPr id="146" name="Obrázek 5" descr=""/>
          <p:cNvPicPr/>
          <p:nvPr/>
        </p:nvPicPr>
        <p:blipFill>
          <a:blip r:embed="rId2"/>
          <a:srcRect l="0" t="0" r="0" b="10320"/>
          <a:stretch/>
        </p:blipFill>
        <p:spPr>
          <a:xfrm>
            <a:off x="0" y="3633120"/>
            <a:ext cx="2154600" cy="2980080"/>
          </a:xfrm>
          <a:prstGeom prst="rect">
            <a:avLst/>
          </a:prstGeom>
          <a:ln>
            <a:noFill/>
          </a:ln>
        </p:spPr>
      </p:pic>
      <p:sp>
        <p:nvSpPr>
          <p:cNvPr id="147" name="CustomShape 4"/>
          <p:cNvSpPr/>
          <p:nvPr/>
        </p:nvSpPr>
        <p:spPr>
          <a:xfrm>
            <a:off x="328680" y="6193080"/>
            <a:ext cx="1713960" cy="39492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cs-CZ" sz="2000" spc="-1" strike="noStrike">
                <a:solidFill>
                  <a:srgbClr val="ffffff"/>
                </a:solidFill>
                <a:latin typeface="Calibri"/>
                <a:ea typeface="DejaVu Sans"/>
              </a:rPr>
              <a:t>Eduard Taaffe</a:t>
            </a:r>
            <a:endParaRPr b="0" lang="cs-CZ" sz="2000" spc="-1" strike="noStrike">
              <a:latin typeface="Arial"/>
            </a:endParaRPr>
          </a:p>
        </p:txBody>
      </p:sp>
    </p:spTree>
  </p:cSld>
  <mc:AlternateContent>
    <mc:Choice Requires="p14">
      <p:transition spd="med" p14:dur="700">
        <p:fade/>
      </p:transition>
    </mc:Choice>
    <mc:Fallback>
      <p:transition spd="med">
        <p:fade/>
      </p:transition>
    </mc:Fallback>
  </mc:AlternateContent>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CustomShape 1"/>
          <p:cNvSpPr/>
          <p:nvPr/>
        </p:nvSpPr>
        <p:spPr>
          <a:xfrm>
            <a:off x="513360" y="1033200"/>
            <a:ext cx="11205360" cy="5263920"/>
          </a:xfrm>
          <a:prstGeom prst="rect">
            <a:avLst/>
          </a:prstGeom>
          <a:noFill/>
          <a:ln>
            <a:noFill/>
          </a:ln>
        </p:spPr>
        <p:style>
          <a:lnRef idx="0"/>
          <a:fillRef idx="0"/>
          <a:effectRef idx="0"/>
          <a:fontRef idx="minor"/>
        </p:style>
        <p:txBody>
          <a:bodyPr lIns="90000" rIns="90000" tIns="45000" bIns="45000">
            <a:normAutofit/>
          </a:bodyPr>
          <a:p>
            <a:pPr marL="274320" indent="-227880" algn="just">
              <a:lnSpc>
                <a:spcPct val="90000"/>
              </a:lnSpc>
              <a:spcBef>
                <a:spcPts val="1800"/>
              </a:spcBef>
              <a:buClr>
                <a:srgbClr val="3494ba"/>
              </a:buClr>
              <a:buFont typeface="Arial"/>
              <a:buChar char="▪"/>
            </a:pPr>
            <a:r>
              <a:rPr b="1" lang="cs-CZ" sz="2200" spc="-1" strike="noStrike">
                <a:solidFill>
                  <a:srgbClr val="000000"/>
                </a:solidFill>
                <a:latin typeface="Calibri"/>
              </a:rPr>
              <a:t>Z. č. 221/1924 Sb., o pojištění zaměstnanců pro případ nemoci, invalidity a stáří </a:t>
            </a:r>
            <a:r>
              <a:rPr b="0" lang="cs-CZ" sz="2200" spc="-1" strike="noStrike">
                <a:solidFill>
                  <a:srgbClr val="000000"/>
                </a:solidFill>
                <a:latin typeface="Calibri"/>
              </a:rPr>
              <a:t>– pokrokový zákon, který významnou měrou přispěl k posílení demokratického vývoje v Československu; stal se jednou z nejvýznamnějších sociálních reforem československého zákonodárství mezi dvěma světovými válkami</a:t>
            </a:r>
            <a:endParaRPr b="0" lang="cs-CZ" sz="2200" spc="-1" strike="noStrike">
              <a:latin typeface="Arial"/>
            </a:endParaRPr>
          </a:p>
          <a:p>
            <a:pPr marL="274320" indent="-227880" algn="just">
              <a:lnSpc>
                <a:spcPct val="90000"/>
              </a:lnSpc>
              <a:spcBef>
                <a:spcPts val="1800"/>
              </a:spcBef>
              <a:buClr>
                <a:srgbClr val="3494ba"/>
              </a:buClr>
              <a:buFont typeface="Arial"/>
              <a:buChar char="▪"/>
            </a:pPr>
            <a:r>
              <a:rPr b="0" lang="cs-CZ" sz="2200" spc="-1" strike="noStrike">
                <a:solidFill>
                  <a:srgbClr val="000000"/>
                </a:solidFill>
                <a:latin typeface="Calibri"/>
              </a:rPr>
              <a:t>Koncepce národního pojištění připravovaná v letech 1945 až 1948 vyústila v </a:t>
            </a:r>
            <a:r>
              <a:rPr b="1" lang="cs-CZ" sz="2200" spc="-1" strike="noStrike">
                <a:solidFill>
                  <a:srgbClr val="000000"/>
                </a:solidFill>
                <a:latin typeface="Calibri"/>
              </a:rPr>
              <a:t>zákon č. 99/1948 Sb. o národním pojištění</a:t>
            </a:r>
            <a:r>
              <a:rPr b="0" lang="cs-CZ" sz="2200" spc="-1" strike="noStrike">
                <a:solidFill>
                  <a:srgbClr val="000000"/>
                </a:solidFill>
                <a:latin typeface="Calibri"/>
              </a:rPr>
              <a:t>, který zrušil všechny předchozí zákony z této oblasti. </a:t>
            </a:r>
            <a:endParaRPr b="0" lang="cs-CZ" sz="2200" spc="-1" strike="noStrike">
              <a:latin typeface="Arial"/>
            </a:endParaRPr>
          </a:p>
          <a:p>
            <a:pPr marL="274320" indent="-227880" algn="just">
              <a:lnSpc>
                <a:spcPct val="90000"/>
              </a:lnSpc>
              <a:spcBef>
                <a:spcPts val="1800"/>
              </a:spcBef>
              <a:buClr>
                <a:srgbClr val="3494ba"/>
              </a:buClr>
              <a:buFont typeface="Arial"/>
              <a:buChar char="▪"/>
            </a:pPr>
            <a:r>
              <a:rPr b="1" lang="cs-CZ" sz="2200" spc="-1" strike="noStrike">
                <a:solidFill>
                  <a:srgbClr val="000000"/>
                </a:solidFill>
                <a:latin typeface="Calibri"/>
              </a:rPr>
              <a:t>Z. č. 55/1956 Sb. o sociálním zabezpečení, z. č. 101/1964 Sb., o sociálním zabezpečení, z. č. 121/1975 Sb., o sociálním zabezpečení, z. č. 100/1988 S., o sociálním zabezpečení</a:t>
            </a:r>
            <a:endParaRPr b="0" lang="cs-CZ" sz="2200" spc="-1" strike="noStrike">
              <a:latin typeface="Arial"/>
            </a:endParaRPr>
          </a:p>
          <a:p>
            <a:pPr marL="274320" indent="-227880" algn="just">
              <a:lnSpc>
                <a:spcPct val="90000"/>
              </a:lnSpc>
              <a:spcBef>
                <a:spcPts val="1800"/>
              </a:spcBef>
              <a:buClr>
                <a:srgbClr val="3494ba"/>
              </a:buClr>
              <a:buFont typeface="Arial"/>
              <a:buChar char="▪"/>
            </a:pPr>
            <a:r>
              <a:rPr b="1" lang="cs-CZ" sz="2200" spc="-1" strike="noStrike">
                <a:solidFill>
                  <a:srgbClr val="000000"/>
                </a:solidFill>
                <a:latin typeface="Calibri"/>
              </a:rPr>
              <a:t>V roce 1968 </a:t>
            </a:r>
            <a:r>
              <a:rPr b="0" lang="cs-CZ" sz="2200" spc="-1" strike="noStrike">
                <a:solidFill>
                  <a:srgbClr val="000000"/>
                </a:solidFill>
                <a:latin typeface="Calibri"/>
              </a:rPr>
              <a:t>vzniklo na základě zákona č. 53/1968 Sb., o změnách v organizaci a působnosti některých ústředních orgánů, </a:t>
            </a:r>
            <a:r>
              <a:rPr b="1" lang="cs-CZ" sz="2200" spc="-1" strike="noStrike">
                <a:solidFill>
                  <a:srgbClr val="000000"/>
                </a:solidFill>
                <a:latin typeface="Calibri"/>
              </a:rPr>
              <a:t>Ministerstvo práce a sociálních věcí</a:t>
            </a:r>
            <a:r>
              <a:rPr b="0" lang="cs-CZ" sz="2200" spc="-1" strike="noStrike">
                <a:solidFill>
                  <a:srgbClr val="000000"/>
                </a:solidFill>
                <a:latin typeface="Calibri"/>
              </a:rPr>
              <a:t>. Mělo vykonávat působnost v oblasti sociálního zabezpečení, kterou do té doby zajišťoval Státní úřad sociálního zabezpečení. O </a:t>
            </a:r>
            <a:r>
              <a:rPr b="1" lang="cs-CZ" sz="2200" spc="-1" strike="noStrike">
                <a:solidFill>
                  <a:srgbClr val="000000"/>
                </a:solidFill>
                <a:latin typeface="Calibri"/>
              </a:rPr>
              <a:t>dávkách důchodového zabezpečení začala rozhodovat Správa důchodů v Praze</a:t>
            </a:r>
            <a:r>
              <a:rPr b="0" lang="cs-CZ" sz="2200" spc="-1" strike="noStrike">
                <a:solidFill>
                  <a:srgbClr val="000000"/>
                </a:solidFill>
                <a:latin typeface="Calibri"/>
              </a:rPr>
              <a:t>. Z ní v roce 1969 vznikl </a:t>
            </a:r>
            <a:r>
              <a:rPr b="1" lang="cs-CZ" sz="2200" spc="-1" strike="noStrike">
                <a:solidFill>
                  <a:srgbClr val="000000"/>
                </a:solidFill>
                <a:latin typeface="Calibri"/>
              </a:rPr>
              <a:t>Úřad důchodového zabezpečení v Praze</a:t>
            </a:r>
            <a:r>
              <a:rPr b="0" lang="cs-CZ" sz="2200" spc="-1" strike="noStrike">
                <a:solidFill>
                  <a:srgbClr val="000000"/>
                </a:solidFill>
                <a:latin typeface="Calibri"/>
              </a:rPr>
              <a:t>.</a:t>
            </a:r>
            <a:endParaRPr b="0" lang="cs-CZ" sz="2200" spc="-1" strike="noStrike">
              <a:latin typeface="Arial"/>
            </a:endParaRPr>
          </a:p>
        </p:txBody>
      </p:sp>
      <p:sp>
        <p:nvSpPr>
          <p:cNvPr id="149" name="CustomShape 2"/>
          <p:cNvSpPr/>
          <p:nvPr/>
        </p:nvSpPr>
        <p:spPr>
          <a:xfrm>
            <a:off x="1153800" y="0"/>
            <a:ext cx="9883440" cy="792360"/>
          </a:xfrm>
          <a:prstGeom prst="rect">
            <a:avLst/>
          </a:prstGeom>
          <a:noFill/>
          <a:ln>
            <a:noFill/>
          </a:ln>
        </p:spPr>
        <p:style>
          <a:lnRef idx="0"/>
          <a:fillRef idx="0"/>
          <a:effectRef idx="0"/>
          <a:fontRef idx="minor"/>
        </p:style>
        <p:txBody>
          <a:bodyPr lIns="90000" rIns="90000" tIns="45000" bIns="45000" anchor="b">
            <a:noAutofit/>
          </a:bodyPr>
          <a:p>
            <a:pPr algn="ctr">
              <a:lnSpc>
                <a:spcPct val="90000"/>
              </a:lnSpc>
            </a:pPr>
            <a:r>
              <a:rPr b="1" lang="cs-CZ" sz="4000" spc="-1" strike="noStrike" cap="all">
                <a:solidFill>
                  <a:srgbClr val="3494ba"/>
                </a:solidFill>
                <a:latin typeface="Calibri"/>
              </a:rPr>
              <a:t>SOCIÁLNÍ POJIŠTĚNÍ – HISTORICKÝ EXKURZ</a:t>
            </a:r>
            <a:endParaRPr b="0" lang="cs-CZ" sz="4000" spc="-1" strike="noStrike">
              <a:latin typeface="Arial"/>
            </a:endParaRPr>
          </a:p>
        </p:txBody>
      </p:sp>
    </p:spTree>
  </p:cSld>
  <mc:AlternateContent>
    <mc:Choice Requires="p14">
      <p:transition spd="med" p14:dur="700">
        <p:fade/>
      </p:transition>
    </mc:Choice>
    <mc:Fallback>
      <p:transition spd="med">
        <p:fade/>
      </p:transition>
    </mc:Fallback>
  </mc:AlternateContent>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CustomShape 1"/>
          <p:cNvSpPr/>
          <p:nvPr/>
        </p:nvSpPr>
        <p:spPr>
          <a:xfrm>
            <a:off x="0" y="0"/>
            <a:ext cx="12191400" cy="788040"/>
          </a:xfrm>
          <a:prstGeom prst="rect">
            <a:avLst/>
          </a:prstGeom>
          <a:noFill/>
          <a:ln>
            <a:noFill/>
          </a:ln>
        </p:spPr>
        <p:style>
          <a:lnRef idx="0"/>
          <a:fillRef idx="0"/>
          <a:effectRef idx="0"/>
          <a:fontRef idx="minor"/>
        </p:style>
        <p:txBody>
          <a:bodyPr lIns="90000" rIns="90000" tIns="45000" bIns="45000" anchor="b">
            <a:normAutofit/>
          </a:bodyPr>
          <a:p>
            <a:pPr algn="ctr">
              <a:lnSpc>
                <a:spcPct val="90000"/>
              </a:lnSpc>
            </a:pPr>
            <a:r>
              <a:rPr b="1" lang="cs-CZ" sz="4000" spc="-1" strike="noStrike" cap="all">
                <a:solidFill>
                  <a:srgbClr val="3494ba"/>
                </a:solidFill>
                <a:latin typeface="Calibri"/>
              </a:rPr>
              <a:t>SOCIÁLNÍ POJIŠTĚNÍ - úvod</a:t>
            </a:r>
            <a:endParaRPr b="0" lang="cs-CZ" sz="4000" spc="-1" strike="noStrike">
              <a:latin typeface="Arial"/>
            </a:endParaRPr>
          </a:p>
        </p:txBody>
      </p:sp>
      <p:grpSp>
        <p:nvGrpSpPr>
          <p:cNvPr id="151" name="Group 2"/>
          <p:cNvGrpSpPr/>
          <p:nvPr/>
        </p:nvGrpSpPr>
        <p:grpSpPr>
          <a:xfrm>
            <a:off x="388800" y="1200240"/>
            <a:ext cx="11429280" cy="3903840"/>
            <a:chOff x="388800" y="1200240"/>
            <a:chExt cx="11429280" cy="3903840"/>
          </a:xfrm>
        </p:grpSpPr>
        <p:sp>
          <p:nvSpPr>
            <p:cNvPr id="152" name="CustomShape 3"/>
            <p:cNvSpPr/>
            <p:nvPr/>
          </p:nvSpPr>
          <p:spPr>
            <a:xfrm>
              <a:off x="388800" y="1200240"/>
              <a:ext cx="11429280" cy="650160"/>
            </a:xfrm>
            <a:prstGeom prst="roundRect">
              <a:avLst>
                <a:gd name="adj" fmla="val 16667"/>
              </a:avLst>
            </a:prstGeom>
            <a:ln>
              <a:round/>
            </a:ln>
          </p:spPr>
          <p:style>
            <a:lnRef idx="2">
              <a:schemeClr val="accent2">
                <a:shade val="80000"/>
              </a:schemeClr>
            </a:lnRef>
            <a:fillRef idx="1">
              <a:schemeClr val="lt1"/>
            </a:fillRef>
            <a:effectRef idx="0"/>
            <a:fontRef idx="minor"/>
          </p:style>
          <p:txBody>
            <a:bodyPr lIns="96120" rIns="96120" tIns="51120" bIns="51120" anchor="ctr">
              <a:noAutofit/>
            </a:bodyPr>
            <a:p>
              <a:pPr>
                <a:lnSpc>
                  <a:spcPct val="100000"/>
                </a:lnSpc>
              </a:pPr>
              <a:r>
                <a:rPr b="0" lang="cs-CZ" sz="2600" spc="-1" strike="noStrike">
                  <a:solidFill>
                    <a:srgbClr val="000000"/>
                  </a:solidFill>
                  <a:latin typeface="Calibri"/>
                  <a:ea typeface="DejaVu Sans"/>
                </a:rPr>
                <a:t>- řeší situace, na které se lze dopředu připravit (nemoc, těhotenství apod.);</a:t>
              </a:r>
              <a:endParaRPr b="0" lang="cs-CZ" sz="2600" spc="-1" strike="noStrike">
                <a:latin typeface="Arial"/>
              </a:endParaRPr>
            </a:p>
          </p:txBody>
        </p:sp>
        <p:sp>
          <p:nvSpPr>
            <p:cNvPr id="153" name="CustomShape 4"/>
            <p:cNvSpPr/>
            <p:nvPr/>
          </p:nvSpPr>
          <p:spPr>
            <a:xfrm>
              <a:off x="388800" y="1850760"/>
              <a:ext cx="11429280" cy="650160"/>
            </a:xfrm>
            <a:prstGeom prst="roundRect">
              <a:avLst>
                <a:gd name="adj" fmla="val 16667"/>
              </a:avLst>
            </a:prstGeom>
            <a:ln>
              <a:round/>
            </a:ln>
          </p:spPr>
          <p:style>
            <a:lnRef idx="2">
              <a:schemeClr val="accent2">
                <a:shade val="80000"/>
              </a:schemeClr>
            </a:lnRef>
            <a:fillRef idx="1">
              <a:schemeClr val="lt1"/>
            </a:fillRef>
            <a:effectRef idx="0"/>
            <a:fontRef idx="minor"/>
          </p:style>
          <p:txBody>
            <a:bodyPr lIns="96120" rIns="96120" tIns="51120" bIns="51120" anchor="ctr">
              <a:noAutofit/>
            </a:bodyPr>
            <a:p>
              <a:pPr>
                <a:lnSpc>
                  <a:spcPct val="100000"/>
                </a:lnSpc>
              </a:pPr>
              <a:r>
                <a:rPr b="0" lang="cs-CZ" sz="2600" spc="-1" strike="noStrike">
                  <a:solidFill>
                    <a:srgbClr val="3494ba"/>
                  </a:solidFill>
                  <a:latin typeface="Calibri"/>
                  <a:ea typeface="DejaVu Sans"/>
                </a:rPr>
                <a:t>-</a:t>
              </a:r>
              <a:r>
                <a:rPr b="0" lang="cs-CZ" sz="2600" spc="-1" strike="noStrike">
                  <a:solidFill>
                    <a:srgbClr val="000000"/>
                  </a:solidFill>
                  <a:latin typeface="Calibri"/>
                  <a:ea typeface="DejaVu Sans"/>
                </a:rPr>
                <a:t> </a:t>
              </a:r>
              <a:r>
                <a:rPr b="0" lang="cs-CZ" sz="2600" spc="-1" strike="noStrike">
                  <a:solidFill>
                    <a:srgbClr val="3494ba"/>
                  </a:solidFill>
                  <a:latin typeface="Calibri"/>
                  <a:ea typeface="DejaVu Sans"/>
                </a:rPr>
                <a:t>označuje institucionalizovaný systém, kterým se občan sám svou činností povinně zajišťuje pro případ budoucí pojistné události</a:t>
              </a:r>
              <a:r>
                <a:rPr b="0" lang="cs-CZ" sz="2600" spc="-1" strike="noStrike">
                  <a:solidFill>
                    <a:srgbClr val="000000"/>
                  </a:solidFill>
                  <a:latin typeface="Calibri"/>
                  <a:ea typeface="DejaVu Sans"/>
                </a:rPr>
                <a:t>;</a:t>
              </a:r>
              <a:endParaRPr b="0" lang="cs-CZ" sz="2600" spc="-1" strike="noStrike">
                <a:latin typeface="Arial"/>
              </a:endParaRPr>
            </a:p>
          </p:txBody>
        </p:sp>
        <p:sp>
          <p:nvSpPr>
            <p:cNvPr id="154" name="CustomShape 5"/>
            <p:cNvSpPr/>
            <p:nvPr/>
          </p:nvSpPr>
          <p:spPr>
            <a:xfrm>
              <a:off x="388800" y="2501640"/>
              <a:ext cx="11429280" cy="650160"/>
            </a:xfrm>
            <a:prstGeom prst="roundRect">
              <a:avLst>
                <a:gd name="adj" fmla="val 16667"/>
              </a:avLst>
            </a:prstGeom>
            <a:ln>
              <a:round/>
            </a:ln>
          </p:spPr>
          <p:style>
            <a:lnRef idx="2">
              <a:schemeClr val="accent2">
                <a:shade val="80000"/>
              </a:schemeClr>
            </a:lnRef>
            <a:fillRef idx="1">
              <a:schemeClr val="lt1"/>
            </a:fillRef>
            <a:effectRef idx="0"/>
            <a:fontRef idx="minor"/>
          </p:style>
          <p:txBody>
            <a:bodyPr lIns="96120" rIns="96120" tIns="51120" bIns="51120" anchor="ctr">
              <a:noAutofit/>
            </a:bodyPr>
            <a:p>
              <a:pPr>
                <a:lnSpc>
                  <a:spcPct val="100000"/>
                </a:lnSpc>
              </a:pPr>
              <a:r>
                <a:rPr b="0" lang="cs-CZ" sz="2600" spc="-1" strike="noStrike">
                  <a:solidFill>
                    <a:srgbClr val="000000"/>
                  </a:solidFill>
                  <a:latin typeface="Calibri"/>
                  <a:ea typeface="DejaVu Sans"/>
                </a:rPr>
                <a:t>- doplňkem mohou být i sociální fondy (dobrovolná/povinná povaha), jimiž se doplňuje povinné soc. pojištění, tzv. doplňkový systém = připojištění;</a:t>
              </a:r>
              <a:endParaRPr b="0" lang="cs-CZ" sz="2600" spc="-1" strike="noStrike">
                <a:latin typeface="Arial"/>
              </a:endParaRPr>
            </a:p>
          </p:txBody>
        </p:sp>
        <p:sp>
          <p:nvSpPr>
            <p:cNvPr id="155" name="CustomShape 6"/>
            <p:cNvSpPr/>
            <p:nvPr/>
          </p:nvSpPr>
          <p:spPr>
            <a:xfrm>
              <a:off x="388800" y="3152520"/>
              <a:ext cx="11429280" cy="650160"/>
            </a:xfrm>
            <a:prstGeom prst="roundRect">
              <a:avLst>
                <a:gd name="adj" fmla="val 16667"/>
              </a:avLst>
            </a:prstGeom>
            <a:ln>
              <a:round/>
            </a:ln>
          </p:spPr>
          <p:style>
            <a:lnRef idx="2">
              <a:schemeClr val="accent2">
                <a:shade val="80000"/>
              </a:schemeClr>
            </a:lnRef>
            <a:fillRef idx="1">
              <a:schemeClr val="lt1"/>
            </a:fillRef>
            <a:effectRef idx="0"/>
            <a:fontRef idx="minor"/>
          </p:style>
          <p:txBody>
            <a:bodyPr lIns="96120" rIns="96120" tIns="51120" bIns="51120" anchor="ctr">
              <a:noAutofit/>
            </a:bodyPr>
            <a:p>
              <a:pPr>
                <a:lnSpc>
                  <a:spcPct val="100000"/>
                </a:lnSpc>
              </a:pPr>
              <a:r>
                <a:rPr b="0" lang="cs-CZ" sz="2600" spc="-1" strike="noStrike">
                  <a:solidFill>
                    <a:srgbClr val="000000"/>
                  </a:solidFill>
                  <a:latin typeface="Calibri"/>
                  <a:ea typeface="DejaVu Sans"/>
                </a:rPr>
                <a:t>- spravuje veřejnoprávní instituce (stát);</a:t>
              </a:r>
              <a:endParaRPr b="0" lang="cs-CZ" sz="2600" spc="-1" strike="noStrike">
                <a:latin typeface="Arial"/>
              </a:endParaRPr>
            </a:p>
          </p:txBody>
        </p:sp>
        <p:sp>
          <p:nvSpPr>
            <p:cNvPr id="156" name="CustomShape 7"/>
            <p:cNvSpPr/>
            <p:nvPr/>
          </p:nvSpPr>
          <p:spPr>
            <a:xfrm>
              <a:off x="388800" y="3803040"/>
              <a:ext cx="11429280" cy="650160"/>
            </a:xfrm>
            <a:prstGeom prst="roundRect">
              <a:avLst>
                <a:gd name="adj" fmla="val 16667"/>
              </a:avLst>
            </a:prstGeom>
            <a:ln>
              <a:round/>
            </a:ln>
          </p:spPr>
          <p:style>
            <a:lnRef idx="2">
              <a:schemeClr val="accent2">
                <a:shade val="80000"/>
              </a:schemeClr>
            </a:lnRef>
            <a:fillRef idx="1">
              <a:schemeClr val="lt1"/>
            </a:fillRef>
            <a:effectRef idx="0"/>
            <a:fontRef idx="minor"/>
          </p:style>
          <p:txBody>
            <a:bodyPr lIns="96120" rIns="96120" tIns="51120" bIns="51120" anchor="ctr">
              <a:noAutofit/>
            </a:bodyPr>
            <a:p>
              <a:pPr>
                <a:lnSpc>
                  <a:spcPct val="100000"/>
                </a:lnSpc>
              </a:pPr>
              <a:r>
                <a:rPr b="0" lang="cs-CZ" sz="2600" spc="-1" strike="noStrike">
                  <a:solidFill>
                    <a:srgbClr val="000000"/>
                  </a:solidFill>
                  <a:latin typeface="Calibri"/>
                  <a:ea typeface="DejaVu Sans"/>
                </a:rPr>
                <a:t>- fondy mohou spravovat soukromoprávní i veřejnoprávní instituce;</a:t>
              </a:r>
              <a:endParaRPr b="0" lang="cs-CZ" sz="2600" spc="-1" strike="noStrike">
                <a:latin typeface="Arial"/>
              </a:endParaRPr>
            </a:p>
          </p:txBody>
        </p:sp>
        <p:sp>
          <p:nvSpPr>
            <p:cNvPr id="157" name="CustomShape 8"/>
            <p:cNvSpPr/>
            <p:nvPr/>
          </p:nvSpPr>
          <p:spPr>
            <a:xfrm>
              <a:off x="388800" y="4453920"/>
              <a:ext cx="11429280" cy="650160"/>
            </a:xfrm>
            <a:prstGeom prst="roundRect">
              <a:avLst>
                <a:gd name="adj" fmla="val 16667"/>
              </a:avLst>
            </a:prstGeom>
            <a:ln>
              <a:round/>
            </a:ln>
          </p:spPr>
          <p:style>
            <a:lnRef idx="2">
              <a:schemeClr val="accent2">
                <a:shade val="80000"/>
              </a:schemeClr>
            </a:lnRef>
            <a:fillRef idx="1">
              <a:schemeClr val="lt1"/>
            </a:fillRef>
            <a:effectRef idx="0"/>
            <a:fontRef idx="minor"/>
          </p:style>
          <p:txBody>
            <a:bodyPr lIns="96120" rIns="96120" tIns="51120" bIns="51120" anchor="ctr">
              <a:noAutofit/>
            </a:bodyPr>
            <a:p>
              <a:pPr>
                <a:lnSpc>
                  <a:spcPct val="100000"/>
                </a:lnSpc>
              </a:pPr>
              <a:r>
                <a:rPr b="0" lang="cs-CZ" sz="2600" spc="-1" strike="noStrike">
                  <a:solidFill>
                    <a:srgbClr val="000000"/>
                  </a:solidFill>
                  <a:latin typeface="Calibri"/>
                  <a:ea typeface="DejaVu Sans"/>
                </a:rPr>
                <a:t>- je založeno na solidaritě.</a:t>
              </a:r>
              <a:endParaRPr b="0" lang="cs-CZ" sz="2600" spc="-1" strike="noStrike">
                <a:latin typeface="Arial"/>
              </a:endParaRPr>
            </a:p>
          </p:txBody>
        </p:sp>
      </p:grpSp>
    </p:spTree>
  </p:cSld>
  <mc:AlternateContent>
    <mc:Choice Requires="p14">
      <p:transition spd="med" p14:dur="700">
        <p:fade/>
      </p:transition>
    </mc:Choice>
    <mc:Fallback>
      <p:transition spd="med">
        <p:fade/>
      </p:transition>
    </mc:Fallback>
  </mc:AlternateContent>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E382D75-6DC6-4908-8B05-64D061C4B1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Širokoúhlá prezentace o zdraví a životním stylu</Template>
  <TotalTime>1</TotalTime>
  <Application>LibreOffice/6.1.6.3$Windows_x86 LibreOffice_project/5896ab1714085361c45cf540f76f60673dd96a72</Application>
  <Words>2443</Words>
  <Paragraphs>236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2016-11-08T16:13:18Z</dcterms:created>
  <dc:creator/>
  <dc:description/>
  <dc:language>cs-CZ</dc:language>
  <cp:lastModifiedBy/>
  <dcterms:modified xsi:type="dcterms:W3CDTF">2020-01-06T12:08:16Z</dcterms:modified>
  <cp:revision>3</cp:revision>
  <dc:subject/>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20</vt:i4>
  </property>
  <property fmtid="{D5CDD505-2E9C-101B-9397-08002B2CF9AE}" pid="8" name="PresentationFormat">
    <vt:lpwstr>Custom</vt:lpwstr>
  </property>
  <property fmtid="{D5CDD505-2E9C-101B-9397-08002B2CF9AE}" pid="9" name="ScaleCrop">
    <vt:bool>0</vt:bool>
  </property>
  <property fmtid="{D5CDD505-2E9C-101B-9397-08002B2CF9AE}" pid="10" name="ShareDoc">
    <vt:bool>0</vt:bool>
  </property>
  <property fmtid="{D5CDD505-2E9C-101B-9397-08002B2CF9AE}" pid="11" name="Slides">
    <vt:i4>41</vt:i4>
  </property>
  <property fmtid="{D5CDD505-2E9C-101B-9397-08002B2CF9AE}" pid="12" name="_TemplateID">
    <vt:lpwstr>TC029223919991</vt:lpwstr>
  </property>
</Properties>
</file>