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84" r:id="rId3"/>
    <p:sldId id="273" r:id="rId4"/>
    <p:sldId id="278" r:id="rId5"/>
    <p:sldId id="281" r:id="rId6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114" d="100"/>
          <a:sy n="114" d="100"/>
        </p:scale>
        <p:origin x="474" y="10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22.03.2021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22.03.2021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22.03.2021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ma.diakonie.cz/" TargetMode="External"/><Relationship Id="rId2" Type="http://schemas.openxmlformats.org/officeDocument/2006/relationships/hyperlink" Target="https://doma.diakonie.cz/doma-v-krajich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vltava.rozhlas.cz/bohosluzba-ceskobratrske-cirkve-evangelicke-z-kostela-u-jakobova-zebriku-v-praze-759268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 dirty="0"/>
              <a:t>ZÁKLADY EKONOMIKY A SOCIÁLNÍ EKONOMIKY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05781" y="5013176"/>
            <a:ext cx="11377264" cy="1584176"/>
          </a:xfrm>
        </p:spPr>
        <p:txBody>
          <a:bodyPr rtlCol="0">
            <a:noAutofit/>
          </a:bodyPr>
          <a:lstStyle/>
          <a:p>
            <a:pPr algn="r"/>
            <a:r>
              <a:rPr lang="cs-CZ" sz="3200" dirty="0">
                <a:latin typeface="+mj-lt"/>
              </a:rPr>
              <a:t>Lucie Michalová a Petr Bruna</a:t>
            </a:r>
          </a:p>
          <a:p>
            <a:pPr algn="r"/>
            <a:r>
              <a:rPr lang="cs-CZ" sz="3200" dirty="0" err="1">
                <a:latin typeface="+mj-lt"/>
              </a:rPr>
              <a:t>Jabok</a:t>
            </a:r>
            <a:endParaRPr lang="cs-CZ" sz="3200" dirty="0">
              <a:latin typeface="+mj-lt"/>
            </a:endParaRPr>
          </a:p>
          <a:p>
            <a:pPr algn="r"/>
            <a:r>
              <a:rPr lang="cs-CZ" sz="3200" dirty="0">
                <a:latin typeface="+mj-lt"/>
              </a:rPr>
              <a:t>kombinované studium</a:t>
            </a: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BACKROUND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tomto předmětu budeme vyučovat Projektové řízení se zaměřením přípravu projektu.</a:t>
            </a:r>
          </a:p>
          <a:p>
            <a:r>
              <a:rPr lang="cs-CZ" dirty="0"/>
              <a:t>Učební látka bude vysvětlována také na příkladu projektu DOMA – Diakonie Otevírá Možnosti Azylantům, který realizovala Diakonie ČCE a kterého jsme oba byli součástí.</a:t>
            </a:r>
          </a:p>
          <a:p>
            <a:r>
              <a:rPr lang="cs-CZ" dirty="0"/>
              <a:t>Projekt DOMA se zaměřoval na sociální začleňování rodin migrantů do české společnosti a místních komunit.</a:t>
            </a:r>
          </a:p>
          <a:p>
            <a:r>
              <a:rPr lang="cs-CZ" dirty="0"/>
              <a:t>Vaším úkolem pro získání zápočtu bude připravit vlastní projekt. Osnovu projektu budete mít k dispozici.</a:t>
            </a:r>
          </a:p>
        </p:txBody>
      </p:sp>
    </p:spTree>
    <p:extLst>
      <p:ext uri="{BB962C8B-B14F-4D97-AF65-F5344CB8AC3E}">
        <p14:creationId xmlns:p14="http://schemas.microsoft.com/office/powerpoint/2010/main" val="203458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4F5FE-81D2-4109-B84A-1ADE50565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ČÍM SE BUDEME ZABÝVAT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CED88CE-A4FB-4373-9138-B1EC51CC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13892" y="1905000"/>
            <a:ext cx="10513168" cy="4836368"/>
          </a:xfrm>
        </p:spPr>
        <p:txBody>
          <a:bodyPr>
            <a:normAutofit/>
          </a:bodyPr>
          <a:lstStyle/>
          <a:p>
            <a:r>
              <a:rPr lang="cs-CZ" dirty="0"/>
              <a:t>Co je projekt – Petr</a:t>
            </a:r>
          </a:p>
          <a:p>
            <a:r>
              <a:rPr lang="cs-CZ" dirty="0"/>
              <a:t>Cíle projektu, cílová skupina, výstupy, indikátory - Petr</a:t>
            </a:r>
          </a:p>
          <a:p>
            <a:r>
              <a:rPr lang="cs-CZ" dirty="0"/>
              <a:t>Projektové aktivity, časový harmonogram, rizika projektu - Lucie</a:t>
            </a:r>
          </a:p>
          <a:p>
            <a:r>
              <a:rPr lang="cs-CZ" dirty="0"/>
              <a:t>Projektový tým - Lucie</a:t>
            </a:r>
          </a:p>
          <a:p>
            <a:r>
              <a:rPr lang="cs-CZ" dirty="0"/>
              <a:t>Rozpočet projektu - Lucie</a:t>
            </a:r>
          </a:p>
          <a:p>
            <a:r>
              <a:rPr lang="cs-CZ" dirty="0"/>
              <a:t>Samostatná práce – tvorba vlastního projektu - vy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340F033-6A8E-47F1-96A8-800A472D1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H="1">
            <a:off x="12188824" y="1905000"/>
            <a:ext cx="602331" cy="4953000"/>
          </a:xfrm>
        </p:spPr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94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916832"/>
            <a:ext cx="11449272" cy="4666530"/>
          </a:xfrm>
        </p:spPr>
        <p:txBody>
          <a:bodyPr/>
          <a:lstStyle/>
          <a:p>
            <a:r>
              <a:rPr lang="cs-CZ" dirty="0" err="1"/>
              <a:t>Bruce</a:t>
            </a:r>
            <a:r>
              <a:rPr lang="cs-CZ" dirty="0"/>
              <a:t>, Andy, </a:t>
            </a:r>
            <a:r>
              <a:rPr lang="cs-CZ" dirty="0" err="1"/>
              <a:t>Landgon</a:t>
            </a:r>
            <a:r>
              <a:rPr lang="cs-CZ" dirty="0"/>
              <a:t>, </a:t>
            </a:r>
            <a:r>
              <a:rPr lang="cs-CZ" dirty="0" err="1"/>
              <a:t>Ken</a:t>
            </a:r>
            <a:r>
              <a:rPr lang="cs-CZ" dirty="0"/>
              <a:t>: Řízení projektu. </a:t>
            </a:r>
            <a:r>
              <a:rPr lang="cs-CZ" dirty="0" err="1"/>
              <a:t>Slovart</a:t>
            </a:r>
            <a:r>
              <a:rPr lang="cs-CZ" dirty="0"/>
              <a:t>; Praha 2003</a:t>
            </a:r>
          </a:p>
          <a:p>
            <a:r>
              <a:rPr lang="cs-CZ" dirty="0"/>
              <a:t>Svozilová, Alena: Projektový management.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2006</a:t>
            </a:r>
          </a:p>
          <a:p>
            <a:r>
              <a:rPr lang="cs-CZ" dirty="0"/>
              <a:t>Dvořák, Drahoslav: Řízení projektů.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; Brno 2008</a:t>
            </a:r>
          </a:p>
          <a:p>
            <a:r>
              <a:rPr lang="cs-CZ" dirty="0">
                <a:solidFill>
                  <a:srgbClr val="00B0F0"/>
                </a:solidFill>
              </a:rPr>
              <a:t>Boukal, Petr a kol.: </a:t>
            </a:r>
            <a:r>
              <a:rPr lang="cs-CZ" dirty="0" err="1">
                <a:solidFill>
                  <a:srgbClr val="00B0F0"/>
                </a:solidFill>
              </a:rPr>
              <a:t>Fundraising</a:t>
            </a:r>
            <a:r>
              <a:rPr lang="cs-CZ" dirty="0">
                <a:solidFill>
                  <a:srgbClr val="00B0F0"/>
                </a:solidFill>
              </a:rPr>
              <a:t> pro neziskové organizace. </a:t>
            </a:r>
            <a:r>
              <a:rPr lang="cs-CZ" dirty="0" err="1">
                <a:solidFill>
                  <a:srgbClr val="00B0F0"/>
                </a:solidFill>
              </a:rPr>
              <a:t>Grada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2013</a:t>
            </a:r>
          </a:p>
          <a:p>
            <a:r>
              <a:rPr lang="cs-CZ" dirty="0">
                <a:solidFill>
                  <a:srgbClr val="00B0F0"/>
                </a:solidFill>
              </a:rPr>
              <a:t>Šedivý, Marek, </a:t>
            </a:r>
            <a:r>
              <a:rPr lang="cs-CZ" dirty="0" err="1">
                <a:solidFill>
                  <a:srgbClr val="00B0F0"/>
                </a:solidFill>
              </a:rPr>
              <a:t>Medlíková</a:t>
            </a:r>
            <a:r>
              <a:rPr lang="cs-CZ" dirty="0">
                <a:solidFill>
                  <a:srgbClr val="00B0F0"/>
                </a:solidFill>
              </a:rPr>
              <a:t>, Olga: Public relations, </a:t>
            </a:r>
            <a:r>
              <a:rPr lang="cs-CZ" dirty="0" err="1">
                <a:solidFill>
                  <a:srgbClr val="00B0F0"/>
                </a:solidFill>
              </a:rPr>
              <a:t>Fundraising</a:t>
            </a:r>
            <a:r>
              <a:rPr lang="cs-CZ" dirty="0">
                <a:solidFill>
                  <a:srgbClr val="00B0F0"/>
                </a:solidFill>
              </a:rPr>
              <a:t> a Lobbing. </a:t>
            </a:r>
            <a:r>
              <a:rPr lang="cs-CZ" dirty="0" err="1">
                <a:solidFill>
                  <a:srgbClr val="00B0F0"/>
                </a:solidFill>
              </a:rPr>
              <a:t>Grada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2012</a:t>
            </a:r>
          </a:p>
          <a:p>
            <a:r>
              <a:rPr lang="cs-CZ" dirty="0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dirty="0" err="1">
                <a:solidFill>
                  <a:srgbClr val="00B0F0"/>
                </a:solidFill>
              </a:rPr>
              <a:t>Oeconomica</a:t>
            </a:r>
            <a:r>
              <a:rPr lang="cs-CZ" dirty="0">
                <a:solidFill>
                  <a:srgbClr val="00B0F0"/>
                </a:solidFill>
              </a:rPr>
              <a:t>; Praha 2010</a:t>
            </a:r>
          </a:p>
          <a:p>
            <a:r>
              <a:rPr lang="cs-CZ" dirty="0"/>
              <a:t>Slavík, Jakub: Finanční průvodce nefinančního manažera.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2013</a:t>
            </a:r>
          </a:p>
          <a:p>
            <a:r>
              <a:rPr lang="cs-CZ" dirty="0"/>
              <a:t>Novotný, Pavel: Účetnictví pro úplné začátečníky.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; Praha 2017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CD7251-7683-47BE-B58C-EE807D151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1628800"/>
            <a:ext cx="9143998" cy="4464496"/>
          </a:xfrm>
        </p:spPr>
        <p:txBody>
          <a:bodyPr>
            <a:normAutofit/>
          </a:bodyPr>
          <a:lstStyle/>
          <a:p>
            <a:r>
              <a:rPr lang="cs-CZ" sz="3600" dirty="0"/>
              <a:t>PROJEKT DOMA</a:t>
            </a:r>
            <a:br>
              <a:rPr lang="cs-CZ" sz="3600" dirty="0"/>
            </a:br>
            <a:br>
              <a:rPr lang="cs-CZ" sz="3600" dirty="0"/>
            </a:br>
            <a:r>
              <a:rPr lang="cs-CZ" sz="2400" dirty="0">
                <a:hlinkClick r:id="rId2"/>
              </a:rPr>
              <a:t> https://doma.diakonie.cz/doma-v-krajich/ </a:t>
            </a:r>
            <a:r>
              <a:rPr lang="cs-CZ" sz="2200" u="sng" dirty="0">
                <a:hlinkClick r:id="rId3"/>
              </a:rPr>
              <a:t>/</a:t>
            </a:r>
            <a:br>
              <a:rPr lang="cs-CZ" sz="2200" u="sng" dirty="0"/>
            </a:br>
            <a:br>
              <a:rPr lang="cs-CZ" sz="2200" u="sng" dirty="0"/>
            </a:br>
            <a:br>
              <a:rPr lang="cs-CZ" sz="2200" u="sng" dirty="0"/>
            </a:br>
            <a:br>
              <a:rPr lang="cs-CZ" sz="2200" u="sng" dirty="0"/>
            </a:br>
            <a:r>
              <a:rPr lang="cs-CZ" sz="2400" u="sng" dirty="0">
                <a:hlinkClick r:id="rId4"/>
              </a:rPr>
              <a:t>https://vltava.rozhlas.cz/bohosluzba-ceskobratrske-cirkve-evangelicke-z-kostela-u-jakobova-zebriku-v-praze-7592686</a:t>
            </a:r>
            <a:br>
              <a:rPr lang="cs-CZ" sz="2400" dirty="0"/>
            </a:br>
            <a:br>
              <a:rPr lang="cs-CZ" sz="2200" u="sng" dirty="0"/>
            </a:b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470841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1564</TotalTime>
  <Words>281</Words>
  <Application>Microsoft Office PowerPoint</Application>
  <PresentationFormat>Vlastní</PresentationFormat>
  <Paragraphs>27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Consolas</vt:lpstr>
      <vt:lpstr>Corbel</vt:lpstr>
      <vt:lpstr>Školní tabule 16×9</vt:lpstr>
      <vt:lpstr>ZÁKLADY EKONOMIKY A SOCIÁLNÍ EKONOMIKY </vt:lpstr>
      <vt:lpstr>BACKROUND</vt:lpstr>
      <vt:lpstr>ČÍM SE BUDEME ZABÝVAT</vt:lpstr>
      <vt:lpstr>DOPORUČENÁ LITERATURA</vt:lpstr>
      <vt:lpstr>PROJEKT DOMA   https://doma.diakonie.cz/doma-v-krajich/ /    https://vltava.rozhlas.cz/bohosluzba-ceskobratrske-cirkve-evangelicke-z-kostela-u-jakobova-zebriku-v-praze-7592686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Petr Bruna (YMCA Praha)</cp:lastModifiedBy>
  <cp:revision>39</cp:revision>
  <dcterms:created xsi:type="dcterms:W3CDTF">2018-09-04T08:26:18Z</dcterms:created>
  <dcterms:modified xsi:type="dcterms:W3CDTF">2021-03-22T14:46:35Z</dcterms:modified>
</cp:coreProperties>
</file>