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je projekt?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24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5" y="792637"/>
            <a:ext cx="10070144" cy="5418604"/>
          </a:xfrm>
        </p:spPr>
      </p:pic>
    </p:spTree>
    <p:extLst>
      <p:ext uri="{BB962C8B-B14F-4D97-AF65-F5344CB8AC3E}">
        <p14:creationId xmlns:p14="http://schemas.microsoft.com/office/powerpoint/2010/main" val="411463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 projektová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Velmi populární slovo, zažíváme jeho strmou inflaci</a:t>
            </a:r>
          </a:p>
          <a:p>
            <a:r>
              <a:rPr lang="cs-CZ" dirty="0"/>
              <a:t>Každý mluví o nějakém svém projektu, na kterém pracuje, a může jít nakonec „jen“ o ptačí budku</a:t>
            </a:r>
          </a:p>
          <a:p>
            <a:r>
              <a:rPr lang="cs-CZ" dirty="0"/>
              <a:t>Ale proč ne vlastně? I postavení budky pro ptáky vyžaduje: </a:t>
            </a:r>
          </a:p>
          <a:p>
            <a:pPr marL="0" indent="0">
              <a:buNone/>
            </a:pPr>
            <a:r>
              <a:rPr lang="cs-CZ" dirty="0"/>
              <a:t>pojmenování problému (jak se mají ptáci v zimě?), </a:t>
            </a:r>
          </a:p>
          <a:p>
            <a:pPr marL="0" indent="0">
              <a:buNone/>
            </a:pPr>
            <a:r>
              <a:rPr lang="cs-CZ" dirty="0"/>
              <a:t>stanovení harmonogramu (jeden víkend seženu dřevo a zkontroluji nářadí a další víkend ji postavím) </a:t>
            </a:r>
          </a:p>
          <a:p>
            <a:pPr marL="0" indent="0">
              <a:buNone/>
            </a:pPr>
            <a:r>
              <a:rPr lang="cs-CZ" dirty="0"/>
              <a:t>a dílčích cílů (sehnání materiálu, kontrola nářadí, konzultace s odborníky neboli návštěva kutil.cz), </a:t>
            </a:r>
          </a:p>
          <a:p>
            <a:pPr marL="0" indent="0">
              <a:buNone/>
            </a:pPr>
            <a:r>
              <a:rPr lang="cs-CZ" dirty="0"/>
              <a:t>předpovídání rizik (Mají v Hobby otevřeno? Mám pilku na dřevo?) </a:t>
            </a:r>
          </a:p>
          <a:p>
            <a:pPr marL="0" indent="0">
              <a:buNone/>
            </a:pPr>
            <a:r>
              <a:rPr lang="cs-CZ" dirty="0"/>
              <a:t>atpod.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07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projekt a projektová práce?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Projektové uvažování odráží naše současné byrokratické a technokratické nastavení</a:t>
            </a:r>
          </a:p>
          <a:p>
            <a:r>
              <a:rPr lang="cs-CZ" dirty="0"/>
              <a:t>Chceme být ve všem co nejvíc efektivní a výkonní, a proto chceme předcházet rizikům, stanovovat indikátory, plánovat, evaluovat či monitorovat, abychom se mohli učit ze současných chyb nebo úspěchů a být příště ještě lepší</a:t>
            </a:r>
          </a:p>
          <a:p>
            <a:r>
              <a:rPr lang="cs-CZ" dirty="0"/>
              <a:t>mezi projekty můžeme vlastně zahrnout vše, co potřebuje síťování s dalšími, rozpočet, shánění vhodného prostoru, časové rozvržení, propagaci apod. (dětský den, rekonstrukce sklepa a vytvoření nízkoprahového klubu, vysazení aleje ke kapličce apod., provoz sociální služby, vydání knihy)</a:t>
            </a:r>
          </a:p>
        </p:txBody>
      </p:sp>
    </p:spTree>
    <p:extLst>
      <p:ext uri="{BB962C8B-B14F-4D97-AF65-F5344CB8AC3E}">
        <p14:creationId xmlns:p14="http://schemas.microsoft.com/office/powerpoint/2010/main" val="389196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Fiktivní příklad projektu Alejí ke kapličce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485291"/>
            <a:ext cx="9601196" cy="364978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Pojmenování problému a kontextu: rád se procházím polní cestou ke kapličce, chybí však alej a posezení, využitelné pro místní i turisty, alej dává stín, brání větru i sněhu, je estetická, zadržuje vodu, přiláká zvěř atd.</a:t>
            </a:r>
          </a:p>
          <a:p>
            <a:r>
              <a:rPr lang="cs-CZ" dirty="0"/>
              <a:t>Konzultace s odborníkem o vhodnosti druhu stromu, době zasazení a následné péči</a:t>
            </a:r>
          </a:p>
          <a:p>
            <a:r>
              <a:rPr lang="cs-CZ" dirty="0"/>
              <a:t>Kontaktování institucí o finančním, materiálním nebo dobrovolném zapojení (obec, farnost, hasiči, turistický klub, Sokol, klub seniorů, regionální muzeum, památkáři)</a:t>
            </a:r>
          </a:p>
          <a:p>
            <a:r>
              <a:rPr lang="cs-CZ" dirty="0"/>
              <a:t>Grantová žádost k vybrané nadaci o komunitní projekt, ke kraji na rozvoj obce</a:t>
            </a:r>
          </a:p>
          <a:p>
            <a:r>
              <a:rPr lang="cs-CZ" dirty="0"/>
              <a:t>Uspořádání dobrovolnického zapojení s následným zábavním programem</a:t>
            </a:r>
          </a:p>
          <a:p>
            <a:r>
              <a:rPr lang="cs-CZ" dirty="0"/>
              <a:t>Zanesení do map (mapy.cz), místních turistických aplikací a informačního centra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56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Vlastní reflexe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535416"/>
            <a:ext cx="9601196" cy="3318936"/>
          </a:xfrm>
        </p:spPr>
        <p:txBody>
          <a:bodyPr>
            <a:normAutofit/>
          </a:bodyPr>
          <a:lstStyle/>
          <a:p>
            <a:r>
              <a:rPr lang="cs-CZ" dirty="0"/>
              <a:t>Máte zkušenosti s nějakým projektem, organizováním akce, v rámci rodiny, školy, obce, zájmové oblasti apod.</a:t>
            </a:r>
          </a:p>
          <a:p>
            <a:r>
              <a:rPr lang="cs-CZ" dirty="0"/>
              <a:t>Co jste se při tom projektu naučili? Co z toho pro vás vyplynulo jako důležité?</a:t>
            </a:r>
          </a:p>
          <a:p>
            <a:r>
              <a:rPr lang="cs-CZ" dirty="0"/>
              <a:t>Co se povedlo / nepovedlo? </a:t>
            </a:r>
          </a:p>
          <a:p>
            <a:r>
              <a:rPr lang="cs-CZ" dirty="0"/>
              <a:t>Jakým nástrahám jste museli čelit?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919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390</TotalTime>
  <Words>392</Words>
  <Application>Microsoft Office PowerPoint</Application>
  <PresentationFormat>Širokoúhlá obrazovka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Organika</vt:lpstr>
      <vt:lpstr>Co je projekt?</vt:lpstr>
      <vt:lpstr>Prezentace aplikace PowerPoint</vt:lpstr>
      <vt:lpstr>Projekt a projektová práce</vt:lpstr>
      <vt:lpstr>Co je projekt a projektová práce?</vt:lpstr>
      <vt:lpstr>Fiktivní příklad projektu Alejí ke kapličce</vt:lpstr>
      <vt:lpstr>Vlastní reflexe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je to projekt?</dc:title>
  <dc:creator>Petr Bruna</dc:creator>
  <cp:lastModifiedBy>Petr Bruna (YMCA Praha)</cp:lastModifiedBy>
  <cp:revision>22</cp:revision>
  <dcterms:created xsi:type="dcterms:W3CDTF">2018-08-07T09:01:48Z</dcterms:created>
  <dcterms:modified xsi:type="dcterms:W3CDTF">2020-04-05T14:35:14Z</dcterms:modified>
</cp:coreProperties>
</file>