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9" r:id="rId3"/>
    <p:sldId id="278" r:id="rId4"/>
    <p:sldId id="274" r:id="rId5"/>
    <p:sldId id="275" r:id="rId6"/>
    <p:sldId id="257" r:id="rId7"/>
    <p:sldId id="273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76" r:id="rId16"/>
    <p:sldId id="280" r:id="rId17"/>
    <p:sldId id="281" r:id="rId18"/>
    <p:sldId id="265" r:id="rId19"/>
    <p:sldId id="266" r:id="rId20"/>
    <p:sldId id="267" r:id="rId21"/>
    <p:sldId id="284" r:id="rId22"/>
    <p:sldId id="285" r:id="rId23"/>
    <p:sldId id="268" r:id="rId24"/>
    <p:sldId id="286" r:id="rId25"/>
    <p:sldId id="269" r:id="rId26"/>
    <p:sldId id="270" r:id="rId27"/>
    <p:sldId id="271" r:id="rId28"/>
    <p:sldId id="282" r:id="rId29"/>
    <p:sldId id="283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7" r:id="rId38"/>
    <p:sldId id="294" r:id="rId39"/>
    <p:sldId id="295" r:id="rId40"/>
    <p:sldId id="296" r:id="rId41"/>
    <p:sldId id="298" r:id="rId42"/>
    <p:sldId id="299" r:id="rId43"/>
    <p:sldId id="30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2" r:id="rId64"/>
    <p:sldId id="327" r:id="rId65"/>
    <p:sldId id="324" r:id="rId66"/>
    <p:sldId id="326" r:id="rId67"/>
    <p:sldId id="325" r:id="rId68"/>
    <p:sldId id="328" r:id="rId6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66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5EDB-79A9-492F-8ECD-882AC8640120}" type="datetimeFigureOut">
              <a:rPr lang="cs-CZ" smtClean="0"/>
              <a:pPr/>
              <a:t>23. 5. 2017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6B8D-D8DB-4CF6-BCC7-6317A79192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5EDB-79A9-492F-8ECD-882AC8640120}" type="datetimeFigureOut">
              <a:rPr lang="cs-CZ" smtClean="0"/>
              <a:pPr/>
              <a:t>23. 5. 2017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6B8D-D8DB-4CF6-BCC7-6317A79192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5EDB-79A9-492F-8ECD-882AC8640120}" type="datetimeFigureOut">
              <a:rPr lang="cs-CZ" smtClean="0"/>
              <a:pPr/>
              <a:t>23. 5. 2017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6B8D-D8DB-4CF6-BCC7-6317A79192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5EDB-79A9-492F-8ECD-882AC8640120}" type="datetimeFigureOut">
              <a:rPr lang="cs-CZ" smtClean="0"/>
              <a:pPr/>
              <a:t>23. 5. 2017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6B8D-D8DB-4CF6-BCC7-6317A79192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5EDB-79A9-492F-8ECD-882AC8640120}" type="datetimeFigureOut">
              <a:rPr lang="cs-CZ" smtClean="0"/>
              <a:pPr/>
              <a:t>23. 5. 2017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6B8D-D8DB-4CF6-BCC7-6317A79192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5EDB-79A9-492F-8ECD-882AC8640120}" type="datetimeFigureOut">
              <a:rPr lang="cs-CZ" smtClean="0"/>
              <a:pPr/>
              <a:t>23. 5. 2017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6B8D-D8DB-4CF6-BCC7-6317A79192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5EDB-79A9-492F-8ECD-882AC8640120}" type="datetimeFigureOut">
              <a:rPr lang="cs-CZ" smtClean="0"/>
              <a:pPr/>
              <a:t>23. 5. 2017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6B8D-D8DB-4CF6-BCC7-6317A79192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5EDB-79A9-492F-8ECD-882AC8640120}" type="datetimeFigureOut">
              <a:rPr lang="cs-CZ" smtClean="0"/>
              <a:pPr/>
              <a:t>23. 5. 2017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6B8D-D8DB-4CF6-BCC7-6317A79192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5EDB-79A9-492F-8ECD-882AC8640120}" type="datetimeFigureOut">
              <a:rPr lang="cs-CZ" smtClean="0"/>
              <a:pPr/>
              <a:t>23. 5. 2017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6B8D-D8DB-4CF6-BCC7-6317A79192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5EDB-79A9-492F-8ECD-882AC8640120}" type="datetimeFigureOut">
              <a:rPr lang="cs-CZ" smtClean="0"/>
              <a:pPr/>
              <a:t>23. 5. 2017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6B8D-D8DB-4CF6-BCC7-6317A79192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65EDB-79A9-492F-8ECD-882AC8640120}" type="datetimeFigureOut">
              <a:rPr lang="cs-CZ" smtClean="0"/>
              <a:pPr/>
              <a:t>23. 5. 2017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6B8D-D8DB-4CF6-BCC7-6317A79192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65EDB-79A9-492F-8ECD-882AC8640120}" type="datetimeFigureOut">
              <a:rPr lang="cs-CZ" smtClean="0"/>
              <a:pPr/>
              <a:t>23. 5. 2017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6B8D-D8DB-4CF6-BCC7-6317A791922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dirty="0" err="1" smtClean="0"/>
              <a:t>Cardinal</a:t>
            </a:r>
            <a:r>
              <a:rPr lang="cs-CZ" sz="7200" b="1" dirty="0" smtClean="0"/>
              <a:t> </a:t>
            </a:r>
            <a:r>
              <a:rPr lang="cs-CZ" sz="7200" b="1" dirty="0" err="1" smtClean="0"/>
              <a:t>Numbers</a:t>
            </a:r>
            <a:endParaRPr lang="cs-CZ" sz="7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6080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smtClean="0"/>
              <a:t>999</a:t>
            </a:r>
            <a:endParaRPr lang="cs-CZ" sz="8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8800" dirty="0" err="1" smtClean="0"/>
              <a:t>nine</a:t>
            </a:r>
            <a:r>
              <a:rPr lang="cs-CZ" sz="8800" dirty="0" smtClean="0"/>
              <a:t> </a:t>
            </a:r>
            <a:r>
              <a:rPr lang="cs-CZ" sz="8800" dirty="0" err="1" smtClean="0"/>
              <a:t>hundred</a:t>
            </a:r>
            <a:r>
              <a:rPr lang="cs-CZ" sz="8800" dirty="0" smtClean="0"/>
              <a:t> and </a:t>
            </a:r>
            <a:r>
              <a:rPr lang="cs-CZ" sz="8800" dirty="0" err="1" smtClean="0"/>
              <a:t>ninety-nine</a:t>
            </a:r>
            <a:endParaRPr lang="cs-CZ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smtClean="0"/>
              <a:t>10,528</a:t>
            </a:r>
            <a:endParaRPr lang="cs-CZ" sz="8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6000" dirty="0" smtClean="0"/>
              <a:t>ten </a:t>
            </a:r>
            <a:r>
              <a:rPr lang="cs-CZ" sz="6000" dirty="0" err="1" smtClean="0"/>
              <a:t>thousand</a:t>
            </a:r>
            <a:r>
              <a:rPr lang="cs-CZ" sz="6000" dirty="0" smtClean="0"/>
              <a:t>, </a:t>
            </a:r>
            <a:r>
              <a:rPr lang="cs-CZ" sz="6000" dirty="0" err="1" smtClean="0"/>
              <a:t>five</a:t>
            </a:r>
            <a:r>
              <a:rPr lang="cs-CZ" sz="6000" dirty="0" smtClean="0"/>
              <a:t> </a:t>
            </a:r>
            <a:r>
              <a:rPr lang="cs-CZ" sz="6000" dirty="0" err="1" smtClean="0"/>
              <a:t>hundred</a:t>
            </a:r>
            <a:r>
              <a:rPr lang="cs-CZ" sz="6000" dirty="0" smtClean="0"/>
              <a:t> and </a:t>
            </a:r>
            <a:r>
              <a:rPr lang="cs-CZ" sz="6000" dirty="0" err="1" smtClean="0"/>
              <a:t>twenty-eight</a:t>
            </a:r>
            <a:endParaRPr lang="cs-CZ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rmAutofit/>
          </a:bodyPr>
          <a:lstStyle/>
          <a:p>
            <a:r>
              <a:rPr lang="cs-CZ" sz="8800" dirty="0" smtClean="0"/>
              <a:t>127,309</a:t>
            </a:r>
            <a:endParaRPr lang="cs-CZ" sz="8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400800" cy="1752600"/>
          </a:xfrm>
        </p:spPr>
        <p:txBody>
          <a:bodyPr>
            <a:noAutofit/>
          </a:bodyPr>
          <a:lstStyle/>
          <a:p>
            <a:r>
              <a:rPr lang="cs-CZ" sz="5400" dirty="0" smtClean="0"/>
              <a:t>a (</a:t>
            </a:r>
            <a:r>
              <a:rPr lang="cs-CZ" sz="5400" dirty="0" err="1" smtClean="0"/>
              <a:t>one</a:t>
            </a:r>
            <a:r>
              <a:rPr lang="cs-CZ" sz="5400" dirty="0" smtClean="0"/>
              <a:t>) </a:t>
            </a:r>
            <a:r>
              <a:rPr lang="cs-CZ" sz="5400" dirty="0" err="1" smtClean="0"/>
              <a:t>hundred</a:t>
            </a:r>
            <a:r>
              <a:rPr lang="cs-CZ" sz="5400" dirty="0" smtClean="0"/>
              <a:t> and </a:t>
            </a:r>
            <a:r>
              <a:rPr lang="cs-CZ" sz="5400" dirty="0" err="1" smtClean="0"/>
              <a:t>twenty-seven</a:t>
            </a:r>
            <a:r>
              <a:rPr lang="cs-CZ" sz="5400" dirty="0" smtClean="0"/>
              <a:t> </a:t>
            </a:r>
            <a:r>
              <a:rPr lang="cs-CZ" sz="5400" dirty="0" err="1" smtClean="0"/>
              <a:t>thousand</a:t>
            </a:r>
            <a:r>
              <a:rPr lang="cs-CZ" sz="5400" dirty="0" smtClean="0"/>
              <a:t>, </a:t>
            </a:r>
            <a:r>
              <a:rPr lang="cs-CZ" sz="5400" dirty="0" err="1" smtClean="0"/>
              <a:t>three</a:t>
            </a:r>
            <a:r>
              <a:rPr lang="cs-CZ" sz="5400" dirty="0" smtClean="0"/>
              <a:t> </a:t>
            </a:r>
            <a:r>
              <a:rPr lang="cs-CZ" sz="5400" dirty="0" err="1" smtClean="0"/>
              <a:t>hundred</a:t>
            </a:r>
            <a:r>
              <a:rPr lang="cs-CZ" sz="5400" dirty="0" smtClean="0"/>
              <a:t> and </a:t>
            </a:r>
            <a:r>
              <a:rPr lang="cs-CZ" sz="5400" dirty="0" err="1" smtClean="0"/>
              <a:t>nine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772400" cy="1470025"/>
          </a:xfrm>
        </p:spPr>
        <p:txBody>
          <a:bodyPr>
            <a:normAutofit/>
          </a:bodyPr>
          <a:lstStyle/>
          <a:p>
            <a:r>
              <a:rPr lang="cs-CZ" sz="8800" dirty="0" smtClean="0"/>
              <a:t>123,456,789</a:t>
            </a:r>
            <a:endParaRPr lang="cs-CZ" sz="8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140968"/>
            <a:ext cx="6400800" cy="2135088"/>
          </a:xfrm>
        </p:spPr>
        <p:txBody>
          <a:bodyPr>
            <a:noAutofit/>
          </a:bodyPr>
          <a:lstStyle/>
          <a:p>
            <a:r>
              <a:rPr lang="cs-CZ" sz="4400" dirty="0" smtClean="0"/>
              <a:t>a (</a:t>
            </a:r>
            <a:r>
              <a:rPr lang="cs-CZ" sz="4400" dirty="0" err="1" smtClean="0"/>
              <a:t>one</a:t>
            </a:r>
            <a:r>
              <a:rPr lang="cs-CZ" sz="4400" dirty="0" smtClean="0"/>
              <a:t>) </a:t>
            </a:r>
            <a:r>
              <a:rPr lang="cs-CZ" sz="4400" dirty="0" err="1" smtClean="0"/>
              <a:t>hundred</a:t>
            </a:r>
            <a:r>
              <a:rPr lang="cs-CZ" sz="4400" dirty="0" smtClean="0"/>
              <a:t> and </a:t>
            </a:r>
            <a:r>
              <a:rPr lang="cs-CZ" sz="4400" dirty="0" err="1" smtClean="0"/>
              <a:t>twenty-three</a:t>
            </a:r>
            <a:r>
              <a:rPr lang="cs-CZ" sz="4400" dirty="0" smtClean="0"/>
              <a:t> </a:t>
            </a:r>
            <a:r>
              <a:rPr lang="cs-CZ" sz="4400" dirty="0" err="1" smtClean="0"/>
              <a:t>million</a:t>
            </a:r>
            <a:r>
              <a:rPr lang="cs-CZ" sz="4400" dirty="0" smtClean="0"/>
              <a:t>, </a:t>
            </a:r>
            <a:r>
              <a:rPr lang="cs-CZ" sz="4400" dirty="0" err="1" smtClean="0"/>
              <a:t>four</a:t>
            </a:r>
            <a:r>
              <a:rPr lang="cs-CZ" sz="4400" dirty="0" smtClean="0"/>
              <a:t> </a:t>
            </a:r>
            <a:r>
              <a:rPr lang="cs-CZ" sz="4400" dirty="0" err="1" smtClean="0"/>
              <a:t>hundred</a:t>
            </a:r>
            <a:r>
              <a:rPr lang="cs-CZ" sz="4400" dirty="0" smtClean="0"/>
              <a:t> and </a:t>
            </a:r>
            <a:r>
              <a:rPr lang="cs-CZ" sz="4400" dirty="0" err="1" smtClean="0"/>
              <a:t>fifty-six</a:t>
            </a:r>
            <a:r>
              <a:rPr lang="cs-CZ" sz="4400" dirty="0" smtClean="0"/>
              <a:t> </a:t>
            </a:r>
            <a:r>
              <a:rPr lang="cs-CZ" sz="4400" dirty="0" err="1" smtClean="0"/>
              <a:t>thousand</a:t>
            </a:r>
            <a:r>
              <a:rPr lang="cs-CZ" sz="4400" dirty="0" smtClean="0"/>
              <a:t>, </a:t>
            </a:r>
            <a:r>
              <a:rPr lang="cs-CZ" sz="4400" dirty="0" err="1" smtClean="0"/>
              <a:t>seven</a:t>
            </a:r>
            <a:r>
              <a:rPr lang="cs-CZ" sz="4400" dirty="0" smtClean="0"/>
              <a:t> </a:t>
            </a:r>
            <a:r>
              <a:rPr lang="cs-CZ" sz="4400" dirty="0" err="1" smtClean="0"/>
              <a:t>hundred</a:t>
            </a:r>
            <a:r>
              <a:rPr lang="cs-CZ" sz="4400" dirty="0" smtClean="0"/>
              <a:t> and </a:t>
            </a:r>
            <a:r>
              <a:rPr lang="cs-CZ" sz="4400" dirty="0" err="1" smtClean="0"/>
              <a:t>eighty-nine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smtClean="0"/>
              <a:t>1100</a:t>
            </a:r>
            <a:endParaRPr lang="cs-CZ" sz="8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8800" dirty="0" err="1" smtClean="0"/>
              <a:t>one</a:t>
            </a:r>
            <a:r>
              <a:rPr lang="cs-CZ" sz="8800" dirty="0" smtClean="0"/>
              <a:t> </a:t>
            </a:r>
            <a:r>
              <a:rPr lang="cs-CZ" sz="8800" dirty="0" err="1" smtClean="0"/>
              <a:t>thousand</a:t>
            </a:r>
            <a:r>
              <a:rPr lang="cs-CZ" sz="8800" dirty="0" smtClean="0"/>
              <a:t>, </a:t>
            </a:r>
            <a:r>
              <a:rPr lang="cs-CZ" sz="8800" dirty="0" err="1" smtClean="0"/>
              <a:t>one</a:t>
            </a:r>
            <a:r>
              <a:rPr lang="cs-CZ" sz="8800" dirty="0" smtClean="0"/>
              <a:t> </a:t>
            </a:r>
            <a:r>
              <a:rPr lang="cs-CZ" sz="8800" dirty="0" err="1" smtClean="0"/>
              <a:t>hundred</a:t>
            </a:r>
            <a:endParaRPr lang="cs-CZ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b="1" dirty="0" err="1" smtClean="0"/>
              <a:t>Ordinal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numbers</a:t>
            </a:r>
            <a:endParaRPr lang="cs-CZ" sz="6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013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smtClean="0"/>
              <a:t>1st</a:t>
            </a:r>
            <a:endParaRPr lang="cs-CZ" sz="8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9600" dirty="0" err="1" smtClean="0"/>
              <a:t>first</a:t>
            </a:r>
            <a:endParaRPr lang="cs-CZ" sz="9600" dirty="0"/>
          </a:p>
        </p:txBody>
      </p:sp>
    </p:spTree>
    <p:extLst>
      <p:ext uri="{BB962C8B-B14F-4D97-AF65-F5344CB8AC3E}">
        <p14:creationId xmlns="" xmlns:p14="http://schemas.microsoft.com/office/powerpoint/2010/main" val="284829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/>
              <a:t>2nd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9600" dirty="0" smtClean="0"/>
              <a:t>second</a:t>
            </a:r>
            <a:endParaRPr lang="cs-CZ" sz="9600" dirty="0"/>
          </a:p>
        </p:txBody>
      </p:sp>
    </p:spTree>
    <p:extLst>
      <p:ext uri="{BB962C8B-B14F-4D97-AF65-F5344CB8AC3E}">
        <p14:creationId xmlns="" xmlns:p14="http://schemas.microsoft.com/office/powerpoint/2010/main" val="338726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smtClean="0"/>
              <a:t>3rd</a:t>
            </a:r>
            <a:endParaRPr lang="cs-CZ" sz="8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8800" dirty="0" err="1" smtClean="0"/>
              <a:t>third</a:t>
            </a:r>
            <a:endParaRPr lang="cs-CZ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smtClean="0"/>
              <a:t>5th</a:t>
            </a:r>
            <a:endParaRPr lang="cs-CZ" sz="8800" b="1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8800" dirty="0" err="1" smtClean="0"/>
              <a:t>fifth</a:t>
            </a:r>
            <a:endParaRPr lang="cs-CZ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smtClean="0"/>
              <a:t>5</a:t>
            </a:r>
            <a:endParaRPr lang="cs-CZ" sz="8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6600" smtClean="0"/>
              <a:t>five</a:t>
            </a:r>
            <a:endParaRPr lang="cs-CZ" sz="6600" dirty="0"/>
          </a:p>
        </p:txBody>
      </p:sp>
    </p:spTree>
    <p:extLst>
      <p:ext uri="{BB962C8B-B14F-4D97-AF65-F5344CB8AC3E}">
        <p14:creationId xmlns="" xmlns:p14="http://schemas.microsoft.com/office/powerpoint/2010/main" val="145192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smtClean="0"/>
              <a:t>9th</a:t>
            </a:r>
            <a:endParaRPr lang="cs-CZ" sz="8800" b="1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8800" dirty="0" err="1"/>
              <a:t>ninth</a:t>
            </a:r>
            <a:endParaRPr lang="cs-CZ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/>
              <a:t>10th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9600" dirty="0" err="1" smtClean="0"/>
              <a:t>tenth</a:t>
            </a:r>
            <a:endParaRPr lang="cs-CZ" sz="9600" dirty="0"/>
          </a:p>
        </p:txBody>
      </p:sp>
    </p:spTree>
    <p:extLst>
      <p:ext uri="{BB962C8B-B14F-4D97-AF65-F5344CB8AC3E}">
        <p14:creationId xmlns="" xmlns:p14="http://schemas.microsoft.com/office/powerpoint/2010/main" val="779603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/>
              <a:t>11th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9600" dirty="0" err="1" smtClean="0"/>
              <a:t>eleventh</a:t>
            </a:r>
            <a:endParaRPr lang="cs-CZ" sz="9600" dirty="0"/>
          </a:p>
        </p:txBody>
      </p:sp>
    </p:spTree>
    <p:extLst>
      <p:ext uri="{BB962C8B-B14F-4D97-AF65-F5344CB8AC3E}">
        <p14:creationId xmlns="" xmlns:p14="http://schemas.microsoft.com/office/powerpoint/2010/main" val="280920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smtClean="0"/>
              <a:t>12th</a:t>
            </a:r>
            <a:endParaRPr lang="cs-CZ" sz="8800" b="1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8800" dirty="0" err="1" smtClean="0"/>
              <a:t>twelfth</a:t>
            </a:r>
            <a:endParaRPr lang="cs-CZ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/>
              <a:t>13th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8000" dirty="0" err="1" smtClean="0"/>
              <a:t>thirteenth</a:t>
            </a:r>
            <a:endParaRPr lang="cs-CZ" sz="8000" dirty="0" smtClean="0"/>
          </a:p>
          <a:p>
            <a:r>
              <a:rPr lang="el-GR" sz="8000" dirty="0"/>
              <a:t>[ˈθ</a:t>
            </a:r>
            <a:r>
              <a:rPr lang="cs-CZ" sz="8000" dirty="0"/>
              <a:t>ɜːˈ</a:t>
            </a:r>
            <a:r>
              <a:rPr lang="cs-CZ" sz="8000" dirty="0" err="1"/>
              <a:t>tiːn</a:t>
            </a:r>
            <a:r>
              <a:rPr lang="el-GR" sz="8000" dirty="0"/>
              <a:t>θ]</a:t>
            </a:r>
            <a:endParaRPr lang="cs-CZ" sz="8000" dirty="0"/>
          </a:p>
        </p:txBody>
      </p:sp>
    </p:spTree>
    <p:extLst>
      <p:ext uri="{BB962C8B-B14F-4D97-AF65-F5344CB8AC3E}">
        <p14:creationId xmlns="" xmlns:p14="http://schemas.microsoft.com/office/powerpoint/2010/main" val="141957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smtClean="0"/>
              <a:t>21st</a:t>
            </a:r>
            <a:endParaRPr lang="cs-CZ" sz="8800" b="1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8000" dirty="0" err="1" smtClean="0"/>
              <a:t>twenty-first</a:t>
            </a:r>
            <a:endParaRPr lang="cs-CZ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smtClean="0"/>
              <a:t>30th</a:t>
            </a:r>
            <a:endParaRPr lang="cs-CZ" sz="8800" b="1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9600" dirty="0" err="1"/>
              <a:t>Thirtieth</a:t>
            </a:r>
            <a:endParaRPr lang="cs-CZ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smtClean="0"/>
              <a:t>70th</a:t>
            </a:r>
            <a:endParaRPr lang="cs-CZ" sz="8800" b="1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9600" dirty="0" err="1"/>
              <a:t>Seventieth</a:t>
            </a:r>
            <a:endParaRPr lang="cs-CZ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/>
              <a:t>100th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9600" dirty="0" err="1" smtClean="0"/>
              <a:t>Hundredth</a:t>
            </a:r>
            <a:endParaRPr lang="cs-CZ" sz="9600" dirty="0"/>
          </a:p>
        </p:txBody>
      </p:sp>
    </p:spTree>
    <p:extLst>
      <p:ext uri="{BB962C8B-B14F-4D97-AF65-F5344CB8AC3E}">
        <p14:creationId xmlns="" xmlns:p14="http://schemas.microsoft.com/office/powerpoint/2010/main" val="341686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/>
              <a:t>1000th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9600" dirty="0" err="1" smtClean="0"/>
              <a:t>Thousandth</a:t>
            </a:r>
            <a:endParaRPr lang="cs-CZ" sz="9600" dirty="0"/>
          </a:p>
        </p:txBody>
      </p:sp>
    </p:spTree>
    <p:extLst>
      <p:ext uri="{BB962C8B-B14F-4D97-AF65-F5344CB8AC3E}">
        <p14:creationId xmlns="" xmlns:p14="http://schemas.microsoft.com/office/powerpoint/2010/main" val="130132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10700" dirty="0" smtClean="0"/>
              <a:t>15</a:t>
            </a:r>
            <a:endParaRPr lang="cs-CZ" sz="107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8000" dirty="0" err="1" smtClean="0"/>
              <a:t>fif</a:t>
            </a:r>
            <a:endParaRPr lang="cs-CZ" sz="8000" dirty="0"/>
          </a:p>
        </p:txBody>
      </p:sp>
    </p:spTree>
    <p:extLst>
      <p:ext uri="{BB962C8B-B14F-4D97-AF65-F5344CB8AC3E}">
        <p14:creationId xmlns="" xmlns:p14="http://schemas.microsoft.com/office/powerpoint/2010/main" val="74306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b="1" dirty="0" smtClean="0"/>
              <a:t>DECIMALS</a:t>
            </a:r>
            <a:endParaRPr lang="cs-CZ" sz="8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2389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/>
              <a:t>0.5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8000" dirty="0" smtClean="0"/>
              <a:t>POINT FIVE</a:t>
            </a:r>
            <a:endParaRPr lang="cs-CZ" sz="8000" dirty="0"/>
          </a:p>
        </p:txBody>
      </p:sp>
    </p:spTree>
    <p:extLst>
      <p:ext uri="{BB962C8B-B14F-4D97-AF65-F5344CB8AC3E}">
        <p14:creationId xmlns="" xmlns:p14="http://schemas.microsoft.com/office/powerpoint/2010/main" val="94877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/>
              <a:t>0.25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8000" dirty="0" smtClean="0"/>
              <a:t>POINT TWO FIVE</a:t>
            </a:r>
            <a:endParaRPr lang="cs-CZ" sz="8000" dirty="0"/>
          </a:p>
        </p:txBody>
      </p:sp>
    </p:spTree>
    <p:extLst>
      <p:ext uri="{BB962C8B-B14F-4D97-AF65-F5344CB8AC3E}">
        <p14:creationId xmlns="" xmlns:p14="http://schemas.microsoft.com/office/powerpoint/2010/main" val="416224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/>
              <a:t>0.73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8800" dirty="0" smtClean="0"/>
              <a:t>point </a:t>
            </a:r>
            <a:r>
              <a:rPr lang="cs-CZ" sz="8800" dirty="0" err="1" smtClean="0"/>
              <a:t>seven</a:t>
            </a:r>
            <a:r>
              <a:rPr lang="cs-CZ" sz="8800" dirty="0" smtClean="0"/>
              <a:t> </a:t>
            </a:r>
            <a:r>
              <a:rPr lang="cs-CZ" sz="8800" dirty="0" err="1" smtClean="0"/>
              <a:t>three</a:t>
            </a:r>
            <a:endParaRPr lang="cs-CZ" sz="8800" dirty="0"/>
          </a:p>
        </p:txBody>
      </p:sp>
    </p:spTree>
    <p:extLst>
      <p:ext uri="{BB962C8B-B14F-4D97-AF65-F5344CB8AC3E}">
        <p14:creationId xmlns="" xmlns:p14="http://schemas.microsoft.com/office/powerpoint/2010/main" val="385322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/>
              <a:t>0.05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8800" dirty="0" smtClean="0"/>
              <a:t>point </a:t>
            </a:r>
            <a:r>
              <a:rPr lang="cs-CZ" sz="8800" dirty="0" err="1" smtClean="0"/>
              <a:t>zero</a:t>
            </a:r>
            <a:r>
              <a:rPr lang="cs-CZ" sz="8800" dirty="0" smtClean="0"/>
              <a:t> </a:t>
            </a:r>
            <a:r>
              <a:rPr lang="cs-CZ" sz="8800" dirty="0" err="1" smtClean="0"/>
              <a:t>five</a:t>
            </a:r>
            <a:endParaRPr lang="cs-CZ" sz="8800" dirty="0"/>
          </a:p>
        </p:txBody>
      </p:sp>
    </p:spTree>
    <p:extLst>
      <p:ext uri="{BB962C8B-B14F-4D97-AF65-F5344CB8AC3E}">
        <p14:creationId xmlns="" xmlns:p14="http://schemas.microsoft.com/office/powerpoint/2010/main" val="293730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/>
              <a:t>0.5625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9600" dirty="0" smtClean="0"/>
              <a:t>point </a:t>
            </a:r>
            <a:r>
              <a:rPr lang="cs-CZ" sz="9600" dirty="0" err="1" smtClean="0"/>
              <a:t>five</a:t>
            </a:r>
            <a:r>
              <a:rPr lang="cs-CZ" sz="9600" dirty="0" smtClean="0"/>
              <a:t> </a:t>
            </a:r>
            <a:r>
              <a:rPr lang="cs-CZ" sz="9600" dirty="0" err="1" smtClean="0"/>
              <a:t>six</a:t>
            </a:r>
            <a:r>
              <a:rPr lang="cs-CZ" sz="9600" dirty="0" smtClean="0"/>
              <a:t> </a:t>
            </a:r>
            <a:r>
              <a:rPr lang="cs-CZ" sz="9600" dirty="0" err="1" smtClean="0"/>
              <a:t>two</a:t>
            </a:r>
            <a:r>
              <a:rPr lang="cs-CZ" sz="9600" dirty="0" smtClean="0"/>
              <a:t> </a:t>
            </a:r>
            <a:r>
              <a:rPr lang="cs-CZ" sz="9600" dirty="0" err="1" smtClean="0"/>
              <a:t>five</a:t>
            </a:r>
            <a:endParaRPr lang="cs-CZ" sz="9600" dirty="0"/>
          </a:p>
        </p:txBody>
      </p:sp>
    </p:spTree>
    <p:extLst>
      <p:ext uri="{BB962C8B-B14F-4D97-AF65-F5344CB8AC3E}">
        <p14:creationId xmlns="" xmlns:p14="http://schemas.microsoft.com/office/powerpoint/2010/main" val="255888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/>
              <a:t>2.95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9600" dirty="0" err="1" smtClean="0"/>
              <a:t>two</a:t>
            </a:r>
            <a:r>
              <a:rPr lang="cs-CZ" sz="9600" dirty="0" smtClean="0"/>
              <a:t> point </a:t>
            </a:r>
            <a:r>
              <a:rPr lang="cs-CZ" sz="9600" dirty="0" err="1" smtClean="0"/>
              <a:t>nine</a:t>
            </a:r>
            <a:r>
              <a:rPr lang="cs-CZ" sz="9600" dirty="0" smtClean="0"/>
              <a:t> </a:t>
            </a:r>
            <a:r>
              <a:rPr lang="cs-CZ" sz="9600" dirty="0" err="1" smtClean="0"/>
              <a:t>five</a:t>
            </a:r>
            <a:endParaRPr lang="cs-CZ" sz="9600" dirty="0"/>
          </a:p>
        </p:txBody>
      </p:sp>
    </p:spTree>
    <p:extLst>
      <p:ext uri="{BB962C8B-B14F-4D97-AF65-F5344CB8AC3E}">
        <p14:creationId xmlns="" xmlns:p14="http://schemas.microsoft.com/office/powerpoint/2010/main" val="19094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b="1" dirty="0" smtClean="0"/>
              <a:t>FRACTIONS</a:t>
            </a:r>
            <a:endParaRPr lang="cs-CZ" sz="9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9878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b="1" dirty="0" smtClean="0"/>
              <a:t>1/2</a:t>
            </a:r>
            <a:endParaRPr lang="cs-CZ" sz="9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8000" b="1" dirty="0" err="1" smtClean="0"/>
              <a:t>one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half</a:t>
            </a:r>
            <a:endParaRPr lang="cs-CZ" sz="8000" b="1" dirty="0" smtClean="0"/>
          </a:p>
          <a:p>
            <a:r>
              <a:rPr lang="cs-CZ" sz="8000" b="1" dirty="0" smtClean="0"/>
              <a:t>(a </a:t>
            </a:r>
            <a:r>
              <a:rPr lang="cs-CZ" sz="8000" b="1" dirty="0" err="1" smtClean="0"/>
              <a:t>half</a:t>
            </a:r>
            <a:r>
              <a:rPr lang="cs-CZ" sz="8000" b="1" dirty="0" smtClean="0"/>
              <a:t>)</a:t>
            </a:r>
            <a:endParaRPr lang="cs-CZ" sz="8000" b="1" dirty="0"/>
          </a:p>
        </p:txBody>
      </p:sp>
    </p:spTree>
    <p:extLst>
      <p:ext uri="{BB962C8B-B14F-4D97-AF65-F5344CB8AC3E}">
        <p14:creationId xmlns="" xmlns:p14="http://schemas.microsoft.com/office/powerpoint/2010/main" val="180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b="1" dirty="0" smtClean="0"/>
              <a:t>3/2</a:t>
            </a:r>
            <a:endParaRPr lang="cs-CZ" sz="9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9600" dirty="0" err="1" smtClean="0"/>
              <a:t>three</a:t>
            </a:r>
            <a:r>
              <a:rPr lang="cs-CZ" sz="9600" dirty="0" smtClean="0"/>
              <a:t> </a:t>
            </a:r>
            <a:r>
              <a:rPr lang="cs-CZ" sz="9600" dirty="0" err="1" smtClean="0"/>
              <a:t>halves</a:t>
            </a:r>
            <a:endParaRPr lang="cs-CZ" sz="9600" dirty="0"/>
          </a:p>
        </p:txBody>
      </p:sp>
    </p:spTree>
    <p:extLst>
      <p:ext uri="{BB962C8B-B14F-4D97-AF65-F5344CB8AC3E}">
        <p14:creationId xmlns="" xmlns:p14="http://schemas.microsoft.com/office/powerpoint/2010/main" val="294297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/>
              <a:t>50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8800" dirty="0" err="1" smtClean="0"/>
              <a:t>fifty</a:t>
            </a:r>
            <a:endParaRPr lang="cs-CZ" sz="8800" dirty="0"/>
          </a:p>
        </p:txBody>
      </p:sp>
    </p:spTree>
    <p:extLst>
      <p:ext uri="{BB962C8B-B14F-4D97-AF65-F5344CB8AC3E}">
        <p14:creationId xmlns="" xmlns:p14="http://schemas.microsoft.com/office/powerpoint/2010/main" val="846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b="1" dirty="0" smtClean="0"/>
              <a:t>1/3</a:t>
            </a:r>
            <a:endParaRPr lang="cs-CZ" sz="9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8800" b="1" dirty="0" err="1" smtClean="0"/>
              <a:t>one</a:t>
            </a:r>
            <a:r>
              <a:rPr lang="cs-CZ" sz="8800" b="1" dirty="0" smtClean="0"/>
              <a:t> </a:t>
            </a:r>
            <a:r>
              <a:rPr lang="cs-CZ" sz="8800" b="1" dirty="0" err="1" smtClean="0"/>
              <a:t>third</a:t>
            </a:r>
            <a:endParaRPr lang="cs-CZ" sz="8800" b="1" dirty="0" smtClean="0"/>
          </a:p>
          <a:p>
            <a:r>
              <a:rPr lang="cs-CZ" sz="8800" b="1" dirty="0" smtClean="0"/>
              <a:t>(a </a:t>
            </a:r>
            <a:r>
              <a:rPr lang="cs-CZ" sz="8800" b="1" dirty="0" err="1" smtClean="0"/>
              <a:t>third</a:t>
            </a:r>
            <a:r>
              <a:rPr lang="cs-CZ" sz="8800" b="1" dirty="0" smtClean="0"/>
              <a:t>)</a:t>
            </a:r>
            <a:endParaRPr lang="cs-CZ" sz="8800" b="1" dirty="0"/>
          </a:p>
        </p:txBody>
      </p:sp>
    </p:spTree>
    <p:extLst>
      <p:ext uri="{BB962C8B-B14F-4D97-AF65-F5344CB8AC3E}">
        <p14:creationId xmlns="" xmlns:p14="http://schemas.microsoft.com/office/powerpoint/2010/main" val="189675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b="1" dirty="0" smtClean="0"/>
              <a:t>3/4</a:t>
            </a:r>
            <a:endParaRPr lang="cs-CZ" sz="9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8000" b="1" dirty="0" err="1" smtClean="0"/>
              <a:t>three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fourths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or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quarters</a:t>
            </a:r>
            <a:endParaRPr lang="cs-CZ" sz="8000" b="1" dirty="0"/>
          </a:p>
        </p:txBody>
      </p:sp>
    </p:spTree>
    <p:extLst>
      <p:ext uri="{BB962C8B-B14F-4D97-AF65-F5344CB8AC3E}">
        <p14:creationId xmlns="" xmlns:p14="http://schemas.microsoft.com/office/powerpoint/2010/main" val="177725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b="1" dirty="0" smtClean="0"/>
              <a:t>5/6</a:t>
            </a:r>
            <a:endParaRPr lang="cs-CZ" sz="9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9600" b="1" dirty="0" err="1" smtClean="0"/>
              <a:t>five</a:t>
            </a:r>
            <a:r>
              <a:rPr lang="cs-CZ" sz="9600" b="1" dirty="0" smtClean="0"/>
              <a:t> </a:t>
            </a:r>
            <a:r>
              <a:rPr lang="cs-CZ" sz="9600" b="1" dirty="0" err="1" smtClean="0"/>
              <a:t>sixths</a:t>
            </a:r>
            <a:endParaRPr lang="cs-CZ" sz="9600" b="1" dirty="0"/>
          </a:p>
        </p:txBody>
      </p:sp>
    </p:spTree>
    <p:extLst>
      <p:ext uri="{BB962C8B-B14F-4D97-AF65-F5344CB8AC3E}">
        <p14:creationId xmlns="" xmlns:p14="http://schemas.microsoft.com/office/powerpoint/2010/main" val="93600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b="1" dirty="0" smtClean="0"/>
              <a:t>7/8</a:t>
            </a:r>
            <a:endParaRPr lang="cs-CZ" sz="9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8800" b="1" dirty="0" err="1" smtClean="0"/>
              <a:t>seven</a:t>
            </a:r>
            <a:r>
              <a:rPr lang="cs-CZ" sz="8800" b="1" dirty="0" smtClean="0"/>
              <a:t> </a:t>
            </a:r>
            <a:r>
              <a:rPr lang="cs-CZ" sz="8800" b="1" dirty="0" err="1" smtClean="0"/>
              <a:t>eighths</a:t>
            </a:r>
            <a:endParaRPr lang="cs-CZ" sz="8800" b="1" dirty="0"/>
          </a:p>
        </p:txBody>
      </p:sp>
    </p:spTree>
    <p:extLst>
      <p:ext uri="{BB962C8B-B14F-4D97-AF65-F5344CB8AC3E}">
        <p14:creationId xmlns="" xmlns:p14="http://schemas.microsoft.com/office/powerpoint/2010/main" val="1927558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b="1" dirty="0" smtClean="0"/>
              <a:t>3/25</a:t>
            </a:r>
            <a:endParaRPr lang="cs-CZ" sz="9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8800" b="1" dirty="0" err="1" smtClean="0"/>
              <a:t>three</a:t>
            </a:r>
            <a:r>
              <a:rPr lang="cs-CZ" sz="8800" b="1" dirty="0" smtClean="0"/>
              <a:t> </a:t>
            </a:r>
            <a:r>
              <a:rPr lang="cs-CZ" sz="8800" b="1" dirty="0" err="1" smtClean="0"/>
              <a:t>over</a:t>
            </a:r>
            <a:r>
              <a:rPr lang="cs-CZ" sz="8800" b="1" dirty="0" smtClean="0"/>
              <a:t> </a:t>
            </a:r>
            <a:r>
              <a:rPr lang="cs-CZ" sz="8800" b="1" dirty="0" err="1" smtClean="0"/>
              <a:t>twenty-five</a:t>
            </a:r>
            <a:endParaRPr lang="cs-CZ" sz="8800" b="1" dirty="0"/>
          </a:p>
        </p:txBody>
      </p:sp>
    </p:spTree>
    <p:extLst>
      <p:ext uri="{BB962C8B-B14F-4D97-AF65-F5344CB8AC3E}">
        <p14:creationId xmlns="" xmlns:p14="http://schemas.microsoft.com/office/powerpoint/2010/main" val="19257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Autofit/>
          </a:bodyPr>
          <a:lstStyle/>
          <a:p>
            <a:r>
              <a:rPr lang="cs-CZ" sz="9600" b="1" dirty="0" smtClean="0"/>
              <a:t>6/140</a:t>
            </a:r>
            <a:endParaRPr lang="cs-CZ" sz="9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212976"/>
            <a:ext cx="8208912" cy="1752600"/>
          </a:xfrm>
        </p:spPr>
        <p:txBody>
          <a:bodyPr>
            <a:noAutofit/>
          </a:bodyPr>
          <a:lstStyle/>
          <a:p>
            <a:r>
              <a:rPr lang="cs-CZ" sz="8000" b="1" dirty="0" err="1" smtClean="0"/>
              <a:t>six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over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one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hundred</a:t>
            </a:r>
            <a:r>
              <a:rPr lang="cs-CZ" sz="8000" b="1" dirty="0" smtClean="0"/>
              <a:t> and </a:t>
            </a:r>
            <a:r>
              <a:rPr lang="cs-CZ" sz="8000" b="1" dirty="0" err="1" smtClean="0"/>
              <a:t>forty</a:t>
            </a:r>
            <a:endParaRPr lang="cs-CZ" sz="8000" b="1" dirty="0"/>
          </a:p>
        </p:txBody>
      </p:sp>
    </p:spTree>
    <p:extLst>
      <p:ext uri="{BB962C8B-B14F-4D97-AF65-F5344CB8AC3E}">
        <p14:creationId xmlns="" xmlns:p14="http://schemas.microsoft.com/office/powerpoint/2010/main" val="95798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9600" b="1" dirty="0" smtClean="0"/>
              <a:t>1  ½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8800" dirty="0" err="1" smtClean="0"/>
              <a:t>one</a:t>
            </a:r>
            <a:r>
              <a:rPr lang="cs-CZ" sz="8800" dirty="0" smtClean="0"/>
              <a:t> and a </a:t>
            </a:r>
            <a:r>
              <a:rPr lang="cs-CZ" sz="8800" dirty="0" err="1" smtClean="0"/>
              <a:t>half</a:t>
            </a:r>
            <a:endParaRPr lang="cs-CZ" sz="8800" dirty="0"/>
          </a:p>
        </p:txBody>
      </p:sp>
    </p:spTree>
    <p:extLst>
      <p:ext uri="{BB962C8B-B14F-4D97-AF65-F5344CB8AC3E}">
        <p14:creationId xmlns="" xmlns:p14="http://schemas.microsoft.com/office/powerpoint/2010/main" val="159020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Autofit/>
          </a:bodyPr>
          <a:lstStyle/>
          <a:p>
            <a:r>
              <a:rPr lang="cs-CZ" sz="9600" b="1" dirty="0" smtClean="0"/>
              <a:t>5 ¾ </a:t>
            </a:r>
            <a:endParaRPr lang="cs-CZ" sz="9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8000" b="1" dirty="0" err="1" smtClean="0"/>
              <a:t>five</a:t>
            </a:r>
            <a:r>
              <a:rPr lang="cs-CZ" sz="8000" b="1" dirty="0" smtClean="0"/>
              <a:t> and </a:t>
            </a:r>
            <a:r>
              <a:rPr lang="cs-CZ" sz="8000" b="1" dirty="0" err="1" smtClean="0"/>
              <a:t>three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quarters</a:t>
            </a:r>
            <a:endParaRPr lang="cs-CZ" sz="8000" b="1" dirty="0"/>
          </a:p>
        </p:txBody>
      </p:sp>
    </p:spTree>
    <p:extLst>
      <p:ext uri="{BB962C8B-B14F-4D97-AF65-F5344CB8AC3E}">
        <p14:creationId xmlns="" xmlns:p14="http://schemas.microsoft.com/office/powerpoint/2010/main" val="422201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 b="1" dirty="0" smtClean="0"/>
              <a:t>před půl hodinou</a:t>
            </a:r>
            <a:endParaRPr lang="cs-CZ" sz="8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8000" b="1" dirty="0" err="1" smtClean="0"/>
              <a:t>half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an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hour</a:t>
            </a:r>
            <a:r>
              <a:rPr lang="cs-CZ" sz="8000" b="1" dirty="0" smtClean="0"/>
              <a:t> ago</a:t>
            </a:r>
            <a:endParaRPr lang="cs-CZ" sz="8000" b="1" dirty="0"/>
          </a:p>
        </p:txBody>
      </p:sp>
    </p:spTree>
    <p:extLst>
      <p:ext uri="{BB962C8B-B14F-4D97-AF65-F5344CB8AC3E}">
        <p14:creationId xmlns="" xmlns:p14="http://schemas.microsoft.com/office/powerpoint/2010/main" val="7397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 b="1" dirty="0" smtClean="0"/>
              <a:t>čtvrt hodina</a:t>
            </a:r>
            <a:endParaRPr lang="cs-CZ" sz="8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8000" b="1" dirty="0" smtClean="0"/>
              <a:t>a </a:t>
            </a:r>
            <a:r>
              <a:rPr lang="cs-CZ" sz="8000" b="1" dirty="0" err="1" smtClean="0"/>
              <a:t>quarter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of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an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hour</a:t>
            </a:r>
            <a:endParaRPr lang="cs-CZ" sz="8000" b="1" dirty="0"/>
          </a:p>
        </p:txBody>
      </p:sp>
    </p:spTree>
    <p:extLst>
      <p:ext uri="{BB962C8B-B14F-4D97-AF65-F5344CB8AC3E}">
        <p14:creationId xmlns="" xmlns:p14="http://schemas.microsoft.com/office/powerpoint/2010/main" val="264094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dirty="0" smtClean="0"/>
              <a:t>4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8000" dirty="0" err="1" smtClean="0"/>
              <a:t>four</a:t>
            </a:r>
            <a:endParaRPr lang="cs-CZ" sz="8000" dirty="0"/>
          </a:p>
        </p:txBody>
      </p:sp>
    </p:spTree>
    <p:extLst>
      <p:ext uri="{BB962C8B-B14F-4D97-AF65-F5344CB8AC3E}">
        <p14:creationId xmlns="" xmlns:p14="http://schemas.microsoft.com/office/powerpoint/2010/main" val="99592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b="1" dirty="0" smtClean="0"/>
              <a:t>¾ míle</a:t>
            </a:r>
            <a:endParaRPr lang="cs-CZ" sz="8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8000" b="1" dirty="0" err="1" smtClean="0"/>
              <a:t>three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guarters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of</a:t>
            </a:r>
            <a:r>
              <a:rPr lang="cs-CZ" sz="8000" b="1" dirty="0" smtClean="0"/>
              <a:t> a mile</a:t>
            </a:r>
            <a:endParaRPr lang="cs-CZ" sz="8000" b="1" dirty="0"/>
          </a:p>
        </p:txBody>
      </p:sp>
    </p:spTree>
    <p:extLst>
      <p:ext uri="{BB962C8B-B14F-4D97-AF65-F5344CB8AC3E}">
        <p14:creationId xmlns="" xmlns:p14="http://schemas.microsoft.com/office/powerpoint/2010/main" val="364088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7772400" cy="1470025"/>
          </a:xfrm>
        </p:spPr>
        <p:txBody>
          <a:bodyPr>
            <a:normAutofit/>
          </a:bodyPr>
          <a:lstStyle/>
          <a:p>
            <a:r>
              <a:rPr lang="cs-CZ" sz="8800" b="1" dirty="0" smtClean="0"/>
              <a:t>1,5 kilometru</a:t>
            </a:r>
            <a:endParaRPr lang="cs-CZ" sz="8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2996952"/>
            <a:ext cx="8352928" cy="1752600"/>
          </a:xfrm>
        </p:spPr>
        <p:txBody>
          <a:bodyPr>
            <a:noAutofit/>
          </a:bodyPr>
          <a:lstStyle/>
          <a:p>
            <a:r>
              <a:rPr lang="cs-CZ" sz="6000" b="1" dirty="0" err="1" smtClean="0"/>
              <a:t>one</a:t>
            </a:r>
            <a:r>
              <a:rPr lang="cs-CZ" sz="6000" b="1" dirty="0" smtClean="0"/>
              <a:t> and a </a:t>
            </a:r>
            <a:r>
              <a:rPr lang="cs-CZ" sz="6000" b="1" dirty="0" err="1" smtClean="0"/>
              <a:t>half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kilometers</a:t>
            </a:r>
            <a:endParaRPr lang="cs-CZ" sz="6000" b="1" dirty="0" smtClean="0"/>
          </a:p>
          <a:p>
            <a:r>
              <a:rPr lang="cs-CZ" sz="6000" b="1" dirty="0" smtClean="0"/>
              <a:t>(</a:t>
            </a:r>
            <a:r>
              <a:rPr lang="cs-CZ" sz="6000" b="1" dirty="0" err="1" smtClean="0"/>
              <a:t>one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kilometer</a:t>
            </a:r>
            <a:r>
              <a:rPr lang="cs-CZ" sz="6000" b="1" dirty="0" smtClean="0"/>
              <a:t> and a </a:t>
            </a:r>
            <a:r>
              <a:rPr lang="cs-CZ" sz="6000" b="1" dirty="0" err="1" smtClean="0"/>
              <a:t>half</a:t>
            </a:r>
            <a:r>
              <a:rPr lang="cs-CZ" sz="6000" b="1" dirty="0" smtClean="0"/>
              <a:t>)</a:t>
            </a:r>
            <a:endParaRPr lang="cs-CZ" sz="6000" b="1" dirty="0"/>
          </a:p>
        </p:txBody>
      </p:sp>
    </p:spTree>
    <p:extLst>
      <p:ext uri="{BB962C8B-B14F-4D97-AF65-F5344CB8AC3E}">
        <p14:creationId xmlns="" xmlns:p14="http://schemas.microsoft.com/office/powerpoint/2010/main" val="101197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>
            <a:normAutofit/>
          </a:bodyPr>
          <a:lstStyle/>
          <a:p>
            <a:r>
              <a:rPr lang="cs-CZ" sz="8800" b="1" dirty="0" smtClean="0"/>
              <a:t>1,5 hodiny</a:t>
            </a:r>
            <a:endParaRPr lang="cs-CZ" sz="8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8208912" cy="1752600"/>
          </a:xfrm>
        </p:spPr>
        <p:txBody>
          <a:bodyPr>
            <a:noAutofit/>
          </a:bodyPr>
          <a:lstStyle/>
          <a:p>
            <a:r>
              <a:rPr lang="cs-CZ" sz="7200" b="1" dirty="0" err="1" smtClean="0"/>
              <a:t>one</a:t>
            </a:r>
            <a:r>
              <a:rPr lang="cs-CZ" sz="7200" b="1" dirty="0" smtClean="0"/>
              <a:t> and a </a:t>
            </a:r>
            <a:r>
              <a:rPr lang="cs-CZ" sz="7200" b="1" dirty="0" err="1" smtClean="0"/>
              <a:t>half</a:t>
            </a:r>
            <a:r>
              <a:rPr lang="cs-CZ" sz="7200" b="1" dirty="0" smtClean="0"/>
              <a:t> </a:t>
            </a:r>
            <a:r>
              <a:rPr lang="cs-CZ" sz="7200" b="1" dirty="0" err="1" smtClean="0"/>
              <a:t>hours</a:t>
            </a:r>
            <a:r>
              <a:rPr lang="cs-CZ" sz="7200" b="1" dirty="0" smtClean="0"/>
              <a:t> </a:t>
            </a:r>
          </a:p>
          <a:p>
            <a:r>
              <a:rPr lang="cs-CZ" sz="7200" b="1" dirty="0" smtClean="0"/>
              <a:t>(</a:t>
            </a:r>
            <a:r>
              <a:rPr lang="cs-CZ" sz="7200" b="1" dirty="0" err="1" smtClean="0"/>
              <a:t>an</a:t>
            </a:r>
            <a:r>
              <a:rPr lang="cs-CZ" sz="7200" b="1" dirty="0" smtClean="0"/>
              <a:t> </a:t>
            </a:r>
            <a:r>
              <a:rPr lang="cs-CZ" sz="7200" b="1" dirty="0" err="1" smtClean="0"/>
              <a:t>hour</a:t>
            </a:r>
            <a:r>
              <a:rPr lang="cs-CZ" sz="7200" b="1" dirty="0" smtClean="0"/>
              <a:t> and a </a:t>
            </a:r>
            <a:r>
              <a:rPr lang="cs-CZ" sz="7200" b="1" dirty="0" err="1" smtClean="0"/>
              <a:t>half</a:t>
            </a:r>
            <a:r>
              <a:rPr lang="cs-CZ" sz="7200" b="1" dirty="0" smtClean="0"/>
              <a:t>)</a:t>
            </a:r>
            <a:endParaRPr lang="cs-CZ" sz="7200" b="1" dirty="0"/>
          </a:p>
        </p:txBody>
      </p:sp>
    </p:spTree>
    <p:extLst>
      <p:ext uri="{BB962C8B-B14F-4D97-AF65-F5344CB8AC3E}">
        <p14:creationId xmlns="" xmlns:p14="http://schemas.microsoft.com/office/powerpoint/2010/main" val="193767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b="1" dirty="0" smtClean="0"/>
              <a:t>DATES</a:t>
            </a:r>
            <a:endParaRPr lang="cs-CZ" sz="8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700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dirty="0" smtClean="0"/>
              <a:t>4.července - psaní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1628800"/>
            <a:ext cx="6400800" cy="3168352"/>
          </a:xfrm>
        </p:spPr>
        <p:txBody>
          <a:bodyPr>
            <a:noAutofit/>
          </a:bodyPr>
          <a:lstStyle/>
          <a:p>
            <a:r>
              <a:rPr lang="cs-CZ" sz="6000" b="1" dirty="0" smtClean="0"/>
              <a:t>4 July</a:t>
            </a:r>
          </a:p>
          <a:p>
            <a:r>
              <a:rPr lang="cs-CZ" sz="6000" b="1" dirty="0" smtClean="0"/>
              <a:t>4th July</a:t>
            </a:r>
          </a:p>
          <a:p>
            <a:r>
              <a:rPr lang="cs-CZ" sz="6000" b="1" dirty="0" smtClean="0"/>
              <a:t>July 4</a:t>
            </a:r>
          </a:p>
          <a:p>
            <a:r>
              <a:rPr lang="cs-CZ" sz="6000" b="1" dirty="0" smtClean="0"/>
              <a:t>July 4th</a:t>
            </a:r>
            <a:endParaRPr lang="cs-CZ" sz="6000" b="1" dirty="0"/>
          </a:p>
        </p:txBody>
      </p:sp>
    </p:spTree>
    <p:extLst>
      <p:ext uri="{BB962C8B-B14F-4D97-AF65-F5344CB8AC3E}">
        <p14:creationId xmlns="" xmlns:p14="http://schemas.microsoft.com/office/powerpoint/2010/main" val="84993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dirty="0" smtClean="0"/>
              <a:t>4.července - čtení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1916832"/>
            <a:ext cx="6400800" cy="1752600"/>
          </a:xfrm>
        </p:spPr>
        <p:txBody>
          <a:bodyPr>
            <a:noAutofit/>
          </a:bodyPr>
          <a:lstStyle/>
          <a:p>
            <a:r>
              <a:rPr lang="cs-CZ" sz="5400" b="1" dirty="0" smtClean="0"/>
              <a:t>(on) </a:t>
            </a:r>
            <a:r>
              <a:rPr lang="cs-CZ" sz="5400" b="1" dirty="0" err="1" smtClean="0"/>
              <a:t>the</a:t>
            </a:r>
            <a:r>
              <a:rPr lang="cs-CZ" sz="5400" b="1" dirty="0" smtClean="0"/>
              <a:t> </a:t>
            </a:r>
            <a:r>
              <a:rPr lang="cs-CZ" sz="5400" b="1" dirty="0" err="1" smtClean="0"/>
              <a:t>fourth</a:t>
            </a:r>
            <a:r>
              <a:rPr lang="cs-CZ" sz="5400" b="1" dirty="0" smtClean="0"/>
              <a:t> </a:t>
            </a:r>
            <a:r>
              <a:rPr lang="cs-CZ" sz="5400" b="1" dirty="0" err="1" smtClean="0"/>
              <a:t>of</a:t>
            </a:r>
            <a:r>
              <a:rPr lang="cs-CZ" sz="5400" b="1" dirty="0" smtClean="0"/>
              <a:t> July</a:t>
            </a:r>
          </a:p>
          <a:p>
            <a:r>
              <a:rPr lang="cs-CZ" sz="5400" b="1" dirty="0" smtClean="0"/>
              <a:t>(on) July </a:t>
            </a:r>
            <a:r>
              <a:rPr lang="cs-CZ" sz="5400" b="1" dirty="0" err="1" smtClean="0"/>
              <a:t>the</a:t>
            </a:r>
            <a:r>
              <a:rPr lang="cs-CZ" sz="5400" b="1" dirty="0" smtClean="0"/>
              <a:t> </a:t>
            </a:r>
            <a:r>
              <a:rPr lang="cs-CZ" sz="5400" b="1" dirty="0" err="1" smtClean="0"/>
              <a:t>fourth</a:t>
            </a:r>
            <a:endParaRPr lang="cs-CZ" sz="5400" b="1" dirty="0"/>
          </a:p>
        </p:txBody>
      </p:sp>
    </p:spTree>
    <p:extLst>
      <p:ext uri="{BB962C8B-B14F-4D97-AF65-F5344CB8AC3E}">
        <p14:creationId xmlns="" xmlns:p14="http://schemas.microsoft.com/office/powerpoint/2010/main" val="87139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b="1" dirty="0" smtClean="0"/>
              <a:t>24. prosince - čtení</a:t>
            </a:r>
            <a:endParaRPr lang="cs-CZ" sz="6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776864" cy="1752600"/>
          </a:xfrm>
        </p:spPr>
        <p:txBody>
          <a:bodyPr>
            <a:noAutofit/>
          </a:bodyPr>
          <a:lstStyle/>
          <a:p>
            <a:r>
              <a:rPr lang="cs-CZ" sz="6000" b="1" dirty="0" smtClean="0"/>
              <a:t>(on) </a:t>
            </a:r>
            <a:r>
              <a:rPr lang="cs-CZ" sz="6000" b="1" dirty="0" err="1" smtClean="0"/>
              <a:t>the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twenty-fourth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of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December</a:t>
            </a:r>
            <a:endParaRPr lang="cs-CZ" sz="6000" b="1" dirty="0" smtClean="0"/>
          </a:p>
          <a:p>
            <a:r>
              <a:rPr lang="cs-CZ" sz="6000" b="1" dirty="0" smtClean="0"/>
              <a:t>(on) </a:t>
            </a:r>
            <a:r>
              <a:rPr lang="cs-CZ" sz="6000" b="1" dirty="0" err="1" smtClean="0"/>
              <a:t>December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the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twenty-fourth</a:t>
            </a:r>
            <a:endParaRPr lang="cs-CZ" sz="6000" b="1" dirty="0"/>
          </a:p>
        </p:txBody>
      </p:sp>
    </p:spTree>
    <p:extLst>
      <p:ext uri="{BB962C8B-B14F-4D97-AF65-F5344CB8AC3E}">
        <p14:creationId xmlns="" xmlns:p14="http://schemas.microsoft.com/office/powerpoint/2010/main" val="81976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>
            <a:normAutofit/>
          </a:bodyPr>
          <a:lstStyle/>
          <a:p>
            <a:r>
              <a:rPr lang="cs-CZ" sz="6600" b="1" dirty="0" smtClean="0"/>
              <a:t>14. října - čtení</a:t>
            </a:r>
            <a:endParaRPr lang="cs-CZ" sz="6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1916832"/>
            <a:ext cx="6400800" cy="1752600"/>
          </a:xfrm>
        </p:spPr>
        <p:txBody>
          <a:bodyPr>
            <a:noAutofit/>
          </a:bodyPr>
          <a:lstStyle/>
          <a:p>
            <a:r>
              <a:rPr lang="cs-CZ" sz="6000" b="1" dirty="0" smtClean="0"/>
              <a:t>(on) </a:t>
            </a:r>
            <a:r>
              <a:rPr lang="cs-CZ" sz="6000" b="1" dirty="0" err="1" smtClean="0"/>
              <a:t>the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fourteenth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of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October</a:t>
            </a:r>
            <a:endParaRPr lang="cs-CZ" sz="6000" b="1" dirty="0" smtClean="0"/>
          </a:p>
          <a:p>
            <a:r>
              <a:rPr lang="cs-CZ" sz="6000" b="1" dirty="0" smtClean="0"/>
              <a:t>(on) </a:t>
            </a:r>
            <a:r>
              <a:rPr lang="cs-CZ" sz="6000" b="1" dirty="0" err="1" smtClean="0"/>
              <a:t>October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the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fourteenth</a:t>
            </a:r>
            <a:endParaRPr lang="cs-CZ" sz="6000" b="1" dirty="0"/>
          </a:p>
        </p:txBody>
      </p:sp>
    </p:spTree>
    <p:extLst>
      <p:ext uri="{BB962C8B-B14F-4D97-AF65-F5344CB8AC3E}">
        <p14:creationId xmlns="" xmlns:p14="http://schemas.microsoft.com/office/powerpoint/2010/main" val="2194871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b="1" dirty="0" err="1" smtClean="0"/>
              <a:t>What´s</a:t>
            </a:r>
            <a:r>
              <a:rPr lang="cs-CZ" sz="6000" b="1" dirty="0" smtClean="0"/>
              <a:t>  </a:t>
            </a:r>
            <a:r>
              <a:rPr lang="cs-CZ" sz="6000" b="1" dirty="0" err="1" smtClean="0"/>
              <a:t>the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date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today</a:t>
            </a:r>
            <a:r>
              <a:rPr lang="cs-CZ" sz="6000" b="1" dirty="0" smtClean="0"/>
              <a:t>?</a:t>
            </a:r>
            <a:endParaRPr lang="cs-CZ" sz="6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6400800" cy="1752600"/>
          </a:xfrm>
        </p:spPr>
        <p:txBody>
          <a:bodyPr>
            <a:noAutofit/>
          </a:bodyPr>
          <a:lstStyle/>
          <a:p>
            <a:r>
              <a:rPr lang="cs-CZ" sz="5400" b="1" dirty="0" err="1" smtClean="0"/>
              <a:t>It´s</a:t>
            </a:r>
            <a:r>
              <a:rPr lang="cs-CZ" sz="5400" b="1" dirty="0" smtClean="0"/>
              <a:t> </a:t>
            </a:r>
            <a:r>
              <a:rPr lang="cs-CZ" sz="5400" b="1" dirty="0" err="1" smtClean="0"/>
              <a:t>the</a:t>
            </a:r>
            <a:r>
              <a:rPr lang="cs-CZ" sz="5400" b="1" dirty="0" smtClean="0"/>
              <a:t> </a:t>
            </a:r>
            <a:r>
              <a:rPr lang="cs-CZ" sz="5400" b="1" dirty="0" err="1" smtClean="0"/>
              <a:t>first</a:t>
            </a:r>
            <a:r>
              <a:rPr lang="cs-CZ" sz="5400" b="1" dirty="0" smtClean="0"/>
              <a:t> </a:t>
            </a:r>
            <a:r>
              <a:rPr lang="cs-CZ" sz="5400" b="1" dirty="0" err="1" smtClean="0"/>
              <a:t>of</a:t>
            </a:r>
            <a:r>
              <a:rPr lang="cs-CZ" sz="5400" b="1" dirty="0" smtClean="0"/>
              <a:t> </a:t>
            </a:r>
            <a:r>
              <a:rPr lang="cs-CZ" sz="5400" b="1" dirty="0" err="1" smtClean="0"/>
              <a:t>February</a:t>
            </a:r>
            <a:r>
              <a:rPr lang="cs-CZ" sz="5400" b="1" dirty="0" smtClean="0"/>
              <a:t>.</a:t>
            </a:r>
          </a:p>
          <a:p>
            <a:r>
              <a:rPr lang="cs-CZ" sz="5400" b="1" dirty="0" err="1" smtClean="0"/>
              <a:t>It´s</a:t>
            </a:r>
            <a:r>
              <a:rPr lang="cs-CZ" sz="5400" b="1" dirty="0" smtClean="0"/>
              <a:t> </a:t>
            </a:r>
            <a:r>
              <a:rPr lang="cs-CZ" sz="5400" b="1" dirty="0" err="1" smtClean="0"/>
              <a:t>February</a:t>
            </a:r>
            <a:r>
              <a:rPr lang="cs-CZ" sz="5400" b="1" dirty="0" smtClean="0"/>
              <a:t> </a:t>
            </a:r>
            <a:r>
              <a:rPr lang="cs-CZ" sz="5400" b="1" dirty="0" err="1" smtClean="0"/>
              <a:t>the</a:t>
            </a:r>
            <a:r>
              <a:rPr lang="cs-CZ" sz="5400" b="1" dirty="0" smtClean="0"/>
              <a:t> </a:t>
            </a:r>
            <a:r>
              <a:rPr lang="cs-CZ" sz="5400" b="1" dirty="0" err="1" smtClean="0"/>
              <a:t>first</a:t>
            </a:r>
            <a:r>
              <a:rPr lang="cs-CZ" sz="5400" b="1" dirty="0" smtClean="0"/>
              <a:t>.</a:t>
            </a:r>
            <a:endParaRPr lang="cs-CZ" sz="5400" b="1" dirty="0"/>
          </a:p>
        </p:txBody>
      </p:sp>
    </p:spTree>
    <p:extLst>
      <p:ext uri="{BB962C8B-B14F-4D97-AF65-F5344CB8AC3E}">
        <p14:creationId xmlns="" xmlns:p14="http://schemas.microsoft.com/office/powerpoint/2010/main" val="136471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9600" b="1" dirty="0" smtClean="0"/>
              <a:t>YEARS</a:t>
            </a:r>
            <a:endParaRPr lang="cs-CZ" sz="9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8937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smtClean="0"/>
              <a:t>14</a:t>
            </a:r>
            <a:endParaRPr lang="cs-CZ" sz="8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8800" dirty="0" err="1" smtClean="0"/>
              <a:t>fourteen</a:t>
            </a:r>
            <a:endParaRPr lang="cs-CZ" sz="8800" dirty="0" smtClean="0"/>
          </a:p>
          <a:p>
            <a:r>
              <a:rPr lang="cs-CZ" sz="8800" dirty="0" smtClean="0"/>
              <a:t>[ˌ</a:t>
            </a:r>
            <a:r>
              <a:rPr lang="cs-CZ" sz="8800" dirty="0" err="1"/>
              <a:t>fɔ</a:t>
            </a:r>
            <a:r>
              <a:rPr lang="cs-CZ" sz="8800" dirty="0"/>
              <a:t>ːˈ</a:t>
            </a:r>
            <a:r>
              <a:rPr lang="cs-CZ" sz="8800" dirty="0" err="1" smtClean="0"/>
              <a:t>tiːn</a:t>
            </a:r>
            <a:r>
              <a:rPr lang="cs-CZ" sz="8800" dirty="0" smtClean="0"/>
              <a:t>]</a:t>
            </a:r>
            <a:endParaRPr lang="cs-CZ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b="1" dirty="0" smtClean="0"/>
              <a:t>ROK 25</a:t>
            </a:r>
            <a:endParaRPr lang="cs-CZ" sz="8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8208912" cy="1752600"/>
          </a:xfrm>
        </p:spPr>
        <p:txBody>
          <a:bodyPr>
            <a:normAutofit fontScale="92500"/>
          </a:bodyPr>
          <a:lstStyle/>
          <a:p>
            <a:r>
              <a:rPr lang="cs-CZ" sz="7200" b="1" dirty="0" smtClean="0"/>
              <a:t>(</a:t>
            </a:r>
            <a:r>
              <a:rPr lang="cs-CZ" sz="7200" b="1" dirty="0" err="1" smtClean="0"/>
              <a:t>the</a:t>
            </a:r>
            <a:r>
              <a:rPr lang="cs-CZ" sz="7200" b="1" dirty="0" smtClean="0"/>
              <a:t> </a:t>
            </a:r>
            <a:r>
              <a:rPr lang="cs-CZ" sz="7200" b="1" dirty="0" err="1" smtClean="0"/>
              <a:t>year</a:t>
            </a:r>
            <a:r>
              <a:rPr lang="cs-CZ" sz="7200" b="1" dirty="0" smtClean="0"/>
              <a:t>) </a:t>
            </a:r>
            <a:r>
              <a:rPr lang="cs-CZ" sz="7200" b="1" dirty="0" err="1" smtClean="0"/>
              <a:t>twenty-five</a:t>
            </a:r>
            <a:endParaRPr lang="cs-CZ" sz="7200" b="1" dirty="0"/>
          </a:p>
        </p:txBody>
      </p:sp>
    </p:spTree>
    <p:extLst>
      <p:ext uri="{BB962C8B-B14F-4D97-AF65-F5344CB8AC3E}">
        <p14:creationId xmlns="" xmlns:p14="http://schemas.microsoft.com/office/powerpoint/2010/main" val="134317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>
            <a:normAutofit/>
          </a:bodyPr>
          <a:lstStyle/>
          <a:p>
            <a:r>
              <a:rPr lang="cs-CZ" sz="7200" b="1" dirty="0" smtClean="0"/>
              <a:t>V ROCE 866</a:t>
            </a:r>
            <a:endParaRPr lang="cs-CZ" sz="7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8208912" cy="1752600"/>
          </a:xfrm>
        </p:spPr>
        <p:txBody>
          <a:bodyPr>
            <a:noAutofit/>
          </a:bodyPr>
          <a:lstStyle/>
          <a:p>
            <a:r>
              <a:rPr lang="cs-CZ" sz="6600" b="1" dirty="0" smtClean="0"/>
              <a:t>in (</a:t>
            </a:r>
            <a:r>
              <a:rPr lang="cs-CZ" sz="6600" b="1" dirty="0" err="1" smtClean="0"/>
              <a:t>the</a:t>
            </a:r>
            <a:r>
              <a:rPr lang="cs-CZ" sz="6600" b="1" dirty="0" smtClean="0"/>
              <a:t> </a:t>
            </a:r>
            <a:r>
              <a:rPr lang="cs-CZ" sz="6600" b="1" dirty="0" err="1" smtClean="0"/>
              <a:t>year</a:t>
            </a:r>
            <a:r>
              <a:rPr lang="cs-CZ" sz="6600" b="1" dirty="0" smtClean="0"/>
              <a:t>)</a:t>
            </a:r>
            <a:r>
              <a:rPr lang="en-US" sz="6600" b="1" dirty="0" smtClean="0"/>
              <a:t>eight </a:t>
            </a:r>
            <a:r>
              <a:rPr lang="en-US" sz="6600" b="1" dirty="0"/>
              <a:t>hundred </a:t>
            </a:r>
            <a:r>
              <a:rPr lang="cs-CZ" sz="6600" b="1" dirty="0" smtClean="0"/>
              <a:t>(and) </a:t>
            </a:r>
            <a:r>
              <a:rPr lang="en-US" sz="6600" b="1" dirty="0" smtClean="0"/>
              <a:t>sixty-six </a:t>
            </a:r>
            <a:endParaRPr lang="cs-CZ" sz="6600" b="1" dirty="0" smtClean="0"/>
          </a:p>
          <a:p>
            <a:r>
              <a:rPr lang="cs-CZ" sz="6600" b="1" dirty="0" smtClean="0"/>
              <a:t>in </a:t>
            </a:r>
            <a:r>
              <a:rPr lang="en-US" sz="6600" b="1" dirty="0" smtClean="0"/>
              <a:t>eight </a:t>
            </a:r>
            <a:r>
              <a:rPr lang="en-US" sz="6600" b="1" dirty="0"/>
              <a:t>sixty-six</a:t>
            </a:r>
            <a:endParaRPr lang="cs-CZ" sz="6600" b="1" dirty="0"/>
          </a:p>
        </p:txBody>
      </p:sp>
    </p:spTree>
    <p:extLst>
      <p:ext uri="{BB962C8B-B14F-4D97-AF65-F5344CB8AC3E}">
        <p14:creationId xmlns="" xmlns:p14="http://schemas.microsoft.com/office/powerpoint/2010/main" val="227812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r>
              <a:rPr lang="cs-CZ" sz="7200" b="1" dirty="0" smtClean="0"/>
              <a:t>V ROCE 1600</a:t>
            </a:r>
            <a:endParaRPr lang="cs-CZ" sz="7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8064896" cy="1752600"/>
          </a:xfrm>
        </p:spPr>
        <p:txBody>
          <a:bodyPr>
            <a:noAutofit/>
          </a:bodyPr>
          <a:lstStyle/>
          <a:p>
            <a:r>
              <a:rPr lang="cs-CZ" sz="7200" b="1" dirty="0" smtClean="0"/>
              <a:t>in </a:t>
            </a:r>
            <a:r>
              <a:rPr lang="cs-CZ" sz="7200" b="1" dirty="0" err="1" smtClean="0"/>
              <a:t>sixteen</a:t>
            </a:r>
            <a:r>
              <a:rPr lang="cs-CZ" sz="7200" b="1" dirty="0" smtClean="0"/>
              <a:t> </a:t>
            </a:r>
            <a:r>
              <a:rPr lang="cs-CZ" sz="7200" b="1" dirty="0" err="1" smtClean="0"/>
              <a:t>hundred</a:t>
            </a:r>
            <a:endParaRPr lang="cs-CZ" sz="7200" b="1" dirty="0"/>
          </a:p>
        </p:txBody>
      </p:sp>
    </p:spTree>
    <p:extLst>
      <p:ext uri="{BB962C8B-B14F-4D97-AF65-F5344CB8AC3E}">
        <p14:creationId xmlns="" xmlns:p14="http://schemas.microsoft.com/office/powerpoint/2010/main" val="316797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772400" cy="1470025"/>
          </a:xfrm>
        </p:spPr>
        <p:txBody>
          <a:bodyPr>
            <a:normAutofit/>
          </a:bodyPr>
          <a:lstStyle/>
          <a:p>
            <a:r>
              <a:rPr lang="cs-CZ" sz="8000" b="1" dirty="0" smtClean="0"/>
              <a:t>1902</a:t>
            </a:r>
            <a:endParaRPr lang="cs-CZ" sz="8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2780928"/>
            <a:ext cx="8280920" cy="1752600"/>
          </a:xfrm>
        </p:spPr>
        <p:txBody>
          <a:bodyPr>
            <a:noAutofit/>
          </a:bodyPr>
          <a:lstStyle/>
          <a:p>
            <a:r>
              <a:rPr lang="cs-CZ" sz="7200" b="1" dirty="0" err="1" smtClean="0"/>
              <a:t>nineteen</a:t>
            </a:r>
            <a:r>
              <a:rPr lang="cs-CZ" sz="7200" b="1" dirty="0" smtClean="0"/>
              <a:t> </a:t>
            </a:r>
            <a:r>
              <a:rPr lang="cs-CZ" sz="7200" b="1" dirty="0" err="1" smtClean="0"/>
              <a:t>hundred</a:t>
            </a:r>
            <a:r>
              <a:rPr lang="cs-CZ" sz="7200" b="1" dirty="0" smtClean="0"/>
              <a:t> (and) </a:t>
            </a:r>
            <a:r>
              <a:rPr lang="cs-CZ" sz="7200" b="1" dirty="0" err="1" smtClean="0"/>
              <a:t>two</a:t>
            </a:r>
            <a:endParaRPr lang="cs-CZ" sz="7200" b="1" dirty="0" smtClean="0"/>
          </a:p>
          <a:p>
            <a:r>
              <a:rPr lang="cs-CZ" sz="7200" b="1" dirty="0" err="1" smtClean="0"/>
              <a:t>nineteen</a:t>
            </a:r>
            <a:r>
              <a:rPr lang="cs-CZ" sz="7200" b="1" dirty="0" smtClean="0"/>
              <a:t> </a:t>
            </a:r>
            <a:r>
              <a:rPr lang="cs-CZ" sz="7200" b="1" dirty="0" err="1" smtClean="0"/>
              <a:t>oh</a:t>
            </a:r>
            <a:r>
              <a:rPr lang="cs-CZ" sz="7200" b="1" dirty="0" smtClean="0"/>
              <a:t> </a:t>
            </a:r>
            <a:r>
              <a:rPr lang="cs-CZ" sz="7200" b="1" dirty="0" err="1" smtClean="0"/>
              <a:t>two</a:t>
            </a:r>
            <a:endParaRPr lang="cs-CZ" sz="7200" b="1" dirty="0"/>
          </a:p>
        </p:txBody>
      </p:sp>
    </p:spTree>
    <p:extLst>
      <p:ext uri="{BB962C8B-B14F-4D97-AF65-F5344CB8AC3E}">
        <p14:creationId xmlns="" xmlns:p14="http://schemas.microsoft.com/office/powerpoint/2010/main" val="120295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rmAutofit/>
          </a:bodyPr>
          <a:lstStyle/>
          <a:p>
            <a:r>
              <a:rPr lang="cs-CZ" sz="8000" b="1" dirty="0" smtClean="0"/>
              <a:t>V ROCE 1989</a:t>
            </a:r>
            <a:endParaRPr lang="cs-CZ" sz="8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996952"/>
            <a:ext cx="8208912" cy="1752600"/>
          </a:xfrm>
        </p:spPr>
        <p:txBody>
          <a:bodyPr>
            <a:normAutofit/>
          </a:bodyPr>
          <a:lstStyle/>
          <a:p>
            <a:r>
              <a:rPr lang="cs-CZ" sz="6000" b="1" dirty="0" smtClean="0"/>
              <a:t>in </a:t>
            </a:r>
            <a:r>
              <a:rPr lang="cs-CZ" sz="6000" b="1" dirty="0" err="1" smtClean="0"/>
              <a:t>nineteen</a:t>
            </a:r>
            <a:r>
              <a:rPr lang="cs-CZ" sz="6000" b="1" dirty="0" smtClean="0"/>
              <a:t> </a:t>
            </a:r>
            <a:r>
              <a:rPr lang="cs-CZ" sz="6000" b="1" dirty="0" err="1" smtClean="0"/>
              <a:t>eighty-nine</a:t>
            </a:r>
            <a:endParaRPr lang="cs-CZ" sz="6000" b="1" dirty="0"/>
          </a:p>
        </p:txBody>
      </p:sp>
    </p:spTree>
    <p:extLst>
      <p:ext uri="{BB962C8B-B14F-4D97-AF65-F5344CB8AC3E}">
        <p14:creationId xmlns="" xmlns:p14="http://schemas.microsoft.com/office/powerpoint/2010/main" val="256509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rmAutofit/>
          </a:bodyPr>
          <a:lstStyle/>
          <a:p>
            <a:r>
              <a:rPr lang="cs-CZ" sz="7200" b="1" dirty="0" smtClean="0"/>
              <a:t>V ROCE 2000 př.n.l.</a:t>
            </a:r>
            <a:endParaRPr lang="cs-CZ" sz="7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2996952"/>
            <a:ext cx="8568952" cy="1752600"/>
          </a:xfrm>
        </p:spPr>
        <p:txBody>
          <a:bodyPr>
            <a:noAutofit/>
          </a:bodyPr>
          <a:lstStyle/>
          <a:p>
            <a:r>
              <a:rPr lang="cs-CZ" sz="8000" b="1" dirty="0" smtClean="0"/>
              <a:t>in (</a:t>
            </a:r>
            <a:r>
              <a:rPr lang="cs-CZ" sz="8000" b="1" dirty="0" err="1" smtClean="0"/>
              <a:t>the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year</a:t>
            </a:r>
            <a:r>
              <a:rPr lang="cs-CZ" sz="8000" b="1" dirty="0" smtClean="0"/>
              <a:t>) </a:t>
            </a:r>
            <a:r>
              <a:rPr lang="cs-CZ" sz="8000" b="1" dirty="0" err="1" smtClean="0"/>
              <a:t>two</a:t>
            </a:r>
            <a:r>
              <a:rPr lang="cs-CZ" sz="8000" b="1" dirty="0" smtClean="0"/>
              <a:t> </a:t>
            </a:r>
            <a:r>
              <a:rPr lang="cs-CZ" sz="8000" b="1" dirty="0" err="1" smtClean="0"/>
              <a:t>thousand</a:t>
            </a:r>
            <a:r>
              <a:rPr lang="cs-CZ" sz="8000" b="1" dirty="0" smtClean="0"/>
              <a:t> BC</a:t>
            </a:r>
            <a:endParaRPr lang="cs-CZ" sz="8000" b="1" dirty="0"/>
          </a:p>
        </p:txBody>
      </p:sp>
    </p:spTree>
    <p:extLst>
      <p:ext uri="{BB962C8B-B14F-4D97-AF65-F5344CB8AC3E}">
        <p14:creationId xmlns="" xmlns:p14="http://schemas.microsoft.com/office/powerpoint/2010/main" val="234386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>
            <a:normAutofit/>
          </a:bodyPr>
          <a:lstStyle/>
          <a:p>
            <a:r>
              <a:rPr lang="cs-CZ" sz="8000" b="1" dirty="0" smtClean="0"/>
              <a:t>V ROCE 7 n.l.</a:t>
            </a:r>
            <a:endParaRPr lang="cs-CZ" sz="8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3789040"/>
            <a:ext cx="8208912" cy="1752600"/>
          </a:xfrm>
        </p:spPr>
        <p:txBody>
          <a:bodyPr>
            <a:normAutofit/>
          </a:bodyPr>
          <a:lstStyle/>
          <a:p>
            <a:r>
              <a:rPr lang="cs-CZ" sz="7200" b="1" dirty="0" smtClean="0"/>
              <a:t>in (</a:t>
            </a:r>
            <a:r>
              <a:rPr lang="cs-CZ" sz="7200" b="1" dirty="0" err="1" smtClean="0"/>
              <a:t>the</a:t>
            </a:r>
            <a:r>
              <a:rPr lang="cs-CZ" sz="7200" b="1" dirty="0" smtClean="0"/>
              <a:t> </a:t>
            </a:r>
            <a:r>
              <a:rPr lang="cs-CZ" sz="7200" b="1" dirty="0" err="1" smtClean="0"/>
              <a:t>year</a:t>
            </a:r>
            <a:r>
              <a:rPr lang="cs-CZ" sz="7200" b="1" dirty="0" smtClean="0"/>
              <a:t>) 7 (AD)</a:t>
            </a:r>
            <a:endParaRPr lang="cs-CZ" sz="7200" b="1" dirty="0"/>
          </a:p>
        </p:txBody>
      </p:sp>
    </p:spTree>
    <p:extLst>
      <p:ext uri="{BB962C8B-B14F-4D97-AF65-F5344CB8AC3E}">
        <p14:creationId xmlns="" xmlns:p14="http://schemas.microsoft.com/office/powerpoint/2010/main" val="256509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r>
              <a:rPr lang="cs-CZ" sz="8000" b="1" dirty="0" smtClean="0"/>
              <a:t>2017</a:t>
            </a:r>
            <a:endParaRPr lang="cs-CZ" sz="8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2852936"/>
            <a:ext cx="8568952" cy="1752600"/>
          </a:xfrm>
        </p:spPr>
        <p:txBody>
          <a:bodyPr>
            <a:noAutofit/>
          </a:bodyPr>
          <a:lstStyle/>
          <a:p>
            <a:r>
              <a:rPr lang="cs-CZ" sz="6600" b="1" dirty="0" err="1" smtClean="0"/>
              <a:t>two</a:t>
            </a:r>
            <a:r>
              <a:rPr lang="cs-CZ" sz="6600" b="1" dirty="0" smtClean="0"/>
              <a:t> </a:t>
            </a:r>
            <a:r>
              <a:rPr lang="cs-CZ" sz="6600" b="1" dirty="0" err="1" smtClean="0"/>
              <a:t>thousand</a:t>
            </a:r>
            <a:r>
              <a:rPr lang="cs-CZ" sz="6600" b="1" dirty="0" smtClean="0"/>
              <a:t> (and) </a:t>
            </a:r>
            <a:r>
              <a:rPr lang="cs-CZ" sz="6600" b="1" dirty="0" err="1" smtClean="0"/>
              <a:t>seventeen</a:t>
            </a:r>
            <a:endParaRPr lang="cs-CZ" sz="6600" b="1" dirty="0" smtClean="0"/>
          </a:p>
          <a:p>
            <a:r>
              <a:rPr lang="cs-CZ" sz="6600" b="1" dirty="0" err="1" smtClean="0"/>
              <a:t>twenty</a:t>
            </a:r>
            <a:r>
              <a:rPr lang="cs-CZ" sz="6600" b="1" dirty="0" smtClean="0"/>
              <a:t> </a:t>
            </a:r>
            <a:r>
              <a:rPr lang="cs-CZ" sz="6600" b="1" dirty="0" err="1" smtClean="0"/>
              <a:t>seventeen</a:t>
            </a:r>
            <a:endParaRPr lang="cs-CZ" sz="6600" b="1" dirty="0"/>
          </a:p>
        </p:txBody>
      </p:sp>
    </p:spTree>
    <p:extLst>
      <p:ext uri="{BB962C8B-B14F-4D97-AF65-F5344CB8AC3E}">
        <p14:creationId xmlns="" xmlns:p14="http://schemas.microsoft.com/office/powerpoint/2010/main" val="190891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>
            <a:normAutofit/>
          </a:bodyPr>
          <a:lstStyle/>
          <a:p>
            <a:r>
              <a:rPr lang="cs-CZ" sz="8000" b="1" dirty="0" smtClean="0"/>
              <a:t>17.dubna 1940</a:t>
            </a:r>
            <a:endParaRPr lang="cs-CZ" sz="8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8352928" cy="1752600"/>
          </a:xfrm>
        </p:spPr>
        <p:txBody>
          <a:bodyPr>
            <a:noAutofit/>
          </a:bodyPr>
          <a:lstStyle/>
          <a:p>
            <a:r>
              <a:rPr lang="en-GB" sz="7200" b="1" dirty="0" smtClean="0"/>
              <a:t>on the seventeenth of April </a:t>
            </a:r>
            <a:endParaRPr lang="cs-CZ" sz="7200" b="1" dirty="0" smtClean="0"/>
          </a:p>
          <a:p>
            <a:r>
              <a:rPr lang="en-GB" sz="7200" b="1" dirty="0" smtClean="0"/>
              <a:t>nineteen forty</a:t>
            </a:r>
            <a:endParaRPr lang="en-GB" sz="7200" b="1" dirty="0"/>
          </a:p>
        </p:txBody>
      </p:sp>
    </p:spTree>
    <p:extLst>
      <p:ext uri="{BB962C8B-B14F-4D97-AF65-F5344CB8AC3E}">
        <p14:creationId xmlns="" xmlns:p14="http://schemas.microsoft.com/office/powerpoint/2010/main" val="25090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smtClean="0"/>
              <a:t>40</a:t>
            </a:r>
            <a:endParaRPr lang="cs-CZ" sz="8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8800" dirty="0" err="1" smtClean="0"/>
              <a:t>forty</a:t>
            </a:r>
            <a:endParaRPr lang="cs-CZ" sz="8800" dirty="0" smtClean="0"/>
          </a:p>
          <a:p>
            <a:r>
              <a:rPr lang="cs-CZ" sz="8800" dirty="0"/>
              <a:t>/ˈ</a:t>
            </a:r>
            <a:r>
              <a:rPr lang="cs-CZ" sz="8800" dirty="0" err="1"/>
              <a:t>fɔːti</a:t>
            </a:r>
            <a:r>
              <a:rPr lang="cs-CZ" sz="8800" dirty="0"/>
              <a:t>/</a:t>
            </a:r>
          </a:p>
        </p:txBody>
      </p:sp>
    </p:spTree>
    <p:extLst>
      <p:ext uri="{BB962C8B-B14F-4D97-AF65-F5344CB8AC3E}">
        <p14:creationId xmlns="" xmlns:p14="http://schemas.microsoft.com/office/powerpoint/2010/main" val="89489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smtClean="0"/>
              <a:t>162</a:t>
            </a:r>
            <a:endParaRPr lang="cs-CZ" sz="8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8800" dirty="0" err="1" smtClean="0"/>
              <a:t>one</a:t>
            </a:r>
            <a:r>
              <a:rPr lang="cs-CZ" sz="8800" dirty="0" smtClean="0"/>
              <a:t> </a:t>
            </a:r>
            <a:r>
              <a:rPr lang="cs-CZ" sz="8800" dirty="0" err="1" smtClean="0"/>
              <a:t>hundred</a:t>
            </a:r>
            <a:r>
              <a:rPr lang="cs-CZ" sz="8800" dirty="0"/>
              <a:t> </a:t>
            </a:r>
            <a:r>
              <a:rPr lang="cs-CZ" sz="8800" dirty="0" smtClean="0"/>
              <a:t>and </a:t>
            </a:r>
            <a:r>
              <a:rPr lang="cs-CZ" sz="8800" dirty="0" err="1" smtClean="0"/>
              <a:t>sixty-two</a:t>
            </a:r>
            <a:endParaRPr lang="cs-CZ" sz="8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dirty="0" smtClean="0"/>
              <a:t>101</a:t>
            </a:r>
            <a:endParaRPr lang="cs-CZ" sz="8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7200" dirty="0" err="1" smtClean="0"/>
              <a:t>one</a:t>
            </a:r>
            <a:r>
              <a:rPr lang="cs-CZ" sz="7200" dirty="0" smtClean="0"/>
              <a:t> </a:t>
            </a:r>
            <a:r>
              <a:rPr lang="cs-CZ" sz="7200" dirty="0" err="1" smtClean="0"/>
              <a:t>hundred</a:t>
            </a:r>
            <a:r>
              <a:rPr lang="cs-CZ" sz="7200" dirty="0" smtClean="0"/>
              <a:t> and </a:t>
            </a:r>
            <a:r>
              <a:rPr lang="cs-CZ" sz="7200" dirty="0" err="1" smtClean="0"/>
              <a:t>one</a:t>
            </a:r>
            <a:endParaRPr lang="cs-CZ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9178</TotalTime>
  <Words>423</Words>
  <Application>Microsoft Office PowerPoint</Application>
  <PresentationFormat>Předvádění na obrazovce (4:3)</PresentationFormat>
  <Paragraphs>148</Paragraphs>
  <Slides>68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69" baseType="lpstr">
      <vt:lpstr>Motiv sady Office</vt:lpstr>
      <vt:lpstr>Cardinal Numbers</vt:lpstr>
      <vt:lpstr>5</vt:lpstr>
      <vt:lpstr> 15</vt:lpstr>
      <vt:lpstr>50</vt:lpstr>
      <vt:lpstr>4</vt:lpstr>
      <vt:lpstr>14</vt:lpstr>
      <vt:lpstr>40</vt:lpstr>
      <vt:lpstr>162</vt:lpstr>
      <vt:lpstr>101</vt:lpstr>
      <vt:lpstr>999</vt:lpstr>
      <vt:lpstr>10,528</vt:lpstr>
      <vt:lpstr>127,309</vt:lpstr>
      <vt:lpstr>123,456,789</vt:lpstr>
      <vt:lpstr>1100</vt:lpstr>
      <vt:lpstr>Ordinal numbers</vt:lpstr>
      <vt:lpstr>1st</vt:lpstr>
      <vt:lpstr>2nd</vt:lpstr>
      <vt:lpstr>3rd</vt:lpstr>
      <vt:lpstr>5th</vt:lpstr>
      <vt:lpstr>9th</vt:lpstr>
      <vt:lpstr>10th</vt:lpstr>
      <vt:lpstr>11th</vt:lpstr>
      <vt:lpstr>12th</vt:lpstr>
      <vt:lpstr>13th</vt:lpstr>
      <vt:lpstr>21st</vt:lpstr>
      <vt:lpstr>30th</vt:lpstr>
      <vt:lpstr>70th</vt:lpstr>
      <vt:lpstr>100th</vt:lpstr>
      <vt:lpstr>1000th</vt:lpstr>
      <vt:lpstr>DECIMALS</vt:lpstr>
      <vt:lpstr>0.5</vt:lpstr>
      <vt:lpstr>0.25</vt:lpstr>
      <vt:lpstr>0.73</vt:lpstr>
      <vt:lpstr>0.05</vt:lpstr>
      <vt:lpstr>0.5625</vt:lpstr>
      <vt:lpstr>2.95</vt:lpstr>
      <vt:lpstr>FRACTIONS</vt:lpstr>
      <vt:lpstr>1/2</vt:lpstr>
      <vt:lpstr>3/2</vt:lpstr>
      <vt:lpstr>1/3</vt:lpstr>
      <vt:lpstr>3/4</vt:lpstr>
      <vt:lpstr>5/6</vt:lpstr>
      <vt:lpstr>7/8</vt:lpstr>
      <vt:lpstr>3/25</vt:lpstr>
      <vt:lpstr>6/140</vt:lpstr>
      <vt:lpstr>1  ½ </vt:lpstr>
      <vt:lpstr>5 ¾ </vt:lpstr>
      <vt:lpstr>před půl hodinou</vt:lpstr>
      <vt:lpstr>čtvrt hodina</vt:lpstr>
      <vt:lpstr>¾ míle</vt:lpstr>
      <vt:lpstr>1,5 kilometru</vt:lpstr>
      <vt:lpstr>1,5 hodiny</vt:lpstr>
      <vt:lpstr>DATES</vt:lpstr>
      <vt:lpstr>4.července - psaní</vt:lpstr>
      <vt:lpstr>4.července - čtení</vt:lpstr>
      <vt:lpstr>24. prosince - čtení</vt:lpstr>
      <vt:lpstr>14. října - čtení</vt:lpstr>
      <vt:lpstr>What´s  the date today?</vt:lpstr>
      <vt:lpstr>YEARS</vt:lpstr>
      <vt:lpstr>ROK 25</vt:lpstr>
      <vt:lpstr>V ROCE 866</vt:lpstr>
      <vt:lpstr>V ROCE 1600</vt:lpstr>
      <vt:lpstr>1902</vt:lpstr>
      <vt:lpstr>V ROCE 1989</vt:lpstr>
      <vt:lpstr>V ROCE 2000 př.n.l.</vt:lpstr>
      <vt:lpstr>V ROCE 7 n.l.</vt:lpstr>
      <vt:lpstr>2017</vt:lpstr>
      <vt:lpstr>17.dubna 1940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</dc:title>
  <dc:creator>Ivana Adamková</dc:creator>
  <cp:lastModifiedBy>Ivana Adamková</cp:lastModifiedBy>
  <cp:revision>43</cp:revision>
  <dcterms:created xsi:type="dcterms:W3CDTF">2016-03-17T08:59:44Z</dcterms:created>
  <dcterms:modified xsi:type="dcterms:W3CDTF">2017-05-23T08:30:35Z</dcterms:modified>
</cp:coreProperties>
</file>