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18"/>
  </p:notesMasterIdLst>
  <p:sldIdLst>
    <p:sldId id="259" r:id="rId2"/>
    <p:sldId id="257" r:id="rId3"/>
    <p:sldId id="258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BC7D4-0EB9-4BB2-A2BA-E55DA43A9FF6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5EBAA-8229-4A5D-BEA7-B8B6F76016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125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F57B826-5474-4997-BD9A-32C80C032F06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424006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493066-A628-48AE-9C50-DC90459490CD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4343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B936B7-8C5D-46AE-A5C3-3897938C5206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4296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1678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084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453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5932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764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741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883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627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426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14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738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413EE6-DF6A-42D2-9ACB-5F45D51868F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BE08FEA-3229-4C67-BE35-1B4D01645F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0681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Kontakt dětí v PP s původní rodinou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81768" y="4584879"/>
            <a:ext cx="6461125" cy="1066800"/>
          </a:xfrm>
        </p:spPr>
        <p:txBody>
          <a:bodyPr rtlCol="0"/>
          <a:lstStyle/>
          <a:p>
            <a:pPr>
              <a:defRPr/>
            </a:pPr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64390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mtClean="0"/>
              <a:t>Dohoda o kontaktech – součást Dohody o PPPD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12338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Definuje podmínky, průběh a další okolnosti kontaktu</a:t>
            </a:r>
          </a:p>
          <a:p>
            <a:r>
              <a:rPr lang="cs-CZ" altLang="cs-CZ" dirty="0" smtClean="0"/>
              <a:t>Jména, kontakty</a:t>
            </a:r>
          </a:p>
          <a:p>
            <a:r>
              <a:rPr lang="cs-CZ" altLang="cs-CZ" dirty="0" smtClean="0"/>
              <a:t>Forma</a:t>
            </a:r>
          </a:p>
          <a:p>
            <a:r>
              <a:rPr lang="cs-CZ" altLang="cs-CZ" dirty="0" smtClean="0"/>
              <a:t>Místo setkání</a:t>
            </a:r>
          </a:p>
          <a:p>
            <a:r>
              <a:rPr lang="cs-CZ" altLang="cs-CZ" dirty="0" smtClean="0"/>
              <a:t>Délku setkání</a:t>
            </a:r>
          </a:p>
          <a:p>
            <a:r>
              <a:rPr lang="cs-CZ" altLang="cs-CZ" dirty="0" smtClean="0"/>
              <a:t>Okolnosti předání dítěte</a:t>
            </a:r>
          </a:p>
          <a:p>
            <a:r>
              <a:rPr lang="cs-CZ" altLang="cs-CZ" dirty="0" smtClean="0"/>
              <a:t>Další důležité informace</a:t>
            </a:r>
          </a:p>
          <a:p>
            <a:r>
              <a:rPr lang="cs-CZ" altLang="cs-CZ" dirty="0" smtClean="0"/>
              <a:t>Podmínky za kterých se kontakt neuskuteční</a:t>
            </a:r>
          </a:p>
        </p:txBody>
      </p:sp>
    </p:spTree>
    <p:extLst>
      <p:ext uri="{BB962C8B-B14F-4D97-AF65-F5344CB8AC3E}">
        <p14:creationId xmlns:p14="http://schemas.microsoft.com/office/powerpoint/2010/main" xmlns="" val="188899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Cvičení : plán kontaktu</a:t>
            </a:r>
          </a:p>
        </p:txBody>
      </p:sp>
    </p:spTree>
    <p:extLst>
      <p:ext uri="{BB962C8B-B14F-4D97-AF65-F5344CB8AC3E}">
        <p14:creationId xmlns:p14="http://schemas.microsoft.com/office/powerpoint/2010/main" xmlns="" val="253651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Co očekávat od klíčového pracovníka?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59605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Spolu s pěstouny a rodiči plánuje kontakt</a:t>
            </a:r>
          </a:p>
          <a:p>
            <a:r>
              <a:rPr lang="cs-CZ" altLang="cs-CZ" dirty="0" smtClean="0"/>
              <a:t>Dle potřeby pomáhá s realizací kontaktu. </a:t>
            </a:r>
          </a:p>
          <a:p>
            <a:r>
              <a:rPr lang="cs-CZ" altLang="cs-CZ" dirty="0" smtClean="0"/>
              <a:t>Připravuje rodiče na úspěšný průběh kontaktu. </a:t>
            </a:r>
          </a:p>
          <a:p>
            <a:r>
              <a:rPr lang="cs-CZ" altLang="cs-CZ" dirty="0" smtClean="0"/>
              <a:t>Je oporou pěstounům při přípravě dítěte na kontakt a ideálně i v jeho průběhu.</a:t>
            </a:r>
          </a:p>
          <a:p>
            <a:r>
              <a:rPr lang="cs-CZ" altLang="cs-CZ" dirty="0" smtClean="0"/>
              <a:t>S rodiči vyhodnocuje průběh kontaktu, poskytuje jim zpětnou vazbu, aby návštěva měla pozitivní vliv na jejich vztah s dítětem a rodičovské kompetence</a:t>
            </a:r>
          </a:p>
          <a:p>
            <a:r>
              <a:rPr lang="cs-CZ" altLang="cs-CZ" dirty="0" smtClean="0"/>
              <a:t>Stejnou podporu nabízí i pěstounům resp. dítěti. 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675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1992313" y="115888"/>
            <a:ext cx="7620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/>
              <a:t>Jak mohou pěstouni podporovat kontakt?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90792" y="1920875"/>
            <a:ext cx="8229600" cy="4937125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Nechat dítěti po ruce (u postele, na stolku) fotografie či jiné předměty spojené s rodiči, pokud dítě chce.</a:t>
            </a:r>
          </a:p>
          <a:p>
            <a:r>
              <a:rPr lang="cs-CZ" altLang="cs-CZ" dirty="0" smtClean="0"/>
              <a:t>Vytvořit fotoalbum pro rodiče o každodenním životě dítěte a významných událostech (narozeniny, výlety, sportovní utkání apod.).</a:t>
            </a:r>
          </a:p>
          <a:p>
            <a:r>
              <a:rPr lang="cs-CZ" altLang="cs-CZ" dirty="0" smtClean="0"/>
              <a:t>Poslat společně pohlednici rodičům k narozeninám nebo z prázdnin.</a:t>
            </a:r>
          </a:p>
          <a:p>
            <a:r>
              <a:rPr lang="cs-CZ" altLang="cs-CZ" dirty="0" smtClean="0"/>
              <a:t>Téma rodičů dítěte by nemělo být tabu. Dítě by se nemělo cítit provinile, pokud o rodičích hovoří.</a:t>
            </a:r>
          </a:p>
          <a:p>
            <a:r>
              <a:rPr lang="cs-CZ" altLang="cs-CZ" dirty="0" smtClean="0"/>
              <a:t>Pro všechny zúčastněné je výhodné budovat pozitivní obraz rodičů, alespoň v oblastech, kde je to možné. Negativní image rodičů ničemu nepomůže. 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457161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Jak připravit dítě?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94965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Dítě by měl pěstoun dopředu upozornit, že se setkání blíží. (Až na výjimky)</a:t>
            </a:r>
          </a:p>
          <a:p>
            <a:r>
              <a:rPr lang="cs-CZ" altLang="cs-CZ" dirty="0" smtClean="0"/>
              <a:t>Pokud je toho dítě schopné, měl by pěstoun s dítětem promluvit o jeho představě o setkání. </a:t>
            </a:r>
          </a:p>
          <a:p>
            <a:r>
              <a:rPr lang="cs-CZ" altLang="cs-CZ" dirty="0" smtClean="0"/>
              <a:t>Měl by dítěti připomenout pravidla domluvená v dohodě o kontaktech. </a:t>
            </a:r>
          </a:p>
          <a:p>
            <a:r>
              <a:rPr lang="cs-CZ" altLang="cs-CZ" dirty="0" smtClean="0"/>
              <a:t>Dítě může rodičům připravit malý dárek (obrázek, fotografii)</a:t>
            </a:r>
          </a:p>
          <a:p>
            <a:r>
              <a:rPr lang="cs-CZ" altLang="cs-CZ" dirty="0" smtClean="0"/>
              <a:t>Pokud se o to dítě zajímá, mělo by dostat pravdivou informaci o perspektivě jeho života v pěstounské rodině. </a:t>
            </a:r>
          </a:p>
        </p:txBody>
      </p:sp>
    </p:spTree>
    <p:extLst>
      <p:ext uri="{BB962C8B-B14F-4D97-AF65-F5344CB8AC3E}">
        <p14:creationId xmlns:p14="http://schemas.microsoft.com/office/powerpoint/2010/main" xmlns="" val="3610397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Jak podpořit dítě při kontaktu?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33601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Kontakt je pozitivní událost</a:t>
            </a:r>
          </a:p>
          <a:p>
            <a:r>
              <a:rPr lang="cs-CZ" altLang="cs-CZ" dirty="0" smtClean="0"/>
              <a:t>Rodiče a děti si zaslouží čas a soukromí (pokud je to možné)</a:t>
            </a:r>
          </a:p>
          <a:p>
            <a:r>
              <a:rPr lang="cs-CZ" altLang="cs-CZ" dirty="0" smtClean="0"/>
              <a:t>Sdílet pocity pomáhá</a:t>
            </a:r>
          </a:p>
          <a:p>
            <a:r>
              <a:rPr lang="cs-CZ" altLang="cs-CZ" dirty="0" smtClean="0"/>
              <a:t>Projevit nelibé pocity je v pořádku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566034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Možné problémy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72237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Rodiče nepřijdou, jak bylo domluveno</a:t>
            </a:r>
          </a:p>
          <a:p>
            <a:r>
              <a:rPr lang="cs-CZ" altLang="cs-CZ" dirty="0" smtClean="0"/>
              <a:t>Rodiče nedodržují smluvené časy nebo jiné podmínky</a:t>
            </a:r>
          </a:p>
          <a:p>
            <a:r>
              <a:rPr lang="cs-CZ" altLang="cs-CZ" dirty="0" smtClean="0"/>
              <a:t>Rodiče se dostaví ve stavu, který návštěvu problematizuje</a:t>
            </a:r>
          </a:p>
          <a:p>
            <a:r>
              <a:rPr lang="cs-CZ" altLang="cs-CZ" dirty="0" smtClean="0"/>
              <a:t>Rodiče kontakty narušují denní režim dítěte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Problémy s rodiči </a:t>
            </a:r>
            <a:r>
              <a:rPr lang="cs-CZ" altLang="cs-CZ" smtClean="0"/>
              <a:t>řeší pracovník</a:t>
            </a:r>
            <a:r>
              <a:rPr lang="cs-CZ" altLang="cs-CZ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375771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Výlet na Island</a:t>
            </a: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438162"/>
            <a:ext cx="10058400" cy="4023360"/>
          </a:xfrm>
        </p:spPr>
        <p:txBody>
          <a:bodyPr/>
          <a:lstStyle/>
          <a:p>
            <a:r>
              <a:rPr lang="cs-CZ" altLang="cs-CZ" dirty="0" smtClean="0"/>
              <a:t>Komu byste svoje dítě svěřili a proč?</a:t>
            </a:r>
          </a:p>
        </p:txBody>
      </p:sp>
    </p:spTree>
    <p:extLst>
      <p:ext uri="{BB962C8B-B14F-4D97-AF65-F5344CB8AC3E}">
        <p14:creationId xmlns:p14="http://schemas.microsoft.com/office/powerpoint/2010/main" xmlns="" val="105161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1097280" y="2502556"/>
            <a:ext cx="10058400" cy="4023360"/>
          </a:xfrm>
        </p:spPr>
        <p:txBody>
          <a:bodyPr/>
          <a:lstStyle/>
          <a:p>
            <a:r>
              <a:rPr lang="cs-CZ" altLang="cs-CZ" dirty="0" smtClean="0"/>
              <a:t>Třídenní školní výlet do Vídně</a:t>
            </a:r>
          </a:p>
          <a:p>
            <a:r>
              <a:rPr lang="cs-CZ" altLang="cs-CZ" dirty="0" smtClean="0"/>
              <a:t>Nový školní batoh</a:t>
            </a:r>
          </a:p>
          <a:p>
            <a:r>
              <a:rPr lang="cs-CZ" altLang="cs-CZ" dirty="0" smtClean="0"/>
              <a:t>Přespání u kamaráda</a:t>
            </a:r>
          </a:p>
          <a:p>
            <a:r>
              <a:rPr lang="cs-CZ" altLang="cs-CZ" dirty="0" smtClean="0"/>
              <a:t>Vytržení mandlí</a:t>
            </a:r>
          </a:p>
          <a:p>
            <a:r>
              <a:rPr lang="cs-CZ" altLang="cs-CZ" dirty="0" smtClean="0"/>
              <a:t>Konec lekcí tenisu</a:t>
            </a:r>
          </a:p>
        </p:txBody>
      </p:sp>
    </p:spTree>
    <p:extLst>
      <p:ext uri="{BB962C8B-B14F-4D97-AF65-F5344CB8AC3E}">
        <p14:creationId xmlns:p14="http://schemas.microsoft.com/office/powerpoint/2010/main" xmlns="" val="321297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 dítě</a:t>
            </a:r>
          </a:p>
          <a:p>
            <a:pPr marL="0" indent="0">
              <a:buNone/>
            </a:pPr>
            <a:r>
              <a:rPr lang="cs-CZ" dirty="0" smtClean="0"/>
              <a:t>Pro pěstouny</a:t>
            </a:r>
          </a:p>
          <a:p>
            <a:pPr marL="0" indent="0">
              <a:buNone/>
            </a:pPr>
            <a:r>
              <a:rPr lang="cs-CZ" dirty="0" smtClean="0"/>
              <a:t>Pro rodiče</a:t>
            </a:r>
          </a:p>
          <a:p>
            <a:pPr marL="0" indent="0">
              <a:buNone/>
            </a:pPr>
            <a:r>
              <a:rPr lang="cs-CZ" dirty="0" smtClean="0"/>
              <a:t>Pro pracovníka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745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mtClean="0"/>
              <a:t>Výhody pro dítě</a:t>
            </a:r>
            <a:br>
              <a:rPr lang="cs-CZ" smtClean="0"/>
            </a:br>
            <a:endParaRPr 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272862" y="2442694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Poznání kořenů</a:t>
            </a:r>
          </a:p>
          <a:p>
            <a:r>
              <a:rPr lang="cs-CZ" altLang="cs-CZ" dirty="0" smtClean="0"/>
              <a:t>Reálný náhled na situaci</a:t>
            </a:r>
          </a:p>
          <a:p>
            <a:r>
              <a:rPr lang="cs-CZ" altLang="cs-CZ" dirty="0" smtClean="0"/>
              <a:t>Lepší pozice pro navazování nových vztahů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49956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Výhody pro pěstouny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62390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Možnost zlepšení vztahů dětí a pěstounů</a:t>
            </a:r>
          </a:p>
          <a:p>
            <a:r>
              <a:rPr lang="cs-CZ" altLang="cs-CZ" dirty="0" smtClean="0"/>
              <a:t>Prevence neopodstatněných obvinění</a:t>
            </a:r>
          </a:p>
          <a:p>
            <a:r>
              <a:rPr lang="cs-CZ" altLang="cs-CZ" dirty="0" smtClean="0"/>
              <a:t>Snazší vyřizování praktických záležitostí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3344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mtClean="0"/>
              <a:t>Výhody pro rodiče</a:t>
            </a:r>
            <a:br>
              <a:rPr lang="cs-CZ" smtClean="0"/>
            </a:br>
            <a:endParaRPr lang="cs-CZ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288148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Aktivizace rodičů k nápravě situace</a:t>
            </a:r>
          </a:p>
          <a:p>
            <a:r>
              <a:rPr lang="cs-CZ" altLang="cs-CZ" dirty="0" smtClean="0"/>
              <a:t>Snížení úzkosti 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33570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Je kontakt vhodný pro každého?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1097280" y="2324235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Rizika a limity</a:t>
            </a:r>
          </a:p>
        </p:txBody>
      </p:sp>
    </p:spTree>
    <p:extLst>
      <p:ext uri="{BB962C8B-B14F-4D97-AF65-F5344CB8AC3E}">
        <p14:creationId xmlns:p14="http://schemas.microsoft.com/office/powerpoint/2010/main" xmlns="" val="3368294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Není kontakt jako kontakt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59359"/>
            <a:ext cx="8229600" cy="4937125"/>
          </a:xfrm>
        </p:spPr>
        <p:txBody>
          <a:bodyPr/>
          <a:lstStyle/>
          <a:p>
            <a:r>
              <a:rPr lang="cs-CZ" altLang="cs-CZ" dirty="0" smtClean="0"/>
              <a:t>„Poštovní schránka“</a:t>
            </a:r>
          </a:p>
          <a:p>
            <a:r>
              <a:rPr lang="cs-CZ" altLang="cs-CZ" dirty="0" smtClean="0"/>
              <a:t>Písemný</a:t>
            </a:r>
          </a:p>
          <a:p>
            <a:r>
              <a:rPr lang="cs-CZ" altLang="cs-CZ" dirty="0" smtClean="0"/>
              <a:t>Telefonický</a:t>
            </a:r>
          </a:p>
          <a:p>
            <a:r>
              <a:rPr lang="cs-CZ" altLang="cs-CZ" dirty="0" smtClean="0"/>
              <a:t>Elektronický</a:t>
            </a:r>
          </a:p>
          <a:p>
            <a:r>
              <a:rPr lang="cs-CZ" altLang="cs-CZ" dirty="0" smtClean="0"/>
              <a:t>Osobní (s asistencí i bez)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8957547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324</Words>
  <Application>Microsoft Office PowerPoint</Application>
  <PresentationFormat>Vlastní</PresentationFormat>
  <Paragraphs>78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Retrospektiva</vt:lpstr>
      <vt:lpstr>Kontakt dětí v PP s původní rodinou</vt:lpstr>
      <vt:lpstr>Výlet na Island</vt:lpstr>
      <vt:lpstr>Snímek 3</vt:lpstr>
      <vt:lpstr>Výhody a rizika</vt:lpstr>
      <vt:lpstr>Výhody pro dítě </vt:lpstr>
      <vt:lpstr>Výhody pro pěstouny</vt:lpstr>
      <vt:lpstr>Výhody pro rodiče </vt:lpstr>
      <vt:lpstr>Je kontakt vhodný pro každého?</vt:lpstr>
      <vt:lpstr>Není kontakt jako kontakt</vt:lpstr>
      <vt:lpstr>Dohoda o kontaktech – součást Dohody o PPPD</vt:lpstr>
      <vt:lpstr>Snímek 11</vt:lpstr>
      <vt:lpstr>Co očekávat od klíčového pracovníka?</vt:lpstr>
      <vt:lpstr>Jak mohou pěstouni podporovat kontakt?</vt:lpstr>
      <vt:lpstr>Jak připravit dítě?</vt:lpstr>
      <vt:lpstr>Jak podpořit dítě při kontaktu?</vt:lpstr>
      <vt:lpstr>Možné problémy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Kontakt dětí v PP s původní rodinou</dc:title>
  <dc:creator>pc</dc:creator>
  <cp:lastModifiedBy>Hana Pazlarova</cp:lastModifiedBy>
  <cp:revision>8</cp:revision>
  <dcterms:created xsi:type="dcterms:W3CDTF">2015-02-21T12:43:38Z</dcterms:created>
  <dcterms:modified xsi:type="dcterms:W3CDTF">2017-11-28T14:27:04Z</dcterms:modified>
</cp:coreProperties>
</file>