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311" r:id="rId3"/>
    <p:sldId id="312" r:id="rId4"/>
    <p:sldId id="313" r:id="rId5"/>
    <p:sldId id="319" r:id="rId6"/>
    <p:sldId id="314" r:id="rId7"/>
    <p:sldId id="315" r:id="rId8"/>
    <p:sldId id="316" r:id="rId9"/>
    <p:sldId id="317" r:id="rId10"/>
    <p:sldId id="31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9900"/>
    <a:srgbClr val="C1679D"/>
    <a:srgbClr val="782E65"/>
    <a:srgbClr val="682E65"/>
    <a:srgbClr val="632F67"/>
    <a:srgbClr val="593B5B"/>
    <a:srgbClr val="5F375A"/>
    <a:srgbClr val="603654"/>
    <a:srgbClr val="672F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58" autoAdjust="0"/>
  </p:normalViewPr>
  <p:slideViewPr>
    <p:cSldViewPr>
      <p:cViewPr>
        <p:scale>
          <a:sx n="50" d="100"/>
          <a:sy n="50" d="100"/>
        </p:scale>
        <p:origin x="-118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cs-CZ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1940060"/>
            <a:ext cx="770485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6. PORUCHY VŮLE, </a:t>
            </a:r>
          </a:p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PORUCHY EMOCÍ, </a:t>
            </a:r>
          </a:p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PORUCHY JEDNÁNÍ</a:t>
            </a:r>
            <a:endParaRPr lang="cs-CZ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115616" y="787900"/>
            <a:ext cx="770485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Manýrov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bizarn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a zkarikovaných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pohybů.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Raptus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bouřliv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výbu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vede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agresi.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Impulzivn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neovladateln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puzen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nějak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činu. 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dromomanie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pyromanie, kleptomanie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atd.  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Zkratkovit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způsob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proveden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 bývaj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Automatismy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stereotypně se opakuj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pohyby 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výkony.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Tiky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zafixovan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pohyby.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Ivana\Desktop\Obrázky 6\ti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77072"/>
            <a:ext cx="2428875" cy="24288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187624" y="3166451"/>
            <a:ext cx="7416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43608" y="646658"/>
            <a:ext cx="7848872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EMOC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Emoce charakterizuj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reakci jedince na určit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situace a subjektivn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prožitek  vnitřn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i zevn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vlivů.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Dělen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emoc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Emoce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jemn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nepř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jemn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Emoce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stenizuj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(zlost) a emoce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astenizuj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demobilizuj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(smutek).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Dělen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emoc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podle intenzity a časov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trv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Afekty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kr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tkodob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prudk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lady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trvaj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hodiny až dny (radostn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smutn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City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dlouhodob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intenzivn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(l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ska, nen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vist).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dlouhodob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(i celoživotn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velmi intenzivn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Niž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emoce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strach, hněv, smutek, radost, hnus.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šší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emoce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intelektu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(zv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davost, pozn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estetick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(kr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sa, o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klivost), etick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(pr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vo, pravda, spravedlnost), 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božensk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259632" y="667953"/>
            <a:ext cx="7416824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Poruchy afektů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Patický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afekt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neobyčejně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intenzivn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Emočn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labilita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proměnliv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emoce.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Emočn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inkontinence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na neemočn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podněty.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Hypersenzitivita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trvalej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než u emočn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lability.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Afektivn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ambivalence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současně prož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protikladn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emoce.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Fobie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strachy.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Ivana\Desktop\Obrázky 6\hně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149080"/>
            <a:ext cx="2238375" cy="2038350"/>
          </a:xfrm>
          <a:prstGeom prst="rect">
            <a:avLst/>
          </a:prstGeom>
          <a:noFill/>
        </p:spPr>
      </p:pic>
      <p:pic>
        <p:nvPicPr>
          <p:cNvPr id="2" name="Picture 2" descr="C:\Users\Ivana\Desktop\Obrázky 6\pláč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013176"/>
            <a:ext cx="2914650" cy="1571625"/>
          </a:xfrm>
          <a:prstGeom prst="rect">
            <a:avLst/>
          </a:prstGeom>
          <a:noFill/>
        </p:spPr>
      </p:pic>
      <p:pic>
        <p:nvPicPr>
          <p:cNvPr id="1027" name="Picture 3" descr="C:\Users\Ivana\Desktop\Obrázky 6\stra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284984"/>
            <a:ext cx="2590800" cy="1762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115616" y="627042"/>
            <a:ext cx="7704856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Poruchy 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Patick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lady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Velk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změny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intenzitě.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hluboký vliv na osobnost člověka.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Druhy 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patick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lady: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Depresivn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smutek, bez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zpomalen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psychomotorických funkc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nebezpeč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sebevraždy.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Apatick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lhostejnost,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nerozhodnost.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Bezradn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neschopnost rozhodov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Ivana\Desktop\Obrázky 6\smute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725144"/>
            <a:ext cx="2619375" cy="1743075"/>
          </a:xfrm>
          <a:prstGeom prst="rect">
            <a:avLst/>
          </a:prstGeom>
          <a:noFill/>
        </p:spPr>
      </p:pic>
      <p:pic>
        <p:nvPicPr>
          <p:cNvPr id="2052" name="Picture 4" descr="C:\Users\Ivana\Desktop\Obrázky 6\strach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653136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620688"/>
            <a:ext cx="7344816" cy="407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Manick</a:t>
            </a:r>
            <a:r>
              <a:rPr lang="cs-CZ" sz="32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cs-CZ" sz="32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</a:t>
            </a:r>
            <a:r>
              <a:rPr lang="cs-CZ" sz="32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pocity blaženosti, nadměrn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těst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vysok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aktivita. 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050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mci manick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lady se mohou vyskytovat: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Euforick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spokojen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Exaltovan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extatick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pocit blaha,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nad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Expanzivn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sebevědom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zasahov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 okol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Explozivn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výbu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sklonem k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agresi.</a:t>
            </a:r>
            <a:endParaRPr lang="cs-CZ" sz="2400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Hypomanick</a:t>
            </a:r>
            <a:r>
              <a:rPr lang="cs-CZ" sz="2400" b="1" dirty="0" err="1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symptomy manick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cs-CZ" sz="2400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lady, ale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 sn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stupni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Ivana\Desktop\Obrázky 6\anger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581128"/>
            <a:ext cx="2400300" cy="1905000"/>
          </a:xfrm>
          <a:prstGeom prst="rect">
            <a:avLst/>
          </a:prstGeom>
          <a:noFill/>
        </p:spPr>
      </p:pic>
      <p:pic>
        <p:nvPicPr>
          <p:cNvPr id="3075" name="Picture 3" descr="C:\Users\Ivana\Desktop\Obrázky 6\hně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25144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115616" y="625702"/>
            <a:ext cx="7632848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Poruchy citů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vy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šší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citů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nedostatečn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rozvinut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ztr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nebo sn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nemoci s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poruchou vy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šší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citů: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Disoci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osobnosti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nedostatek soucitu,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neschopnost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zakou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vinu.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Histri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nsk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osobnosti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nezralost, nadměrn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vřelost,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vislost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egocentrismus.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Schizofrenie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emočn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chlad, netaktnost a neomalenost.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Ivana\Desktop\disoci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653136"/>
            <a:ext cx="2390775" cy="1914525"/>
          </a:xfrm>
          <a:prstGeom prst="rect">
            <a:avLst/>
          </a:prstGeom>
          <a:noFill/>
        </p:spPr>
      </p:pic>
      <p:pic>
        <p:nvPicPr>
          <p:cNvPr id="4099" name="Picture 3" descr="C:\Users\Ivana\Desktop\histr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725144"/>
            <a:ext cx="2400300" cy="177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115616" y="1031764"/>
            <a:ext cx="7632848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VŮLE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Vůle zaměřuje jedn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člověka k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Hypobulie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nerozhodnost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Abulie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ztr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schopnosti zah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jit nějakou činnost.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Hyperbulie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nadměrná energi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houževnatost.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Ivana\Desktop\Obrázky 6\burid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05064"/>
            <a:ext cx="3076575" cy="237680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15616" y="806515"/>
            <a:ext cx="748883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JEDN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Kvantitativn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poruchy: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Hypoagilnost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ochuzen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aktivity.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Hyperagilnost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zvý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aktivita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Agitovanost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neklidn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bezc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pohyby.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Ivana\Desktop\vh22dry8-13539701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365104"/>
            <a:ext cx="2443942" cy="1620982"/>
          </a:xfrm>
          <a:prstGeom prst="rect">
            <a:avLst/>
          </a:prstGeom>
          <a:noFill/>
        </p:spPr>
      </p:pic>
      <p:pic>
        <p:nvPicPr>
          <p:cNvPr id="6147" name="Picture 3" descr="C:\Users\Ivana\Desktop\Obrázky 6\rado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293096"/>
            <a:ext cx="3627120" cy="16192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43608" y="572673"/>
            <a:ext cx="770485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Kvalitativn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Katatonick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symptomy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nemocn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nenavazuj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kontakt s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okol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Produktivn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forma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bizarn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mimika a gestikulace.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Stupor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forma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strnulost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trvaj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týdny.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Katalepsie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voskov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ohebnost.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raz jedn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stava činnosti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bez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činy.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Negativismus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odpor vůči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kazům.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Povelový automatismus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pacient vykonává 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kazy bez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Stereotypie, iterace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opakov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slovn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výroků nebo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mimiky.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Ivana\Desktop\Obrázky 6\katatoni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837684"/>
            <a:ext cx="2697226" cy="20203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Zápisní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Praxe na VOŠ Jabok - Workshop o praxích</Template>
  <TotalTime>1242</TotalTime>
  <Words>195</Words>
  <Application>Microsoft Office PowerPoint</Application>
  <PresentationFormat>Předvádění na obrazovce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Zápisník</vt:lpstr>
      <vt:lpstr>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K</dc:creator>
  <cp:lastModifiedBy>Ivana</cp:lastModifiedBy>
  <cp:revision>134</cp:revision>
  <dcterms:created xsi:type="dcterms:W3CDTF">2013-10-30T20:15:46Z</dcterms:created>
  <dcterms:modified xsi:type="dcterms:W3CDTF">2014-11-30T19:20:49Z</dcterms:modified>
</cp:coreProperties>
</file>