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23" r:id="rId8"/>
    <p:sldId id="316" r:id="rId9"/>
    <p:sldId id="317" r:id="rId10"/>
    <p:sldId id="318" r:id="rId11"/>
    <p:sldId id="319" r:id="rId12"/>
    <p:sldId id="320" r:id="rId13"/>
    <p:sldId id="321" r:id="rId14"/>
    <p:sldId id="32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9900"/>
    <a:srgbClr val="C1679D"/>
    <a:srgbClr val="782E65"/>
    <a:srgbClr val="682E65"/>
    <a:srgbClr val="632F67"/>
    <a:srgbClr val="593B5B"/>
    <a:srgbClr val="5F375A"/>
    <a:srgbClr val="603654"/>
    <a:srgbClr val="672F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58" autoAdjust="0"/>
  </p:normalViewPr>
  <p:slideViewPr>
    <p:cSldViewPr>
      <p:cViewPr varScale="1">
        <p:scale>
          <a:sx n="50" d="100"/>
          <a:sy n="50" d="100"/>
        </p:scale>
        <p:origin x="-1188" y="-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B9E9D94-89A6-4B7F-B994-2A1B950CBCD6}" type="datetimeFigureOut">
              <a:rPr lang="cs-CZ" smtClean="0"/>
              <a:pPr/>
              <a:t>25.11.2014</a:t>
            </a:fld>
            <a:endParaRPr lang="cs-CZ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1816948"/>
            <a:ext cx="770485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</a:rPr>
              <a:t>4. PORUCHY OSOBNOSTI, </a:t>
            </a:r>
          </a:p>
          <a:p>
            <a:pPr algn="ctr"/>
            <a:r>
              <a:rPr lang="cs-CZ" sz="3200" b="1" dirty="0" smtClean="0">
                <a:solidFill>
                  <a:srgbClr val="C00000"/>
                </a:solidFill>
              </a:rPr>
              <a:t>PORUCHY PUDŮ, </a:t>
            </a:r>
          </a:p>
          <a:p>
            <a:pPr algn="ctr"/>
            <a:r>
              <a:rPr lang="cs-CZ" sz="3200" b="1" dirty="0" smtClean="0">
                <a:solidFill>
                  <a:srgbClr val="C00000"/>
                </a:solidFill>
              </a:rPr>
              <a:t>PORUCHY VĚDOMÍ</a:t>
            </a:r>
            <a:endParaRPr lang="cs-CZ" sz="3200" dirty="0" smtClean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15616" y="484335"/>
            <a:ext cx="7776864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Mr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kotn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stavy (obnubilace)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ztr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vědom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hlý 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vrat vědom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epilepsie, po traumatech hlavy, po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žehu, u psych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Formy mr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kotných stavů: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Stupor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Deliri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Automatick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vigilambulantn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forma.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Fuga.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Ivana\Desktop\stup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653136"/>
            <a:ext cx="2813558" cy="1871218"/>
          </a:xfrm>
          <a:prstGeom prst="rect">
            <a:avLst/>
          </a:prstGeom>
          <a:noFill/>
        </p:spPr>
      </p:pic>
      <p:pic>
        <p:nvPicPr>
          <p:cNvPr id="5124" name="Picture 4" descr="C:\Users\Ivana\Desktop\Obrázky 4\obnubilac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060848"/>
            <a:ext cx="2390775" cy="19145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15616" y="948230"/>
            <a:ext cx="77048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Uměle navozen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změna vědom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Kontakt se zevn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světem je zprostředkov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a měněn hypnotiz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rem.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Posthypnotick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sugesce.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Ivana\Desktop\Obrázky 4\hypno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573016"/>
            <a:ext cx="3326130" cy="2291334"/>
          </a:xfrm>
          <a:prstGeom prst="rect">
            <a:avLst/>
          </a:prstGeom>
          <a:noFill/>
        </p:spPr>
      </p:pic>
      <p:pic>
        <p:nvPicPr>
          <p:cNvPr id="1026" name="Picture 2" descr="C:\Users\Ivana\Desktop\klam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717032"/>
            <a:ext cx="3155950" cy="19669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15616" y="361619"/>
            <a:ext cx="756084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SP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nek je jednou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forem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vědom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Ortodoxn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(NREM) sp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nek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paradoxn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(REM) sp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nek.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Poruchy průběhu sp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nku: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Čast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Předčasn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probuzen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průběhu dne.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Organicky podm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sp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Organicky podm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sp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 vznikaj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důsledku tělesných nemoc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Ivana\Desktop\Obrázky 4\spáne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140968"/>
            <a:ext cx="3166110" cy="2080260"/>
          </a:xfrm>
          <a:prstGeom prst="rect">
            <a:avLst/>
          </a:prstGeom>
          <a:noFill/>
        </p:spPr>
      </p:pic>
      <p:pic>
        <p:nvPicPr>
          <p:cNvPr id="8195" name="Picture 3" descr="C:\Users\Ivana\Desktop\spáne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908720"/>
            <a:ext cx="3634740" cy="18059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115616" y="785403"/>
            <a:ext cx="7632848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Neorganicky podm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sp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Dyssomnie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(porucha množstv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kvality nebo načasov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nku):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Insomnie.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Hypersomnie.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Porucha rytmu sp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nek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bděn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(sp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nkov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inverze).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Ivana\Desktop\Obrázky 4\spáne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49080"/>
            <a:ext cx="3225800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15616" y="422814"/>
            <a:ext cx="763284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Parasomnie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(abnorm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epizody 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průběhu sp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nku):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Somnambulismus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měs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čnost.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Pavor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nocturnus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nočn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děsy.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Nočn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můry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sny.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Narkolepsie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Kleinův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Levinův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syndrom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apnoe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Syndrom neklidných nohou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Ivana\Desktop\Obrázky 4\nightm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653136"/>
            <a:ext cx="3065780" cy="1910715"/>
          </a:xfrm>
          <a:prstGeom prst="rect">
            <a:avLst/>
          </a:prstGeom>
          <a:noFill/>
        </p:spPr>
      </p:pic>
      <p:pic>
        <p:nvPicPr>
          <p:cNvPr id="10243" name="Picture 3" descr="C:\Users\Ivana\Desktop\Obrázky 4\nightmar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509120"/>
            <a:ext cx="2763520" cy="2072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43608" y="968644"/>
            <a:ext cx="770485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OSOBNOSTI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Osobnost: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Souhrn 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ech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psychických a tělesných vlastnost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vlivy biologick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psychologick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soci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kter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ji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udržuj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dynamick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rovnov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Přetrv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vědom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kontinuity, jedinečnosti, odli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nosti od okol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časti na vněj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děn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15616" y="294424"/>
            <a:ext cx="7704856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osobnosti: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Depersonalizace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porucha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prož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vlastn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těla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vlastn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tělesných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psychických pochodů.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Transformace osobnosti: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přesvědčen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že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 někým jiným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takže ignoruje vlastn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identitu.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Alternace osobnosti: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jedinec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ztr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svoji </a:t>
            </a: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původn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identitu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vystupuje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jako osobnost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jin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Depravace osobnosti: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padek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 sklonem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asoci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Ivana\Desktop\Obrázky 4\jeky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429000"/>
            <a:ext cx="3416300" cy="23749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15616" y="884085"/>
            <a:ext cx="756084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PUDŮ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Jde o fylogeneticky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velmi star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reakce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jsou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druhově st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zaji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ťuj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nezbytn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potřeby jedince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pudů: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Pud zachov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rodu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sexu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če o potomstvo.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Pud zachov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jedince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obživný, sebez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chovy, orientačn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zv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davosti.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Pud sdružovac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(soci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Pud pro zpř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jemněn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existence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(pud zdobivosti, vlastnický, sebeuplatněn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15616" y="695785"/>
            <a:ext cx="763284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pudů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Pud sexu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Sexu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dysfunkce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genit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odpovědi, poruchy orgasmu a ejakulace.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Sexu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parafilie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(deviace)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exhibicionismus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šé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rstv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sadismus, masochismus.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Pud p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če o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potomstvo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Interrupce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týr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zabit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těte.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Pud obživný (potravový)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Sitiofobie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odm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dla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Pika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nestravitelných předmětů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jmu potravy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bulimie, anorexie.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Ivana\Desktop\Obrázky 4\ot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996952"/>
            <a:ext cx="2357438" cy="1568768"/>
          </a:xfrm>
          <a:prstGeom prst="rect">
            <a:avLst/>
          </a:prstGeom>
          <a:noFill/>
        </p:spPr>
      </p:pic>
      <p:pic>
        <p:nvPicPr>
          <p:cNvPr id="2052" name="Picture 4" descr="C:\Users\Ivana\Desktop\fo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653136"/>
            <a:ext cx="1774825" cy="1939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259632" y="624610"/>
            <a:ext cx="748883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Pud sebez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chovy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Vrozen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obrann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reakce na zachov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vlastn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existence.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Sebepo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kozov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(automutilace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Sebevražda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demonstrativn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bilančn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Pud sdružovac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(soci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Nadměrn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samot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řstv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 z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vislost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př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tomnosti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druhých.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f) Pud pro zpř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jemněn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existen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Jedinec odm</a:t>
            </a:r>
            <a:r>
              <a:rPr kumimoji="0" lang="cs-CZ" sz="24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4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vymoženosti civilizace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Herostratismus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Ivana\Desktop\Obrázky 4\ef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581128"/>
            <a:ext cx="2814447" cy="199224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/>
          <a:srcRect l="3681" r="2209"/>
          <a:stretch>
            <a:fillRect/>
          </a:stretch>
        </p:blipFill>
        <p:spPr bwMode="auto">
          <a:xfrm>
            <a:off x="1903713" y="1131688"/>
            <a:ext cx="5421401" cy="45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115616" y="735888"/>
            <a:ext cx="756084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VĚDOM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Stav bdělosti, pozornosti (vigilita).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Uvědomov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 sebe sama a sv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okol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Kvantitativn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vědom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Synkopa (mdloba).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Somnolence.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Sopor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stupor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Ivana\Desktop\Obrázky 4\ko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17032"/>
            <a:ext cx="3492500" cy="23241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15616" y="818167"/>
            <a:ext cx="756084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Kvalitativn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vědom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Delirium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evn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způsoben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poruchami činnosti mozku.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dezorganizovan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až inkoherentn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Psychomotorick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aktivita sn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zvý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Dezorientace časem, m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stem i osobou, zhor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paměti.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Ivana\Desktop\Obrázky 4\delir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293096"/>
            <a:ext cx="2047875" cy="22288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Praxe na VOŠ Jabok - Workshop o praxích</Template>
  <TotalTime>1260</TotalTime>
  <Words>457</Words>
  <Application>Microsoft Office PowerPoint</Application>
  <PresentationFormat>Předvádění na obrazovce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Zápisník</vt:lpstr>
      <vt:lpstr>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</dc:creator>
  <cp:lastModifiedBy>Ivana</cp:lastModifiedBy>
  <cp:revision>137</cp:revision>
  <dcterms:created xsi:type="dcterms:W3CDTF">2013-10-30T20:15:46Z</dcterms:created>
  <dcterms:modified xsi:type="dcterms:W3CDTF">2014-11-25T19:04:49Z</dcterms:modified>
</cp:coreProperties>
</file>