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C1679D"/>
    <a:srgbClr val="782E65"/>
    <a:srgbClr val="682E65"/>
    <a:srgbClr val="632F67"/>
    <a:srgbClr val="593B5B"/>
    <a:srgbClr val="5F375A"/>
    <a:srgbClr val="603654"/>
    <a:srgbClr val="672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58" autoAdjust="0"/>
  </p:normalViewPr>
  <p:slideViewPr>
    <p:cSldViewPr>
      <p:cViewPr>
        <p:scale>
          <a:sx n="50" d="100"/>
          <a:sy n="50" d="100"/>
        </p:scale>
        <p:origin x="-118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B9E9D94-89A6-4B7F-B994-2A1B950CBCD6}" type="datetimeFigureOut">
              <a:rPr lang="cs-CZ" smtClean="0"/>
              <a:pPr/>
              <a:t>2.12.2014</a:t>
            </a:fld>
            <a:endParaRPr lang="cs-CZ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cs-CZ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3000364" y="428604"/>
            <a:ext cx="5929354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85800" y="2959107"/>
            <a:ext cx="820668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2357429"/>
            <a:ext cx="770485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C00000"/>
                </a:solidFill>
              </a:rPr>
              <a:t>12. PORUCHY VYVOLANÉ STRESEM. SOMATOFORMNÍ PORUCHY. PORUCHY PŘÍJMU POTRAVY.</a:t>
            </a:r>
            <a:endParaRPr lang="cs-CZ" sz="3200" dirty="0" smtClean="0">
              <a:solidFill>
                <a:srgbClr val="C0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1538" y="1037714"/>
            <a:ext cx="77153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e) Depersonalizačn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derealizačn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syndrom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Pocity neskutečnosti, odcizenosti,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neexistence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Doprov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řadu du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poruch (epilepsie, intoxikace,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afektivn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poruchy, schizofrenie), stresov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situace, horečky.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Vět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inou kr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tkodobý, přechodný jev, který nevyžaduje 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čbu.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C:\Documents and Settings\cihankova\Plocha\depers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77072"/>
            <a:ext cx="2960370" cy="2217420"/>
          </a:xfrm>
          <a:prstGeom prst="rect">
            <a:avLst/>
          </a:prstGeom>
          <a:noFill/>
        </p:spPr>
      </p:pic>
      <p:pic>
        <p:nvPicPr>
          <p:cNvPr id="3075" name="Picture 3" descr="C:\Documents and Settings\cihankova\Plocha\depers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131820" cy="2103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71538" y="685837"/>
            <a:ext cx="778674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PŘ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JMU POTRAVY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Obsedantn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my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vlastn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postavu, na udržen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hmotnosti a na 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dlo.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tělesn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sch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matu.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Rozvoj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irok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ly probl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mů: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somatických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psychických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(omezen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jmů na diety, poruchy koncentrace, deprese 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zkosti),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(soci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izolace, ztr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zaměstn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ztr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rodinn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C:\Documents and Settings\Ivana\Plocha\obrázky 12\anor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941168"/>
            <a:ext cx="2886075" cy="1581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42976" y="628429"/>
            <a:ext cx="757242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Onemocněn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biopsychosoci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Sociokulturn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faktory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tlakem vrstevn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ků i m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Teorie př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čin: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Trauma a stres.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vky se boj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dospělosti.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vky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rodin s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sným režimem.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56992"/>
            <a:ext cx="1785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Ivana\Plocha\obrázky 12\anorex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73016"/>
            <a:ext cx="2212658" cy="2727484"/>
          </a:xfrm>
          <a:prstGeom prst="rect">
            <a:avLst/>
          </a:prstGeom>
          <a:noFill/>
        </p:spPr>
      </p:pic>
      <p:pic>
        <p:nvPicPr>
          <p:cNvPr id="5" name="Picture 2" descr="C:\Documents and Settings\Ivana\Plocha\obrázky 12\anor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73016"/>
            <a:ext cx="1704975" cy="2686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38" y="668366"/>
            <a:ext cx="771530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Ment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anorexie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mysln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snižov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hmotnosti, kter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 pacientka způsobuje a udržuje sama.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Strach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tlou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ťky i při výrazn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podv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Ment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bulimie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Neust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zabýv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dlem, 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chvaty přej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Snaha potlačit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činek 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dla vyprovokovaným zvracen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m, laxativy, diuretiky.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1" name="Picture 3" descr="C:\Documents and Settings\Ivana\Plocha\obrázky 12\anorexie - poč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653136"/>
            <a:ext cx="8052760" cy="1770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1538" y="726976"/>
            <a:ext cx="771530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Ortorexie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Patologick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posedlost zdravou výživou.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ček se tak zužuje na minimum, nemocný trp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podvýživou.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Bigorexie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Posedlost vlastn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vzhledem.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Nemocný usiluje o dosažen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často nere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lných hodnot ve sv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fyzick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zdatnosti.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cihankova\Plocha\b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653136"/>
            <a:ext cx="3543300" cy="1778000"/>
          </a:xfrm>
          <a:prstGeom prst="rect">
            <a:avLst/>
          </a:prstGeom>
          <a:noFill/>
        </p:spPr>
      </p:pic>
      <p:pic>
        <p:nvPicPr>
          <p:cNvPr id="4099" name="Picture 3" descr="C:\Documents and Settings\cihankova\Plocha\posilov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149080"/>
            <a:ext cx="2967990" cy="2473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1538" y="354175"/>
            <a:ext cx="771530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e) Přej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spojen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jinými psychickými poruchami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Reakce na stresov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ud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losti.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vede 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růstu hmotnosti, sn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 sebehodnocen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zkostným stavům.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Pika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nutkav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pož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tek, kter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nejsou 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dlu.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Navozen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norm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režimu.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Dlouhodob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spoč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psychických probl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mů.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Kognitivně-behavior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terapie a už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pomocných manu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lů.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Rodinn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terapie.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Antidepresiva a anxiolytika.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 descr="C:\Documents and Settings\Ivana\Plocha\obrázky 12\bulim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114925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3221637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00100" y="692696"/>
            <a:ext cx="7715304" cy="57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VYVOLAN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STRESEM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REAKCE NA STRES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Okamžit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odpověď na mimoř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dně výjimečný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fyzický nebo du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stres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žitek spojený 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ohrožen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du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 fyzick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integrity jedince nebo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jeho bl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zkých 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buzných.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vodn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ustrnut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í“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Emočn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otupěn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nebo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agitace a hyperaktivita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těkov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reakce).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Vegetativn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znaky.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Symptomy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spont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nně miz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 descr="C:\Documents and Settings\Ivana\Plocha\obrázky 12\pts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80928"/>
            <a:ext cx="2628900" cy="1743075"/>
          </a:xfrm>
          <a:prstGeom prst="rect">
            <a:avLst/>
          </a:prstGeom>
          <a:noFill/>
        </p:spPr>
      </p:pic>
      <p:pic>
        <p:nvPicPr>
          <p:cNvPr id="1027" name="Picture 3" descr="C:\Documents and Settings\Ivana\Plocha\obrázky 12\pt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157192"/>
            <a:ext cx="3028950" cy="150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71538" y="329262"/>
            <a:ext cx="764386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POSTTRAUMATICK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STRESOV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Posttraumatic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Stress 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Disorder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PTSD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Opožděn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reakce na mimoř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dně intenzivn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stresovou ud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Rozv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do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esti měs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ců od stresuj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ud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Postižený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opakovaně prož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katastrofickou ud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živých my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ch, snech (tzv.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flashbacks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Pociťuje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zkost, trp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poruchami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nku.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být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odcizen lidem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antidepresiva, neuroleptika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kognitivně-behavior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psychoterapie.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Ivana\Plocha\obrázky 12\pt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25144"/>
            <a:ext cx="2286000" cy="1905000"/>
          </a:xfrm>
          <a:prstGeom prst="rect">
            <a:avLst/>
          </a:prstGeom>
          <a:noFill/>
        </p:spPr>
      </p:pic>
      <p:pic>
        <p:nvPicPr>
          <p:cNvPr id="2051" name="Picture 3" descr="C:\Documents and Settings\Ivana\Plocha\obrázky 12\pts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445224"/>
            <a:ext cx="2209800" cy="1200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00" y="1006361"/>
            <a:ext cx="77867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DISOCIAČN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Existuje časový vztah mezi zač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tkem př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znaků a stresovými ud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lostmi.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Objevuj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př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znaky, kter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přin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jedinci prospěch.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Disociačn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amn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Porucha paměti.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Vztahuje se na ohraničený časový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trvaj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minuty až roky.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Pociťuj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odcizen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demoralizaci, neschopni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prož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vat kladn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vztahy.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Documents and Settings\Ivana\Plocha\obrázky 12\ptsd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97152"/>
            <a:ext cx="2351151" cy="18209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1538" y="480378"/>
            <a:ext cx="77867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Disociačn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fuga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kotný stav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jedinec neoček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vaně opust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domov, bez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čelně cestuje.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Fuga často zač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hle jako reakce na silný stres.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Disociačn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stupor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Výrazný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tlum psychomotoriky.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somatick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vysvětlen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Disociačn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trans a stavy posedlosti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Osoba jedn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jako by se 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zmocnil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jiný jedinec, duch, božstvo,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l="1714" t="604" r="1286" b="3623"/>
          <a:stretch>
            <a:fillRect/>
          </a:stretch>
        </p:blipFill>
        <p:spPr bwMode="auto">
          <a:xfrm>
            <a:off x="5868144" y="4581128"/>
            <a:ext cx="2933647" cy="205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1538" y="486883"/>
            <a:ext cx="77153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e) Disociačn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 motoriky, disociačn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křeče, poruchy citlivosti a senzorick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Ochrnut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křeč, hluchota, slepota.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f) Mnohočetn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jednom jedinci jako by existovaly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dvě nebo 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 samostatných osobnost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Každ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vlastn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vzpom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nky,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preference a vzorce chov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Přeměna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jedn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osobnosti do druh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spojena s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traumatickou ud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lost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Ivana\Plocha\obrázky 13\hyster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17032"/>
            <a:ext cx="2571750" cy="2571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59632" y="1024665"/>
            <a:ext cx="745577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g)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Ganserův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syndrom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Přibližn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é“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nebo zcela nehor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odpovědi.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Nevědom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simulace du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 u lid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osobn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situaci.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3" descr="C:\Documents and Settings\Ivana\Plocha\obrázky 12\multiple_personality_disorder_by_fr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3302000" cy="32854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595514"/>
            <a:ext cx="77867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SOMATOFORMN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Somatizačn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dajně mnohočetn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probl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 postihuj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echny org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ny.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Opakovan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operačn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výkony, naduž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vykových 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Hypochondrick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Strach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toho, že jedinec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trp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važnou chorobou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Dysmorfick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deformov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nebo zohyzděn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cihankova\Plocha\hy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89040"/>
            <a:ext cx="2464880" cy="26986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1538" y="652801"/>
            <a:ext cx="778674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Přetrv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vaj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somatoformn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bolestiv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Somaticky nevysvětliteln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bolesti velk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intenzity.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Neurastenie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Zvý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pocity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navy po mal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du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vypět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nebo mal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tělesn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maze.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Anxiolytika, antidepresiva.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Prvky podpůrn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racion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edukativn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abreaktivn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psychoterapie.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cihankova\Plocha\kompulz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013176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Zápisník">
  <a:themeElements>
    <a:clrScheme name="Zápisní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Zápisní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Zápisní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Praxe na VOŠ Jabok - Workshop o praxích</Template>
  <TotalTime>1324</TotalTime>
  <Words>483</Words>
  <Application>Microsoft Office PowerPoint</Application>
  <PresentationFormat>Předvádění na obrazovce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Zápisník</vt:lpstr>
      <vt:lpstr>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Anna K</dc:creator>
  <cp:lastModifiedBy>Ivana</cp:lastModifiedBy>
  <cp:revision>147</cp:revision>
  <dcterms:created xsi:type="dcterms:W3CDTF">2013-10-30T20:15:46Z</dcterms:created>
  <dcterms:modified xsi:type="dcterms:W3CDTF">2014-12-02T18:14:17Z</dcterms:modified>
</cp:coreProperties>
</file>