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7" r:id="rId3"/>
    <p:sldId id="311" r:id="rId4"/>
    <p:sldId id="312" r:id="rId5"/>
    <p:sldId id="318" r:id="rId6"/>
    <p:sldId id="313" r:id="rId7"/>
    <p:sldId id="314" r:id="rId8"/>
    <p:sldId id="315" r:id="rId9"/>
    <p:sldId id="31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385754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rgbClr val="C00000"/>
                </a:solidFill>
              </a:rPr>
              <a:t>10. AFEKTIVNÍ PORUCHY</a:t>
            </a:r>
            <a:endParaRPr lang="cs-CZ" sz="36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cihankova\Plocha\by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1857375" cy="2457450"/>
          </a:xfrm>
          <a:prstGeom prst="rect">
            <a:avLst/>
          </a:prstGeom>
          <a:noFill/>
        </p:spPr>
      </p:pic>
      <p:pic>
        <p:nvPicPr>
          <p:cNvPr id="24579" name="Picture 3" descr="C:\Documents and Settings\cihankova\Plocha\linc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1924050" cy="2371725"/>
          </a:xfrm>
          <a:prstGeom prst="rect">
            <a:avLst/>
          </a:prstGeom>
          <a:noFill/>
        </p:spPr>
      </p:pic>
      <p:pic>
        <p:nvPicPr>
          <p:cNvPr id="24580" name="Picture 4" descr="C:\Documents and Settings\cihankova\Plocha\p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2696"/>
            <a:ext cx="1876425" cy="2438400"/>
          </a:xfrm>
          <a:prstGeom prst="rect">
            <a:avLst/>
          </a:prstGeom>
          <a:noFill/>
        </p:spPr>
      </p:pic>
      <p:pic>
        <p:nvPicPr>
          <p:cNvPr id="24581" name="Picture 5" descr="C:\Documents and Settings\cihankova\Plocha\churchi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764704"/>
            <a:ext cx="1924050" cy="2371725"/>
          </a:xfrm>
          <a:prstGeom prst="rect">
            <a:avLst/>
          </a:prstGeom>
          <a:noFill/>
        </p:spPr>
      </p:pic>
      <p:pic>
        <p:nvPicPr>
          <p:cNvPr id="24582" name="Picture 6" descr="C:\Documents and Settings\cihankova\Plocha\mun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89040"/>
            <a:ext cx="1676400" cy="2400300"/>
          </a:xfrm>
          <a:prstGeom prst="rect">
            <a:avLst/>
          </a:prstGeom>
          <a:noFill/>
        </p:spPr>
      </p:pic>
      <p:pic>
        <p:nvPicPr>
          <p:cNvPr id="24583" name="Picture 7" descr="C:\Documents and Settings\cihankova\Plocha\munch_danc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933056"/>
            <a:ext cx="3374136" cy="2239427"/>
          </a:xfrm>
          <a:prstGeom prst="rect">
            <a:avLst/>
          </a:prstGeom>
          <a:noFill/>
        </p:spPr>
      </p:pic>
      <p:pic>
        <p:nvPicPr>
          <p:cNvPr id="24584" name="Picture 8" descr="C:\Documents and Settings\cihankova\Plocha\images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789040"/>
            <a:ext cx="1895475" cy="2409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22163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576342"/>
            <a:ext cx="77048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epizoda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lada povznesen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až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expanzivn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aktivita.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hovornost.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Roztržitost.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potřeba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aktivita.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Riskantn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bludy bývaj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velik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áš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božensk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paranoidně-perzekučn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C:\Documents and Settings\cihankova\Plocha\obrázky 10\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086100" cy="2095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43608" y="957736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Bipol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afektivn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manických a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epizod.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epizody trvaj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měs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ce,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měs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ců.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epizoda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při přechodu z jedn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do druh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současně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manick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symptomy.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Remise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stav bez 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mek afektivn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C:\Documents and Settings\cihankova\Plocha\obrázky 10\bipolar-pictu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2947162" cy="2145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3173" t="17774" r="4363" b="2091"/>
          <a:stretch>
            <a:fillRect/>
          </a:stretch>
        </p:blipFill>
        <p:spPr bwMode="auto">
          <a:xfrm>
            <a:off x="2123728" y="764704"/>
            <a:ext cx="5362575" cy="364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cihankova\Plocha\obrázky 10\bip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2905125" cy="1571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993689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Depresivn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epizoda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lada pesimistick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pocity beznaděje.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prožitku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radosti.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Pokles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Pocity viny.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nku, 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chuť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dlu.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pesima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Obsahem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bludů jsou pocity viny,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jem o vlastn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tělo a perzekučn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bludy.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941168"/>
            <a:ext cx="3737039" cy="14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1109484"/>
            <a:ext cx="76328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Sebevražda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nejtěž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depres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chyb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Zpoč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tku pouze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fantazijn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představy.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Postupně nabývaj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konkr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podoby.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Nemocný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zpoč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tku vys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okol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 o pomoc.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rozhodnut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paradoxn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zklidněn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17032"/>
            <a:ext cx="2608993" cy="28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540561"/>
            <a:ext cx="777686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Rekurentn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depresivn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epizody.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Rekurentn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deprese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podzim a v zimě.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afektivn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poruch: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kognitivně-behavior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interperson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Stabiliz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tory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lady (lithium), antidepresiva (SSRI).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těžkých forem elektrokonvulzivn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C:\Documents and Settings\cihankova\Plocha\obrázky 10\electr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1838611" cy="2337530"/>
          </a:xfrm>
          <a:prstGeom prst="rect">
            <a:avLst/>
          </a:prstGeom>
          <a:noFill/>
        </p:spPr>
      </p:pic>
      <p:pic>
        <p:nvPicPr>
          <p:cNvPr id="6147" name="Picture 3" descr="C:\Documents and Settings\cihankova\Plocha\obrázky 10\elect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865033"/>
            <a:ext cx="756084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Cyklotymie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stavy deprese a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hypom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Dystymie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chronick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deprese.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 je obvykle již v dětstv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dosp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Způsobuje zřeteln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soci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selh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Documents and Settings\cihankova\Plocha\obrázky 10\depr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3076575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1265</TotalTime>
  <Words>192</Words>
  <Application>Microsoft Office PowerPoint</Application>
  <PresentationFormat>Předvádění na obrazovce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138</cp:revision>
  <dcterms:created xsi:type="dcterms:W3CDTF">2013-10-30T20:15:46Z</dcterms:created>
  <dcterms:modified xsi:type="dcterms:W3CDTF">2014-11-30T21:12:36Z</dcterms:modified>
</cp:coreProperties>
</file>