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F9288-AC87-4016-ABAA-243F57C0C4FF}" type="datetimeFigureOut">
              <a:rPr lang="cs-CZ" smtClean="0"/>
              <a:t>16.12.2014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á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1974F8A-4A76-4674-9547-B00A0EC18367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F9288-AC87-4016-ABAA-243F57C0C4FF}" type="datetimeFigureOut">
              <a:rPr lang="cs-CZ" smtClean="0"/>
              <a:t>16.12.2014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F8A-4A76-4674-9547-B00A0EC18367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91974F8A-4A76-4674-9547-B00A0EC18367}" type="slidenum">
              <a:rPr lang="cs-CZ" smtClean="0"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F9288-AC87-4016-ABAA-243F57C0C4FF}" type="datetimeFigureOut">
              <a:rPr lang="cs-CZ" smtClean="0"/>
              <a:t>16.12.2014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F9288-AC87-4016-ABAA-243F57C0C4FF}" type="datetimeFigureOut">
              <a:rPr lang="cs-CZ" smtClean="0"/>
              <a:t>16.12.2014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91974F8A-4A76-4674-9547-B00A0EC18367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F9288-AC87-4016-ABAA-243F57C0C4FF}" type="datetimeFigureOut">
              <a:rPr lang="cs-CZ" smtClean="0"/>
              <a:t>16.12.2014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1974F8A-4A76-4674-9547-B00A0EC18367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72F9288-AC87-4016-ABAA-243F57C0C4FF}" type="datetimeFigureOut">
              <a:rPr lang="cs-CZ" smtClean="0"/>
              <a:t>16.12.2014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974F8A-4A76-4674-9547-B00A0EC18367}" type="slidenum">
              <a:rPr lang="cs-CZ" smtClean="0"/>
              <a:t>‹#›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F9288-AC87-4016-ABAA-243F57C0C4FF}" type="datetimeFigureOut">
              <a:rPr lang="cs-CZ" smtClean="0"/>
              <a:t>16.12.2014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Ová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á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91974F8A-4A76-4674-9547-B00A0EC18367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F9288-AC87-4016-ABAA-243F57C0C4FF}" type="datetimeFigureOut">
              <a:rPr lang="cs-CZ" smtClean="0"/>
              <a:t>16.12.2014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91974F8A-4A76-4674-9547-B00A0EC1836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F9288-AC87-4016-ABAA-243F57C0C4FF}" type="datetimeFigureOut">
              <a:rPr lang="cs-CZ" smtClean="0"/>
              <a:t>16.12.2014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1974F8A-4A76-4674-9547-B00A0EC18367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1974F8A-4A76-4674-9547-B00A0EC18367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2F9288-AC87-4016-ABAA-243F57C0C4FF}" type="datetimeFigureOut">
              <a:rPr lang="cs-CZ" smtClean="0"/>
              <a:t>16.12.2014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nice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á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91974F8A-4A76-4674-9547-B00A0EC18367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72F9288-AC87-4016-ABAA-243F57C0C4FF}" type="datetimeFigureOut">
              <a:rPr lang="cs-CZ" smtClean="0"/>
              <a:t>16.12.2014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72F9288-AC87-4016-ABAA-243F57C0C4FF}" type="datetimeFigureOut">
              <a:rPr lang="cs-CZ" smtClean="0"/>
              <a:t>16.12.2014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1974F8A-4A76-4674-9547-B00A0EC18367}" type="slidenum">
              <a:rPr lang="cs-CZ" smtClean="0"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err="1" smtClean="0"/>
              <a:t>Phdr.hana</a:t>
            </a:r>
            <a:r>
              <a:rPr lang="cs-CZ" dirty="0" smtClean="0"/>
              <a:t> </a:t>
            </a:r>
            <a:r>
              <a:rPr lang="cs-CZ" dirty="0" err="1" smtClean="0"/>
              <a:t>pazlarová</a:t>
            </a:r>
            <a:r>
              <a:rPr lang="cs-CZ" dirty="0" smtClean="0"/>
              <a:t> </a:t>
            </a:r>
            <a:r>
              <a:rPr lang="cs-CZ" dirty="0" err="1" smtClean="0"/>
              <a:t>ph.d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Sociální práce s rodinou 6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566523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Možnosti podpory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Rozbor stravovacích návyků</a:t>
            </a:r>
          </a:p>
          <a:p>
            <a:r>
              <a:rPr lang="cs-CZ" dirty="0" smtClean="0"/>
              <a:t>Nabídka vhodnějších alternativ, levné recepty</a:t>
            </a:r>
          </a:p>
          <a:p>
            <a:r>
              <a:rPr lang="cs-CZ" dirty="0" smtClean="0"/>
              <a:t>Přímá účast pracovníka při nákupu a přípravě jídla</a:t>
            </a:r>
          </a:p>
          <a:p>
            <a:r>
              <a:rPr lang="cs-CZ" dirty="0" smtClean="0"/>
              <a:t>Komunitní kurzy vaření</a:t>
            </a:r>
          </a:p>
          <a:p>
            <a:r>
              <a:rPr lang="cs-CZ" dirty="0" smtClean="0"/>
              <a:t>Rituály společného jídla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088893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Údržba domácnosti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U dlouhodobě zanedbaných domácností – plán sanace domácnosti na etapy</a:t>
            </a:r>
          </a:p>
          <a:p>
            <a:r>
              <a:rPr lang="cs-CZ" dirty="0" smtClean="0"/>
              <a:t>Průběžná údržba – týdenní a  větší úklidy</a:t>
            </a:r>
          </a:p>
          <a:p>
            <a:r>
              <a:rPr lang="cs-CZ" dirty="0" smtClean="0"/>
              <a:t>Plán úklidů, viditelně vyvěšený, plnění hodnotí rodina </a:t>
            </a:r>
          </a:p>
          <a:p>
            <a:endParaRPr lang="cs-CZ" dirty="0"/>
          </a:p>
          <a:p>
            <a:r>
              <a:rPr lang="cs-CZ" dirty="0" smtClean="0"/>
              <a:t>Plán lze pojmout komplexněji – nejen úklid, ale i další akce (lékař, úřad, oslavy…)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906383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Vedení domácnosti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Co všechno patří do vedení domácnosti?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985030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Vedení domácnosti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Péče o děti, vč. přípravy do školy</a:t>
            </a:r>
          </a:p>
          <a:p>
            <a:r>
              <a:rPr lang="cs-CZ" dirty="0" smtClean="0"/>
              <a:t>Nákupy</a:t>
            </a:r>
          </a:p>
          <a:p>
            <a:r>
              <a:rPr lang="cs-CZ" dirty="0" smtClean="0"/>
              <a:t>Vaření</a:t>
            </a:r>
          </a:p>
          <a:p>
            <a:r>
              <a:rPr lang="cs-CZ" dirty="0" smtClean="0"/>
              <a:t>Prádlo</a:t>
            </a:r>
          </a:p>
          <a:p>
            <a:r>
              <a:rPr lang="cs-CZ" dirty="0" smtClean="0"/>
              <a:t>Úklid</a:t>
            </a:r>
          </a:p>
          <a:p>
            <a:r>
              <a:rPr lang="cs-CZ" dirty="0" smtClean="0"/>
              <a:t>Údržba domu/bytu</a:t>
            </a:r>
          </a:p>
          <a:p>
            <a:r>
              <a:rPr lang="cs-CZ" dirty="0" smtClean="0"/>
              <a:t>Hospodaření, vč. splácení dluhů</a:t>
            </a:r>
          </a:p>
          <a:p>
            <a:r>
              <a:rPr lang="cs-CZ" dirty="0" smtClean="0"/>
              <a:t>Péče o zahradu, hospodářství</a:t>
            </a:r>
          </a:p>
          <a:p>
            <a:r>
              <a:rPr lang="cs-CZ" dirty="0" smtClean="0"/>
              <a:t>Organizace času a </a:t>
            </a:r>
            <a:r>
              <a:rPr lang="cs-CZ" dirty="0" err="1" smtClean="0"/>
              <a:t>spol.kontaktů</a:t>
            </a:r>
            <a:r>
              <a:rPr lang="cs-CZ" dirty="0" smtClean="0"/>
              <a:t> 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417131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Předpoklady pro vedení domácnosti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Alespoň jeden fungující člen domácnosti</a:t>
            </a:r>
          </a:p>
          <a:p>
            <a:r>
              <a:rPr lang="cs-CZ" dirty="0" smtClean="0"/>
              <a:t>Ritualizované činnosti</a:t>
            </a:r>
          </a:p>
          <a:p>
            <a:r>
              <a:rPr lang="cs-CZ" dirty="0" smtClean="0"/>
              <a:t>Fixní nebo flexibilní role</a:t>
            </a:r>
          </a:p>
          <a:p>
            <a:endParaRPr lang="cs-CZ" dirty="0"/>
          </a:p>
          <a:p>
            <a:r>
              <a:rPr lang="cs-CZ" dirty="0" smtClean="0"/>
              <a:t>Bez ohledu na vzdělání či příjem leží </a:t>
            </a:r>
            <a:r>
              <a:rPr lang="cs-CZ" dirty="0" err="1" smtClean="0"/>
              <a:t>vetšina</a:t>
            </a:r>
            <a:r>
              <a:rPr lang="cs-CZ" dirty="0" smtClean="0"/>
              <a:t> péče o české domácnosti na ženách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212074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Potíže ve fungování domácnosti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Výpadky</a:t>
            </a:r>
          </a:p>
          <a:p>
            <a:r>
              <a:rPr lang="cs-CZ" dirty="0" smtClean="0"/>
              <a:t>Znehodnocování </a:t>
            </a:r>
          </a:p>
          <a:p>
            <a:r>
              <a:rPr lang="cs-CZ" dirty="0" smtClean="0"/>
              <a:t>Nedostatečná kooperace</a:t>
            </a:r>
          </a:p>
          <a:p>
            <a:endParaRPr lang="cs-CZ" dirty="0"/>
          </a:p>
          <a:p>
            <a:r>
              <a:rPr lang="cs-CZ" dirty="0" smtClean="0"/>
              <a:t>Práh přijatelného fungování – pozor na vlastní nereflektované normy!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915526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Hospodaření rodiny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Příjmy</a:t>
            </a:r>
          </a:p>
          <a:p>
            <a:r>
              <a:rPr lang="cs-CZ" dirty="0" smtClean="0"/>
              <a:t>Výdaje nezbytné i zbytné</a:t>
            </a:r>
          </a:p>
          <a:p>
            <a:endParaRPr lang="cs-CZ" dirty="0"/>
          </a:p>
          <a:p>
            <a:r>
              <a:rPr lang="cs-CZ" dirty="0" smtClean="0"/>
              <a:t>Které výdaje jsou zbytné?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924780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/>
              <a:t>Co jsou zbytné výdaje se definuje v dialogu mezi rodinou a pracovníkem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583444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Možnosti podpory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Sestavení rozpočtu vč. splátek dluhů</a:t>
            </a:r>
          </a:p>
          <a:p>
            <a:r>
              <a:rPr lang="cs-CZ" dirty="0" smtClean="0"/>
              <a:t>Řešení dluhů resp. oddlužení, osobní bankrot</a:t>
            </a:r>
          </a:p>
          <a:p>
            <a:r>
              <a:rPr lang="cs-CZ" dirty="0" smtClean="0"/>
              <a:t>Rozbor dluhů, pomoc při jednání s věřiteli</a:t>
            </a:r>
          </a:p>
          <a:p>
            <a:endParaRPr lang="cs-CZ" dirty="0"/>
          </a:p>
          <a:p>
            <a:r>
              <a:rPr lang="cs-CZ" dirty="0" smtClean="0"/>
              <a:t>Od 2013 novela zákona o spotřebitelském úvěru – posouzení schopnosti splácet, přiměřené záruky, směnky ani šeky nejsou možné atd.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012256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Stravování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Riziko malnutrice </a:t>
            </a:r>
          </a:p>
          <a:p>
            <a:r>
              <a:rPr lang="cs-CZ" dirty="0" smtClean="0"/>
              <a:t>Nesprávná skladba potravin – přemíra sacharidů a tuků, nedostatek bílkovin, vitamínů, minerálů</a:t>
            </a:r>
          </a:p>
          <a:p>
            <a:r>
              <a:rPr lang="cs-CZ" dirty="0" smtClean="0"/>
              <a:t>Obezita chudých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712293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99</TotalTime>
  <Words>258</Words>
  <Application>Microsoft Office PowerPoint</Application>
  <PresentationFormat>Předvádění na obrazovce (4:3)</PresentationFormat>
  <Paragraphs>54</Paragraphs>
  <Slides>11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Administrativní</vt:lpstr>
      <vt:lpstr>Sociální práce s rodinou 6</vt:lpstr>
      <vt:lpstr>Vedení domácnosti</vt:lpstr>
      <vt:lpstr>Vedení domácnosti</vt:lpstr>
      <vt:lpstr>Předpoklady pro vedení domácnosti</vt:lpstr>
      <vt:lpstr>Potíže ve fungování domácnosti</vt:lpstr>
      <vt:lpstr>Hospodaření rodiny</vt:lpstr>
      <vt:lpstr>Prezentace aplikace PowerPoint</vt:lpstr>
      <vt:lpstr>Možnosti podpory</vt:lpstr>
      <vt:lpstr>Stravování</vt:lpstr>
      <vt:lpstr>Možnosti podpory</vt:lpstr>
      <vt:lpstr>Údržba domácnosti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Sociální práce s rodinou 6</dc:title>
  <dc:creator>pc</dc:creator>
  <cp:lastModifiedBy>pc</cp:lastModifiedBy>
  <cp:revision>9</cp:revision>
  <dcterms:created xsi:type="dcterms:W3CDTF">2014-12-09T10:30:33Z</dcterms:created>
  <dcterms:modified xsi:type="dcterms:W3CDTF">2014-12-16T14:26:29Z</dcterms:modified>
</cp:coreProperties>
</file>