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20.9.2016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předmětu, normalita </a:t>
            </a:r>
            <a:r>
              <a:rPr lang="cs-CZ" smtClean="0"/>
              <a:t>a normy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Zápočet – zápočtový test </a:t>
            </a:r>
          </a:p>
          <a:p>
            <a:r>
              <a:rPr lang="cs-CZ" dirty="0" smtClean="0"/>
              <a:t>Zkouška – písemná zkouška + skupinová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686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373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normální?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55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Normalita od lat. Norma – míra, měřítko, pravidlo – kritérium umožňující srovnání, hodnocení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Abnormalita, odchylka od normy, deviace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Definice normality je problematická, ovlivňuje jí řada faktorů – kulturních, historických, sociálních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766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dlouho by měla být žena na mateřské dovolené? </a:t>
            </a:r>
          </a:p>
          <a:p>
            <a:r>
              <a:rPr lang="cs-CZ" dirty="0" smtClean="0"/>
              <a:t>Jak často by se mělo převlékat ložní prádlo? </a:t>
            </a:r>
          </a:p>
          <a:p>
            <a:r>
              <a:rPr lang="cs-CZ" dirty="0" smtClean="0"/>
              <a:t>Jak dlouhé by mělo být vyšší odborné vzdělání? </a:t>
            </a:r>
          </a:p>
          <a:p>
            <a:r>
              <a:rPr lang="cs-CZ" dirty="0" smtClean="0"/>
              <a:t>Jaká je přiměřený trest za krádež lahve alkoholu v obchodě?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556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dirty="0" smtClean="0"/>
              <a:t>Osobní norma</a:t>
            </a:r>
          </a:p>
          <a:p>
            <a:r>
              <a:rPr lang="cs-CZ" altLang="cs-CZ" dirty="0" smtClean="0"/>
              <a:t>Organizační kultura </a:t>
            </a:r>
          </a:p>
          <a:p>
            <a:r>
              <a:rPr lang="cs-CZ" altLang="cs-CZ" dirty="0" smtClean="0"/>
              <a:t>Legislativa</a:t>
            </a:r>
          </a:p>
          <a:p>
            <a:r>
              <a:rPr lang="cs-CZ" altLang="cs-CZ" dirty="0" smtClean="0"/>
              <a:t>Normy rodiny</a:t>
            </a:r>
          </a:p>
          <a:p>
            <a:r>
              <a:rPr lang="cs-CZ" altLang="cs-CZ" dirty="0" smtClean="0"/>
              <a:t>Normy subkultury</a:t>
            </a:r>
          </a:p>
          <a:p>
            <a:r>
              <a:rPr lang="cs-CZ" altLang="cs-CZ" dirty="0" smtClean="0"/>
              <a:t>Kulturní normy</a:t>
            </a:r>
          </a:p>
          <a:p>
            <a:r>
              <a:rPr lang="cs-CZ" altLang="cs-CZ" dirty="0" smtClean="0"/>
              <a:t>Aktuální společenské klima (média) </a:t>
            </a:r>
          </a:p>
          <a:p>
            <a:endParaRPr lang="cs-CZ" altLang="cs-CZ" dirty="0" smtClean="0"/>
          </a:p>
        </p:txBody>
      </p:sp>
      <p:sp>
        <p:nvSpPr>
          <p:cNvPr id="11268" name="Zástupný symbol pro zápatí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466236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300</TotalTime>
  <Words>197</Words>
  <Application>Microsoft Office PowerPoint</Application>
  <PresentationFormat>Předvádění na obrazovce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Georgia</vt:lpstr>
      <vt:lpstr>Wingdings</vt:lpstr>
      <vt:lpstr>Wingdings 2</vt:lpstr>
      <vt:lpstr>Administrativní</vt:lpstr>
      <vt:lpstr>Rizikové skupiny 1</vt:lpstr>
      <vt:lpstr>Podmínky atestací</vt:lpstr>
      <vt:lpstr>Doporučená literatura</vt:lpstr>
      <vt:lpstr>Co je normální?</vt:lpstr>
      <vt:lpstr>Prezentace aplikace PowerPoint</vt:lpstr>
      <vt:lpstr>Prezentace aplikace PowerPoint</vt:lpstr>
      <vt:lpstr>Normy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Pazlarová, Hana</cp:lastModifiedBy>
  <cp:revision>15</cp:revision>
  <dcterms:created xsi:type="dcterms:W3CDTF">2014-08-27T09:20:17Z</dcterms:created>
  <dcterms:modified xsi:type="dcterms:W3CDTF">2016-09-20T07:16:14Z</dcterms:modified>
</cp:coreProperties>
</file>