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 do předmětu, normalita </a:t>
            </a:r>
            <a:r>
              <a:rPr lang="cs-CZ" smtClean="0"/>
              <a:t>a normy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25577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 v zimě?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normalita</a:t>
            </a:r>
            <a:r>
              <a:rPr lang="cs-CZ" dirty="0" smtClean="0"/>
              <a:t>, deviace</a:t>
            </a:r>
          </a:p>
          <a:p>
            <a:r>
              <a:rPr lang="cs-CZ" dirty="0" smtClean="0"/>
              <a:t>příčiny </a:t>
            </a:r>
            <a:r>
              <a:rPr lang="cs-CZ" dirty="0" smtClean="0"/>
              <a:t>vzniku, historický vývoj</a:t>
            </a:r>
          </a:p>
          <a:p>
            <a:r>
              <a:rPr lang="cs-CZ" dirty="0" smtClean="0"/>
              <a:t>kriminalita</a:t>
            </a:r>
            <a:endParaRPr lang="cs-CZ" dirty="0" smtClean="0"/>
          </a:p>
          <a:p>
            <a:r>
              <a:rPr lang="cs-CZ" dirty="0" smtClean="0"/>
              <a:t>trest</a:t>
            </a:r>
            <a:r>
              <a:rPr lang="cs-CZ" dirty="0"/>
              <a:t>, vězeňství</a:t>
            </a:r>
            <a:endParaRPr lang="cs-CZ" dirty="0" smtClean="0"/>
          </a:p>
          <a:p>
            <a:r>
              <a:rPr lang="cs-CZ" dirty="0" smtClean="0"/>
              <a:t>sociální </a:t>
            </a:r>
            <a:r>
              <a:rPr lang="cs-CZ" dirty="0" smtClean="0"/>
              <a:t>práce v trestní justici</a:t>
            </a:r>
          </a:p>
          <a:p>
            <a:r>
              <a:rPr lang="cs-CZ" dirty="0" smtClean="0"/>
              <a:t>domácí </a:t>
            </a:r>
            <a:r>
              <a:rPr lang="cs-CZ" dirty="0" smtClean="0"/>
              <a:t>násilí</a:t>
            </a:r>
          </a:p>
          <a:p>
            <a:r>
              <a:rPr lang="cs-CZ" dirty="0" smtClean="0"/>
              <a:t>CAN</a:t>
            </a:r>
            <a:endParaRPr lang="cs-CZ" dirty="0" smtClean="0"/>
          </a:p>
          <a:p>
            <a:r>
              <a:rPr lang="cs-CZ" dirty="0" smtClean="0"/>
              <a:t>(komerční</a:t>
            </a:r>
            <a:r>
              <a:rPr lang="cs-CZ" dirty="0" smtClean="0"/>
              <a:t>) sexuální zneužívání a obchod s lidmi</a:t>
            </a:r>
          </a:p>
          <a:p>
            <a:r>
              <a:rPr lang="cs-CZ" dirty="0" smtClean="0"/>
              <a:t>Chudoba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41980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 v létě?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Bezdomovectví</a:t>
            </a:r>
          </a:p>
          <a:p>
            <a:r>
              <a:rPr lang="cs-CZ" dirty="0" smtClean="0"/>
              <a:t>Závislosti</a:t>
            </a:r>
          </a:p>
          <a:p>
            <a:r>
              <a:rPr lang="cs-CZ" dirty="0" smtClean="0"/>
              <a:t>Prostituce</a:t>
            </a:r>
          </a:p>
          <a:p>
            <a:r>
              <a:rPr lang="cs-CZ" dirty="0" smtClean="0"/>
              <a:t>A další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+ prezentace vašich referátů</a:t>
            </a:r>
          </a:p>
        </p:txBody>
      </p:sp>
    </p:spTree>
    <p:extLst>
      <p:ext uri="{BB962C8B-B14F-4D97-AF65-F5344CB8AC3E}">
        <p14:creationId xmlns:p14="http://schemas.microsoft.com/office/powerpoint/2010/main" xmlns="" val="2874644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Zápočet – zápočtový test </a:t>
            </a:r>
          </a:p>
          <a:p>
            <a:r>
              <a:rPr lang="cs-CZ" dirty="0" smtClean="0"/>
              <a:t>Zkouška – písemná zkouška + skupinová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56868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Hrča, M. Sociální deviace. Praha: Slon, 2000</a:t>
            </a:r>
          </a:p>
          <a:p>
            <a:r>
              <a:rPr lang="cs-CZ" dirty="0" smtClean="0"/>
              <a:t>Wágnerová, M. Psychopatologie pro pomáhající profese, Praha: Portál, 2004</a:t>
            </a:r>
          </a:p>
          <a:p>
            <a:r>
              <a:rPr lang="cs-CZ" dirty="0" smtClean="0"/>
              <a:t>Matoušek, O. a kol.: Encyklopedie sociální práce, Praha: Portál, 2014</a:t>
            </a:r>
          </a:p>
          <a:p>
            <a:r>
              <a:rPr lang="cs-CZ" dirty="0" smtClean="0"/>
              <a:t>Válková, H., Kuchta a kol. Základy kriminologie a trestní politiky, Praha: </a:t>
            </a:r>
            <a:r>
              <a:rPr lang="cs-CZ" dirty="0" err="1" smtClean="0"/>
              <a:t>C.H.Beck</a:t>
            </a:r>
            <a:r>
              <a:rPr lang="cs-CZ" dirty="0" smtClean="0"/>
              <a:t>, 2012</a:t>
            </a:r>
          </a:p>
          <a:p>
            <a:r>
              <a:rPr lang="cs-CZ" dirty="0" smtClean="0"/>
              <a:t>A další 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23732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normální?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455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Normalita od lat. Norma – míra, měřítko, pravidlo – kritérium umožňující srovnání, hodnocení</a:t>
            </a:r>
          </a:p>
          <a:p>
            <a:pPr marL="0" indent="0">
              <a:buNone/>
            </a:pPr>
            <a:r>
              <a:rPr lang="cs-CZ" dirty="0" smtClean="0"/>
              <a:t>X</a:t>
            </a:r>
          </a:p>
          <a:p>
            <a:r>
              <a:rPr lang="cs-CZ" dirty="0" smtClean="0"/>
              <a:t>Abnormalita, odchylka od normy, deviace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Definice normality je problematická, ovlivňuje jí řada faktorů – kulturních, historických, sociálních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57667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dlouho by měla být žena na mateřské dovolené? </a:t>
            </a:r>
          </a:p>
          <a:p>
            <a:r>
              <a:rPr lang="cs-CZ" dirty="0" smtClean="0"/>
              <a:t>Jak často by se mělo převlékat ložní prádlo? </a:t>
            </a:r>
          </a:p>
          <a:p>
            <a:r>
              <a:rPr lang="cs-CZ" dirty="0" smtClean="0"/>
              <a:t>Jak dlouhé by mělo být vyšší odborné vzdělání? </a:t>
            </a:r>
          </a:p>
          <a:p>
            <a:r>
              <a:rPr lang="cs-CZ" dirty="0" smtClean="0"/>
              <a:t>Jaká je přiměřený trest za krádež lahve alkoholu v obchodě?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75561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Normy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dirty="0" smtClean="0"/>
              <a:t>Osobní norma</a:t>
            </a:r>
          </a:p>
          <a:p>
            <a:r>
              <a:rPr lang="cs-CZ" altLang="cs-CZ" dirty="0" smtClean="0"/>
              <a:t>Organizační kultura </a:t>
            </a:r>
          </a:p>
          <a:p>
            <a:r>
              <a:rPr lang="cs-CZ" altLang="cs-CZ" dirty="0" smtClean="0"/>
              <a:t>Legislativa</a:t>
            </a:r>
          </a:p>
          <a:p>
            <a:r>
              <a:rPr lang="cs-CZ" altLang="cs-CZ" dirty="0" smtClean="0"/>
              <a:t>Normy rodiny</a:t>
            </a:r>
          </a:p>
          <a:p>
            <a:r>
              <a:rPr lang="cs-CZ" altLang="cs-CZ" dirty="0" smtClean="0"/>
              <a:t>Normy subkultury</a:t>
            </a:r>
          </a:p>
          <a:p>
            <a:r>
              <a:rPr lang="cs-CZ" altLang="cs-CZ" dirty="0" smtClean="0"/>
              <a:t>Kulturní normy</a:t>
            </a:r>
          </a:p>
          <a:p>
            <a:r>
              <a:rPr lang="cs-CZ" altLang="cs-CZ" dirty="0" smtClean="0"/>
              <a:t>Aktuální společenské klima (média) </a:t>
            </a:r>
          </a:p>
          <a:p>
            <a:endParaRPr lang="cs-CZ" altLang="cs-CZ" dirty="0" smtClean="0"/>
          </a:p>
        </p:txBody>
      </p:sp>
      <p:sp>
        <p:nvSpPr>
          <p:cNvPr id="11268" name="Zástupný symbol pro zápatí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466236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301</TotalTime>
  <Words>248</Words>
  <Application>Microsoft Office PowerPoint</Application>
  <PresentationFormat>Předvádění na obrazovce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Administrativní</vt:lpstr>
      <vt:lpstr>Rizikové skupiny 1</vt:lpstr>
      <vt:lpstr>Co nás čeká v zimě? </vt:lpstr>
      <vt:lpstr>Co nás čeká v létě?</vt:lpstr>
      <vt:lpstr>Podmínky atestací</vt:lpstr>
      <vt:lpstr>Doporučená literatura</vt:lpstr>
      <vt:lpstr>Co je normální?</vt:lpstr>
      <vt:lpstr>Snímek 7</vt:lpstr>
      <vt:lpstr>Snímek 8</vt:lpstr>
      <vt:lpstr>Normy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Pazlarova</cp:lastModifiedBy>
  <cp:revision>15</cp:revision>
  <dcterms:created xsi:type="dcterms:W3CDTF">2014-08-27T09:20:17Z</dcterms:created>
  <dcterms:modified xsi:type="dcterms:W3CDTF">2015-09-08T08:49:10Z</dcterms:modified>
</cp:coreProperties>
</file>