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72" r:id="rId5"/>
    <p:sldId id="263" r:id="rId6"/>
    <p:sldId id="264" r:id="rId7"/>
    <p:sldId id="266" r:id="rId8"/>
    <p:sldId id="265" r:id="rId9"/>
    <p:sldId id="269" r:id="rId10"/>
    <p:sldId id="271" r:id="rId11"/>
    <p:sldId id="268" r:id="rId12"/>
    <p:sldId id="274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B4BEE167-460A-49E8-AC53-01464F4B31D5}">
          <p14:sldIdLst>
            <p14:sldId id="256"/>
            <p14:sldId id="258"/>
            <p14:sldId id="262"/>
            <p14:sldId id="272"/>
            <p14:sldId id="263"/>
            <p14:sldId id="264"/>
            <p14:sldId id="266"/>
            <p14:sldId id="265"/>
            <p14:sldId id="269"/>
            <p14:sldId id="271"/>
            <p14:sldId id="268"/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46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2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40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97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3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24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9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9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6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3A01-0012-48BA-ABD8-082F87D0B72C}" type="datetimeFigureOut">
              <a:rPr lang="en-GB" smtClean="0"/>
              <a:t>04/10/2015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B27D-2846-4DA3-89B7-840941C11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7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udenti.pisi.wikipedii" TargetMode="External"/><Relationship Id="rId2" Type="http://schemas.openxmlformats.org/officeDocument/2006/relationships/hyperlink" Target="mailto:vojtech.dostal@wikimedia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96" y="3151525"/>
            <a:ext cx="1481690" cy="1023713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43" y="4134963"/>
            <a:ext cx="1481690" cy="1023713"/>
          </a:xfrm>
          <a:prstGeom prst="rect">
            <a:avLst/>
          </a:prstGeom>
          <a:scene3d>
            <a:camera prst="orthographicFront">
              <a:rot lat="0" lon="0" rev="1800000"/>
            </a:camera>
            <a:lightRig rig="threePt" dir="t"/>
          </a:scene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00" y="124977"/>
            <a:ext cx="4218199" cy="39108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083727"/>
            <a:ext cx="9144000" cy="2387600"/>
          </a:xfrm>
        </p:spPr>
        <p:txBody>
          <a:bodyPr/>
          <a:lstStyle/>
          <a:p>
            <a:r>
              <a:rPr lang="cs-CZ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Wikipedie</a:t>
            </a:r>
            <a:endParaRPr lang="en-GB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27" y="3609529"/>
            <a:ext cx="1481690" cy="1023713"/>
          </a:xfrm>
          <a:prstGeom prst="rect">
            <a:avLst/>
          </a:prstGeom>
          <a:scene3d>
            <a:camera prst="orthographicFront">
              <a:rot lat="0" lon="3000000" rev="1200000"/>
            </a:camera>
            <a:lightRig rig="threePt" dir="t"/>
          </a:scene3d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000" y="4327409"/>
            <a:ext cx="1481690" cy="1023713"/>
          </a:xfrm>
          <a:prstGeom prst="rect">
            <a:avLst/>
          </a:prstGeom>
          <a:scene3d>
            <a:camera prst="orthographicFront">
              <a:rot lat="2400000" lon="1200000" rev="0"/>
            </a:camera>
            <a:lightRig rig="threePt" dir="t"/>
          </a:scene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48" y="4745943"/>
            <a:ext cx="1481690" cy="1023713"/>
          </a:xfrm>
          <a:prstGeom prst="rect">
            <a:avLst/>
          </a:prstGeom>
          <a:scene3d>
            <a:camera prst="orthographicFront">
              <a:rot lat="1800000" lon="0" rev="4200000"/>
            </a:camera>
            <a:lightRig rig="threePt" dir="t"/>
          </a:scene3d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227" y="5564636"/>
            <a:ext cx="1481690" cy="1023713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39" y="5335023"/>
            <a:ext cx="1481690" cy="1023713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to funguje?</a:t>
            </a:r>
          </a:p>
          <a:p>
            <a:r>
              <a:rPr lang="cs-CZ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do ní máte psát?</a:t>
            </a:r>
            <a:endParaRPr lang="cs-CZ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07" y="4994589"/>
            <a:ext cx="1481690" cy="1023713"/>
          </a:xfrm>
          <a:prstGeom prst="rect">
            <a:avLst/>
          </a:prstGeom>
          <a:scene3d>
            <a:camera prst="orthographicFront">
              <a:rot lat="1800000" lon="0" rev="10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277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Vkládat závažné informace bez uvedení zdrojů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2" y="1690688"/>
            <a:ext cx="8397025" cy="572922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5692461" y="5872765"/>
            <a:ext cx="927279" cy="489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/>
          <p:cNvSpPr/>
          <p:nvPr/>
        </p:nvSpPr>
        <p:spPr>
          <a:xfrm>
            <a:off x="7408913" y="6218348"/>
            <a:ext cx="927279" cy="489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patřičného zdůvodnění odstraňovat obsah Wikipedie.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48" y="1825625"/>
            <a:ext cx="11860771" cy="49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Porušovat autorská práva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1690688"/>
            <a:ext cx="5357611" cy="25121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310" y="1815720"/>
            <a:ext cx="64198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 krůčky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Zaregistrujete se: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cs.wikipedia.org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457200">
              <a:spcBef>
                <a:spcPts val="1000"/>
              </a:spcBef>
              <a:buFont typeface="+mj-lt"/>
              <a:buAutoNum type="arabicPeriod"/>
            </a:pP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Zapíšete se jako studenti do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kurzu Základy práva (2015-2016), což už někteří z vás udělali </a:t>
            </a:r>
            <a:r>
              <a:rPr lang="cs-CZ" sz="2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GB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4" y="5286005"/>
            <a:ext cx="4748213" cy="6988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891" y="2543176"/>
            <a:ext cx="4960146" cy="1513940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7286625" y="1690688"/>
            <a:ext cx="571500" cy="852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en/thumb/8/80/Wikipedia-logo-v2.svg/500px-Wikipedia-logo-v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580"/>
            <a:ext cx="3904836" cy="356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6021436" y="3311524"/>
            <a:ext cx="5551488" cy="3546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Kdokoliv může editovat jakýkoliv článek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všem rozhodují všichni, rovnost editorů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Nikdo není za psaní článků placen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Wikipedie je gigantická virtuální komunita lidí ochotných psát encyklopedii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Vaše seminárka neskončí v šuplíku a pomůžete šířit znalosti, svobodně dostupné všem a zdarma.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Wikipedii dnes najdete více než _____ milionů článků v _____ světových jazycích.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Stanete se jedním z _____ českých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wikipedistů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dobrovolníků, kteří pracují pro sedmý nejoblíbenější web na světě, bez reklam a provozovaný pouze z příspěvků dárců. 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971550" y="1514475"/>
            <a:ext cx="108870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Wikipedii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E-mailem</a:t>
            </a:r>
          </a:p>
          <a:p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vojtech.dostal@wikimedia.cz</a:t>
            </a: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Facebooku</a:t>
            </a:r>
          </a:p>
          <a:p>
            <a:pPr lvl="3"/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cs-CZ" sz="3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www.facebook.com/studenti.pisi.wikipedii</a:t>
            </a:r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cs-CZ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vám pomůžeme?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68" y="2125061"/>
            <a:ext cx="5365483" cy="72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57" y="2851151"/>
            <a:ext cx="5287294" cy="64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5/5e/Studenti_p%C3%AD%C5%A1%C3%AD_Wikipedii_-_logo.svg/429px-Studenti_p%C3%AD%C5%A1%C3%AD_Wikipedii_-_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759" y="88899"/>
            <a:ext cx="2548216" cy="285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vislý svitek 4"/>
          <p:cNvSpPr/>
          <p:nvPr/>
        </p:nvSpPr>
        <p:spPr>
          <a:xfrm>
            <a:off x="2871788" y="459582"/>
            <a:ext cx="6972300" cy="6029324"/>
          </a:xfrm>
          <a:prstGeom prst="vertic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7624" y="771525"/>
            <a:ext cx="5172075" cy="54054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cs-CZ" sz="3500" b="1" dirty="0" smtClean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35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Následuje:</a:t>
            </a:r>
          </a:p>
          <a:p>
            <a:pPr marL="0" indent="0" algn="ctr">
              <a:buNone/>
            </a:pPr>
            <a:endParaRPr lang="cs-CZ" sz="6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65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Stručný a názorný průvodce vším,</a:t>
            </a:r>
          </a:p>
          <a:p>
            <a:pPr marL="0" indent="0" algn="ctr">
              <a:buNone/>
            </a:pPr>
            <a:r>
              <a:rPr lang="cs-CZ" sz="6500" b="1" dirty="0" smtClean="0">
                <a:latin typeface="Gabriola" panose="04040605051002020D02" pitchFamily="82" charset="0"/>
                <a:cs typeface="Times New Roman" panose="02020603050405020304" pitchFamily="18" charset="0"/>
              </a:rPr>
              <a:t>co byste na Wikipedii neměli dělat</a:t>
            </a:r>
            <a:endParaRPr lang="en-GB" sz="6500" b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Hádat se s ostatními a být vulgární.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94" y="2084009"/>
            <a:ext cx="8926812" cy="400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Vkládat „legrační“ příspěvky.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508" y="1742196"/>
            <a:ext cx="12383954" cy="491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Vkládat „vlastní výzkum“.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286" y="1489164"/>
            <a:ext cx="12214286" cy="47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Vkládat závažné informace bez uvedení zdrojů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012" y="1690688"/>
            <a:ext cx="8397025" cy="572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198</Words>
  <Application>Microsoft Office PowerPoint</Application>
  <PresentationFormat>Širokoúhlá obrazovka</PresentationFormat>
  <Paragraphs>50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Times New Roman</vt:lpstr>
      <vt:lpstr>Wingdings</vt:lpstr>
      <vt:lpstr>Motiv Office</vt:lpstr>
      <vt:lpstr>Wikipedie</vt:lpstr>
      <vt:lpstr>Prezentace aplikace PowerPoint</vt:lpstr>
      <vt:lpstr>Vaše seminárka neskončí v šuplíku a pomůžete šířit znalosti, svobodně dostupné všem a zdarma.</vt:lpstr>
      <vt:lpstr>Kde vám pomůžeme?</vt:lpstr>
      <vt:lpstr>Prezentace aplikace PowerPoint</vt:lpstr>
      <vt:lpstr>1) Hádat se s ostatními a být vulgární.</vt:lpstr>
      <vt:lpstr>2) Vkládat „legrační“ příspěvky.</vt:lpstr>
      <vt:lpstr>3) Vkládat „vlastní výzkum“.</vt:lpstr>
      <vt:lpstr>4) Vkládat závažné informace bez uvedení zdrojů</vt:lpstr>
      <vt:lpstr>5) Vkládat závažné informace bez uvedení zdrojů</vt:lpstr>
      <vt:lpstr>6) Bez patřičného zdůvodnění odstraňovat obsah Wikipedie.</vt:lpstr>
      <vt:lpstr>7) Porušovat autorská práva</vt:lpstr>
      <vt:lpstr>První krůčky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Wikipedie</dc:title>
  <dc:creator>Vojtěch Dostál</dc:creator>
  <cp:lastModifiedBy>Vojtěch Dostál</cp:lastModifiedBy>
  <cp:revision>45</cp:revision>
  <dcterms:created xsi:type="dcterms:W3CDTF">2015-02-01T09:44:00Z</dcterms:created>
  <dcterms:modified xsi:type="dcterms:W3CDTF">2015-10-04T17:45:39Z</dcterms:modified>
</cp:coreProperties>
</file>