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7" r:id="rId4"/>
    <p:sldId id="260" r:id="rId5"/>
    <p:sldId id="259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A1630-F723-407E-8F59-F5F57345DADF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C0D28-122E-463E-84C0-723DBE41892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C0D28-122E-463E-84C0-723DBE41892C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F1598F0-D1F5-4BFE-9299-7D1882959A1A}" type="datetimeFigureOut">
              <a:rPr lang="cs-CZ" smtClean="0"/>
              <a:t>26. 9. 2015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CC92A26-E836-4795-94A8-E85A0A377F1B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info@don-bosco-jh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6286544"/>
          </a:xfrm>
          <a:noFill/>
        </p:spPr>
        <p:txBody>
          <a:bodyPr>
            <a:noAutofit/>
          </a:bodyPr>
          <a:lstStyle/>
          <a:p>
            <a:pPr algn="ctr" fontAlgn="base"/>
            <a:r>
              <a:rPr lang="de-DE" sz="6600" b="1" i="1" dirty="0">
                <a:latin typeface="Algerian" pitchFamily="82" charset="0"/>
              </a:rPr>
              <a:t/>
            </a:r>
            <a:br>
              <a:rPr lang="de-DE" sz="6600" b="1" i="1" dirty="0">
                <a:latin typeface="Algerian" pitchFamily="82" charset="0"/>
              </a:rPr>
            </a:br>
            <a:r>
              <a:rPr lang="de-DE" sz="6600" b="1" i="1" dirty="0">
                <a:solidFill>
                  <a:schemeClr val="accent4">
                    <a:lumMod val="50000"/>
                  </a:schemeClr>
                </a:solidFill>
                <a:latin typeface="Algerian" pitchFamily="82" charset="0"/>
              </a:rPr>
              <a:t>Jugendherberge </a:t>
            </a:r>
            <a:r>
              <a:rPr lang="de-DE" sz="6600" b="1" i="1" dirty="0" err="1">
                <a:solidFill>
                  <a:schemeClr val="accent4">
                    <a:lumMod val="50000"/>
                  </a:schemeClr>
                </a:solidFill>
                <a:latin typeface="Algerian" pitchFamily="82" charset="0"/>
              </a:rPr>
              <a:t>Benediktbeuern</a:t>
            </a:r>
            <a:r>
              <a:rPr lang="de-DE" sz="6600" b="1" i="1" dirty="0">
                <a:solidFill>
                  <a:schemeClr val="accent4">
                    <a:lumMod val="50000"/>
                  </a:schemeClr>
                </a:solidFill>
                <a:latin typeface="Algerian" pitchFamily="82" charset="0"/>
              </a:rPr>
              <a:t> "Don Bosco"</a:t>
            </a:r>
            <a:r>
              <a:rPr lang="de-DE" sz="6600" b="1" i="1" dirty="0">
                <a:latin typeface="Algerian" pitchFamily="82" charset="0"/>
              </a:rPr>
              <a:t/>
            </a:r>
            <a:br>
              <a:rPr lang="de-DE" sz="6600" b="1" i="1" dirty="0">
                <a:latin typeface="Algerian" pitchFamily="82" charset="0"/>
              </a:rPr>
            </a:br>
            <a:r>
              <a:rPr lang="de-DE" sz="6600" b="1" i="1" dirty="0">
                <a:latin typeface="Algerian" pitchFamily="82" charset="0"/>
              </a:rPr>
              <a:t/>
            </a:r>
            <a:br>
              <a:rPr lang="de-DE" sz="6600" b="1" i="1" dirty="0">
                <a:latin typeface="Algerian" pitchFamily="82" charset="0"/>
              </a:rPr>
            </a:br>
            <a:r>
              <a:rPr lang="de-DE" sz="6600" b="1" i="1" dirty="0">
                <a:latin typeface="Algerian" pitchFamily="82" charset="0"/>
              </a:rPr>
              <a:t/>
            </a:r>
            <a:br>
              <a:rPr lang="de-DE" sz="6600" b="1" i="1" dirty="0">
                <a:latin typeface="Algerian" pitchFamily="82" charset="0"/>
              </a:rPr>
            </a:br>
            <a:endParaRPr lang="cs-CZ" sz="6600" b="1" i="1" dirty="0">
              <a:latin typeface="Algerian" pitchFamily="82" charset="0"/>
            </a:endParaRPr>
          </a:p>
        </p:txBody>
      </p:sp>
      <p:pic>
        <p:nvPicPr>
          <p:cNvPr id="5" name="Obrázek 4" descr="Home_Jugendherberge_large_cu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3714752"/>
            <a:ext cx="3810000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+ adresa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cs-CZ" b="1" dirty="0" err="1"/>
              <a:t>Jugendherberge</a:t>
            </a:r>
            <a:r>
              <a:rPr lang="cs-CZ" b="1" dirty="0"/>
              <a:t> </a:t>
            </a:r>
            <a:r>
              <a:rPr lang="cs-CZ" b="1" dirty="0" err="1"/>
              <a:t>Benediktbeuern</a:t>
            </a:r>
            <a:r>
              <a:rPr lang="cs-CZ" b="1" dirty="0"/>
              <a:t> "Don </a:t>
            </a:r>
            <a:r>
              <a:rPr lang="cs-CZ" b="1" dirty="0" err="1"/>
              <a:t>Bosco</a:t>
            </a:r>
            <a:r>
              <a:rPr lang="cs-CZ" b="1" dirty="0"/>
              <a:t>"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"Don </a:t>
            </a:r>
            <a:r>
              <a:rPr lang="cs-CZ" dirty="0" err="1"/>
              <a:t>Bosco</a:t>
            </a:r>
            <a:r>
              <a:rPr lang="cs-CZ" dirty="0"/>
              <a:t>"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Don-</a:t>
            </a:r>
            <a:r>
              <a:rPr lang="cs-CZ" dirty="0" err="1"/>
              <a:t>Bosco</a:t>
            </a:r>
            <a:r>
              <a:rPr lang="cs-CZ" dirty="0"/>
              <a:t>-Str. 3</a:t>
            </a:r>
            <a:br>
              <a:rPr lang="cs-CZ" dirty="0"/>
            </a:br>
            <a:r>
              <a:rPr lang="cs-CZ" dirty="0"/>
              <a:t>83671 </a:t>
            </a:r>
            <a:r>
              <a:rPr lang="cs-CZ" dirty="0" err="1"/>
              <a:t>Benediktbeuern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pPr fontAlgn="base"/>
            <a:r>
              <a:rPr lang="cs-CZ" dirty="0"/>
              <a:t>Tel: +49 8857 8835-0</a:t>
            </a:r>
            <a:br>
              <a:rPr lang="cs-CZ" dirty="0"/>
            </a:br>
            <a:r>
              <a:rPr lang="cs-CZ" dirty="0"/>
              <a:t>Fax: +49 8857 8835-1</a:t>
            </a:r>
            <a:br>
              <a:rPr lang="cs-CZ" dirty="0"/>
            </a:br>
            <a:endParaRPr lang="cs-CZ" dirty="0"/>
          </a:p>
          <a:p>
            <a:pPr fontAlgn="base"/>
            <a:r>
              <a:rPr lang="cs-CZ" dirty="0" err="1">
                <a:hlinkClick r:id="rId2"/>
              </a:rPr>
              <a:t>info</a:t>
            </a:r>
            <a:r>
              <a:rPr lang="cs-CZ" dirty="0">
                <a:hlinkClick r:id="rId2"/>
              </a:rPr>
              <a:t>@don-</a:t>
            </a:r>
            <a:r>
              <a:rPr lang="cs-CZ" dirty="0" err="1">
                <a:hlinkClick r:id="rId2"/>
              </a:rPr>
              <a:t>bosco</a:t>
            </a:r>
            <a:r>
              <a:rPr lang="cs-CZ" dirty="0">
                <a:hlinkClick r:id="rId2"/>
              </a:rPr>
              <a:t>-jh.de</a:t>
            </a:r>
            <a:endParaRPr lang="cs-CZ" dirty="0"/>
          </a:p>
          <a:p>
            <a:r>
              <a:rPr lang="cs-CZ" dirty="0" err="1" smtClean="0"/>
              <a:t>Fb</a:t>
            </a:r>
            <a:r>
              <a:rPr lang="cs-CZ" dirty="0" smtClean="0"/>
              <a:t> Stránky </a:t>
            </a:r>
            <a:endParaRPr lang="cs-CZ" dirty="0"/>
          </a:p>
        </p:txBody>
      </p:sp>
      <p:pic>
        <p:nvPicPr>
          <p:cNvPr id="4" name="Obrázek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1928802"/>
            <a:ext cx="2728908" cy="264320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Vybavení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173 lůžek </a:t>
            </a:r>
          </a:p>
          <a:p>
            <a:r>
              <a:rPr lang="cs-CZ" dirty="0" smtClean="0"/>
              <a:t>6-10 lůžkové pokoje </a:t>
            </a:r>
          </a:p>
          <a:p>
            <a:r>
              <a:rPr lang="cs-CZ" dirty="0" smtClean="0"/>
              <a:t>WC + sprcha </a:t>
            </a:r>
          </a:p>
          <a:p>
            <a:r>
              <a:rPr lang="cs-CZ" dirty="0" smtClean="0"/>
              <a:t>Tělocvična s horolezeckou stěnou </a:t>
            </a:r>
          </a:p>
          <a:p>
            <a:r>
              <a:rPr lang="cs-CZ" dirty="0" smtClean="0"/>
              <a:t>Stolní tenis, fotbal, kulečník , </a:t>
            </a:r>
            <a:r>
              <a:rPr lang="cs-CZ" dirty="0" err="1" smtClean="0"/>
              <a:t>beach</a:t>
            </a:r>
            <a:r>
              <a:rPr lang="cs-CZ" dirty="0" smtClean="0"/>
              <a:t> volejbal, </a:t>
            </a:r>
          </a:p>
          <a:p>
            <a:r>
              <a:rPr lang="cs-CZ" dirty="0" err="1" smtClean="0"/>
              <a:t>Disco</a:t>
            </a:r>
            <a:r>
              <a:rPr lang="cs-CZ" dirty="0" smtClean="0"/>
              <a:t> s laserem, Bar Internet</a:t>
            </a:r>
          </a:p>
          <a:p>
            <a:r>
              <a:rPr lang="cs-CZ" dirty="0" smtClean="0"/>
              <a:t>Skate park 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90C48774B188406FBB7809122A63A57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285728"/>
            <a:ext cx="2357422" cy="18573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Pokoje </a:t>
            </a:r>
            <a:endParaRPr lang="cs-CZ" dirty="0"/>
          </a:p>
        </p:txBody>
      </p:sp>
      <p:pic>
        <p:nvPicPr>
          <p:cNvPr id="4" name="Zástupný symbol pro obsah 3" descr="5B56F64AA0404D34B324A7C124CC0D6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785926"/>
            <a:ext cx="7499350" cy="451367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Cena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€ 20,20 za noc </a:t>
            </a:r>
          </a:p>
          <a:p>
            <a:endParaRPr lang="cs-CZ" dirty="0"/>
          </a:p>
        </p:txBody>
      </p:sp>
      <p:pic>
        <p:nvPicPr>
          <p:cNvPr id="4" name="Obrázek 3" descr="D26BEACDD33B49DE8E0EF9A0648166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285992"/>
            <a:ext cx="6143636" cy="36671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3458</TotalTime>
  <Words>47</Words>
  <Application>Microsoft Office PowerPoint</Application>
  <PresentationFormat>Předvádění na obrazovce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Slunovrat</vt:lpstr>
      <vt:lpstr> Jugendherberge Benediktbeuern "Don Bosco"   </vt:lpstr>
      <vt:lpstr>Kontakt + adresa</vt:lpstr>
      <vt:lpstr>Vybavení </vt:lpstr>
      <vt:lpstr>Pokoje </vt:lpstr>
      <vt:lpstr>Cena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Jugendherberge Benediktbeuern "Don Bosco"</dc:title>
  <dc:creator>ivana smetanova</dc:creator>
  <cp:lastModifiedBy>ivana smetanova</cp:lastModifiedBy>
  <cp:revision>151</cp:revision>
  <dcterms:created xsi:type="dcterms:W3CDTF">2015-09-26T20:39:53Z</dcterms:created>
  <dcterms:modified xsi:type="dcterms:W3CDTF">2015-09-29T06:18:08Z</dcterms:modified>
</cp:coreProperties>
</file>