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0" r:id="rId3"/>
    <p:sldId id="262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84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70472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40920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724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120934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594700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070579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528089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988317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244968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338478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15446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BC979-4FE2-4C10-AFAF-1029AE63136A}" type="datetimeFigureOut">
              <a:rPr lang="cs-CZ" smtClean="0"/>
              <a:pPr/>
              <a:t>13.10.2015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CC911-FD26-4083-B920-D727E246D1C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1524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Zentrum</a:t>
            </a:r>
            <a:r>
              <a:rPr lang="cs-CZ" dirty="0" smtClean="0"/>
              <a:t> </a:t>
            </a:r>
            <a:r>
              <a:rPr lang="cs-CZ" dirty="0" err="1" smtClean="0"/>
              <a:t>für</a:t>
            </a:r>
            <a:r>
              <a:rPr lang="cs-CZ" dirty="0" smtClean="0"/>
              <a:t> </a:t>
            </a:r>
            <a:r>
              <a:rPr lang="cs-CZ" dirty="0" err="1" smtClean="0"/>
              <a:t>Umwelt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Kultur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23" y="2202287"/>
            <a:ext cx="4667673" cy="3322750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171542"/>
            <a:ext cx="5181600" cy="3353496"/>
          </a:xfrm>
        </p:spPr>
      </p:pic>
    </p:spTree>
    <p:extLst>
      <p:ext uri="{BB962C8B-B14F-4D97-AF65-F5344CB8AC3E}">
        <p14:creationId xmlns="" xmlns:p14="http://schemas.microsoft.com/office/powerpoint/2010/main" val="243720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218941"/>
            <a:ext cx="5181600" cy="5958022"/>
          </a:xfrm>
        </p:spPr>
        <p:txBody>
          <a:bodyPr>
            <a:normAutofit/>
          </a:bodyPr>
          <a:lstStyle/>
          <a:p>
            <a:r>
              <a:rPr lang="cs-CZ" dirty="0" smtClean="0"/>
              <a:t>Centrum pro životní  prostředí a kulturu v klášteře </a:t>
            </a:r>
            <a:r>
              <a:rPr lang="cs-CZ" dirty="0" err="1" smtClean="0"/>
              <a:t>Benediktbeuern</a:t>
            </a:r>
            <a:endParaRPr lang="cs-CZ" dirty="0" smtClean="0"/>
          </a:p>
          <a:p>
            <a:r>
              <a:rPr lang="cs-CZ" dirty="0" smtClean="0"/>
              <a:t>300 let stará zemědělská budova, 60 km od Mnichova, na severním okraji Alp</a:t>
            </a:r>
          </a:p>
          <a:p>
            <a:r>
              <a:rPr lang="cs-CZ" dirty="0" smtClean="0"/>
              <a:t>Oblast rašelinišť, podmáčených luk, ptačí rezervace – spolupráce s vládou </a:t>
            </a:r>
            <a:r>
              <a:rPr lang="cs-CZ" dirty="0"/>
              <a:t>H</a:t>
            </a:r>
            <a:r>
              <a:rPr lang="cs-CZ" dirty="0" smtClean="0"/>
              <a:t>orního Bavorska</a:t>
            </a:r>
          </a:p>
          <a:p>
            <a:r>
              <a:rPr lang="cs-CZ" dirty="0" smtClean="0"/>
              <a:t>Vzdělávací centrum pro děti i dospělé, výstavy, koncerty, semináře a kurzy s tematikou ochrany životního prostředí, </a:t>
            </a:r>
            <a:r>
              <a:rPr lang="cs-CZ" dirty="0" smtClean="0"/>
              <a:t>události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6" name="Zástupný symbol pro obsah 5" descr="2378_96_1_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058955" y="1641230"/>
            <a:ext cx="5564476" cy="2573570"/>
          </a:xfrm>
        </p:spPr>
      </p:pic>
    </p:spTree>
    <p:extLst>
      <p:ext uri="{BB962C8B-B14F-4D97-AF65-F5344CB8AC3E}">
        <p14:creationId xmlns="" xmlns:p14="http://schemas.microsoft.com/office/powerpoint/2010/main" val="97345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321972"/>
            <a:ext cx="5181600" cy="5854991"/>
          </a:xfrm>
        </p:spPr>
        <p:txBody>
          <a:bodyPr/>
          <a:lstStyle/>
          <a:p>
            <a:r>
              <a:rPr lang="cs-CZ" dirty="0" smtClean="0"/>
              <a:t>Nabízí ubytování, firemní pobyty, exkurze s programem na ochranu přírody </a:t>
            </a:r>
          </a:p>
          <a:p>
            <a:r>
              <a:rPr lang="cs-CZ" dirty="0" smtClean="0"/>
              <a:t>Důraz na přírodu, hodně zahrad (meditační zahrada, bylinková zahrada, … ), bezbariérový přístup, „</a:t>
            </a:r>
            <a:r>
              <a:rPr lang="cs-CZ" dirty="0" err="1" smtClean="0"/>
              <a:t>Barfusspfad</a:t>
            </a:r>
            <a:r>
              <a:rPr lang="cs-CZ" dirty="0" smtClean="0"/>
              <a:t>“, stezky v přírodě (rašeliniště, bažiny, centry vedoucí přes padlé stromy a mosty) – bezprostřední zkušenost s přírodou, zážitková pedagogika</a:t>
            </a:r>
          </a:p>
          <a:p>
            <a:r>
              <a:rPr lang="cs-CZ" dirty="0" smtClean="0"/>
              <a:t>Motto: „</a:t>
            </a:r>
            <a:r>
              <a:rPr lang="cs-CZ" dirty="0" err="1" smtClean="0"/>
              <a:t>Jugend</a:t>
            </a:r>
            <a:r>
              <a:rPr lang="cs-CZ" dirty="0" smtClean="0"/>
              <a:t>, </a:t>
            </a:r>
            <a:r>
              <a:rPr lang="cs-CZ" dirty="0" err="1" smtClean="0"/>
              <a:t>Schöpfung</a:t>
            </a:r>
            <a:r>
              <a:rPr lang="cs-CZ" dirty="0" smtClean="0"/>
              <a:t>, </a:t>
            </a:r>
            <a:r>
              <a:rPr lang="cs-CZ" dirty="0" err="1" smtClean="0"/>
              <a:t>Bildung</a:t>
            </a:r>
            <a:r>
              <a:rPr lang="cs-CZ" dirty="0" smtClean="0"/>
              <a:t> – </a:t>
            </a:r>
            <a:r>
              <a:rPr lang="cs-CZ" dirty="0" err="1" smtClean="0"/>
              <a:t>heute</a:t>
            </a:r>
            <a:r>
              <a:rPr lang="cs-CZ" dirty="0" smtClean="0"/>
              <a:t> </a:t>
            </a:r>
            <a:r>
              <a:rPr lang="cs-CZ" dirty="0" err="1" smtClean="0"/>
              <a:t>für</a:t>
            </a:r>
            <a:r>
              <a:rPr lang="cs-CZ" dirty="0" smtClean="0"/>
              <a:t> </a:t>
            </a:r>
            <a:r>
              <a:rPr lang="cs-CZ" dirty="0" err="1" smtClean="0"/>
              <a:t>morgen</a:t>
            </a:r>
            <a:r>
              <a:rPr lang="cs-CZ" dirty="0" smtClean="0"/>
              <a:t>“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011" y="321972"/>
            <a:ext cx="5254581" cy="4965197"/>
          </a:xfrm>
        </p:spPr>
      </p:pic>
    </p:spTree>
    <p:extLst>
      <p:ext uri="{BB962C8B-B14F-4D97-AF65-F5344CB8AC3E}">
        <p14:creationId xmlns="" xmlns:p14="http://schemas.microsoft.com/office/powerpoint/2010/main" val="184195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94" y="387267"/>
            <a:ext cx="8197799" cy="5789696"/>
          </a:xfrm>
        </p:spPr>
      </p:pic>
    </p:spTree>
    <p:extLst>
      <p:ext uri="{BB962C8B-B14F-4D97-AF65-F5344CB8AC3E}">
        <p14:creationId xmlns="" xmlns:p14="http://schemas.microsoft.com/office/powerpoint/2010/main" val="284927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41789"/>
            <a:ext cx="8262193" cy="5835174"/>
          </a:xfrm>
        </p:spPr>
      </p:pic>
    </p:spTree>
    <p:extLst>
      <p:ext uri="{BB962C8B-B14F-4D97-AF65-F5344CB8AC3E}">
        <p14:creationId xmlns="" xmlns:p14="http://schemas.microsoft.com/office/powerpoint/2010/main" val="124026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63" y="314501"/>
            <a:ext cx="8300830" cy="5862462"/>
          </a:xfrm>
        </p:spPr>
      </p:pic>
    </p:spTree>
    <p:extLst>
      <p:ext uri="{BB962C8B-B14F-4D97-AF65-F5344CB8AC3E}">
        <p14:creationId xmlns="" xmlns:p14="http://schemas.microsoft.com/office/powerpoint/2010/main" val="10522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69" y="269023"/>
            <a:ext cx="8365224" cy="5907940"/>
          </a:xfrm>
        </p:spPr>
      </p:pic>
    </p:spTree>
    <p:extLst>
      <p:ext uri="{BB962C8B-B14F-4D97-AF65-F5344CB8AC3E}">
        <p14:creationId xmlns="" xmlns:p14="http://schemas.microsoft.com/office/powerpoint/2010/main" val="180376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134</Words>
  <Application>Microsoft Office PowerPoint</Application>
  <PresentationFormat>Vlastní</PresentationFormat>
  <Paragraphs>8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Office</vt:lpstr>
      <vt:lpstr>Zentrum für Umwelt und Kultur</vt:lpstr>
      <vt:lpstr>Snímek 2</vt:lpstr>
      <vt:lpstr>Snímek 3</vt:lpstr>
      <vt:lpstr>Snímek 4</vt:lpstr>
      <vt:lpstr>Snímek 5</vt:lpstr>
      <vt:lpstr>Snímek 6</vt:lpstr>
      <vt:lpstr>Snímek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Zentrum für Umwelt und Kultur</dc:title>
  <dc:creator>Havelková</dc:creator>
  <cp:lastModifiedBy>Jabok</cp:lastModifiedBy>
  <cp:revision>9</cp:revision>
  <dcterms:created xsi:type="dcterms:W3CDTF">2015-10-12T10:14:15Z</dcterms:created>
  <dcterms:modified xsi:type="dcterms:W3CDTF">2015-10-13T11:03:11Z</dcterms:modified>
</cp:coreProperties>
</file>