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7047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092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724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2093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9470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7057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08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8831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4496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3847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5446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BC979-4FE2-4C10-AFAF-1029AE63136A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CC911-FD26-4083-B920-D727E246D1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524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Zentrum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Umwelt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Kultur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23" y="2202287"/>
            <a:ext cx="4667673" cy="3322750"/>
          </a:xfr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71542"/>
            <a:ext cx="5181600" cy="3353496"/>
          </a:xfrm>
        </p:spPr>
      </p:pic>
    </p:spTree>
    <p:extLst>
      <p:ext uri="{BB962C8B-B14F-4D97-AF65-F5344CB8AC3E}">
        <p14:creationId xmlns="" xmlns:p14="http://schemas.microsoft.com/office/powerpoint/2010/main" val="243720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18941"/>
            <a:ext cx="5181600" cy="5958022"/>
          </a:xfrm>
        </p:spPr>
        <p:txBody>
          <a:bodyPr>
            <a:normAutofit/>
          </a:bodyPr>
          <a:lstStyle/>
          <a:p>
            <a:r>
              <a:rPr lang="cs-CZ" dirty="0" smtClean="0"/>
              <a:t>Centrum pro životní  prostředí a kulturu v klášteře </a:t>
            </a:r>
            <a:r>
              <a:rPr lang="cs-CZ" dirty="0" err="1" smtClean="0"/>
              <a:t>Benediktbeuern</a:t>
            </a:r>
            <a:endParaRPr lang="cs-CZ" dirty="0" smtClean="0"/>
          </a:p>
          <a:p>
            <a:r>
              <a:rPr lang="cs-CZ" dirty="0" smtClean="0"/>
              <a:t>300 let stará zemědělská budova, 60 km od Mnichova, na severním okraji Alp</a:t>
            </a:r>
          </a:p>
          <a:p>
            <a:r>
              <a:rPr lang="cs-CZ" dirty="0" smtClean="0"/>
              <a:t>Oblast rašelinišť, podmáčených luk, ptačí rezervace – spolupráce s vládou </a:t>
            </a:r>
            <a:r>
              <a:rPr lang="cs-CZ" dirty="0"/>
              <a:t>H</a:t>
            </a:r>
            <a:r>
              <a:rPr lang="cs-CZ" dirty="0" smtClean="0"/>
              <a:t>orního Bavorska</a:t>
            </a:r>
          </a:p>
          <a:p>
            <a:r>
              <a:rPr lang="cs-CZ" dirty="0" smtClean="0"/>
              <a:t>Vzdělávací centrum pro děti i dospělé, výstavy, koncerty, semináře a kurzy s tematikou ochrany životního prostředí, </a:t>
            </a:r>
            <a:r>
              <a:rPr lang="cs-CZ" dirty="0" smtClean="0"/>
              <a:t>události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Zástupný symbol pro obsah 5" descr="2378_96_1_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058955" y="1641230"/>
            <a:ext cx="5564476" cy="2573570"/>
          </a:xfrm>
        </p:spPr>
      </p:pic>
    </p:spTree>
    <p:extLst>
      <p:ext uri="{BB962C8B-B14F-4D97-AF65-F5344CB8AC3E}">
        <p14:creationId xmlns="" xmlns:p14="http://schemas.microsoft.com/office/powerpoint/2010/main" val="9734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321972"/>
            <a:ext cx="5181600" cy="5854991"/>
          </a:xfrm>
        </p:spPr>
        <p:txBody>
          <a:bodyPr/>
          <a:lstStyle/>
          <a:p>
            <a:r>
              <a:rPr lang="cs-CZ" dirty="0" smtClean="0"/>
              <a:t>Nabízí ubytování, firemní pobyty, exkurze s programem na ochranu přírody </a:t>
            </a:r>
          </a:p>
          <a:p>
            <a:r>
              <a:rPr lang="cs-CZ" dirty="0" smtClean="0"/>
              <a:t>Důraz na přírodu, hodně zahrad (meditační zahrada, bylinková zahrada, … ), bezbariérový přístup, „</a:t>
            </a:r>
            <a:r>
              <a:rPr lang="cs-CZ" dirty="0" err="1" smtClean="0"/>
              <a:t>Barfusspfad</a:t>
            </a:r>
            <a:r>
              <a:rPr lang="cs-CZ" dirty="0" smtClean="0"/>
              <a:t>“, stezky v přírodě (rašeliniště, bažiny, centry vedoucí přes padlé stromy a mosty) – bezprostřední zkušenost s přírodou, zážitková pedagogika</a:t>
            </a:r>
          </a:p>
          <a:p>
            <a:r>
              <a:rPr lang="cs-CZ" dirty="0" smtClean="0"/>
              <a:t>Motto: „</a:t>
            </a:r>
            <a:r>
              <a:rPr lang="cs-CZ" dirty="0" err="1" smtClean="0"/>
              <a:t>Jugend</a:t>
            </a:r>
            <a:r>
              <a:rPr lang="cs-CZ" dirty="0" smtClean="0"/>
              <a:t>, </a:t>
            </a:r>
            <a:r>
              <a:rPr lang="cs-CZ" dirty="0" err="1" smtClean="0"/>
              <a:t>Schöpfung</a:t>
            </a:r>
            <a:r>
              <a:rPr lang="cs-CZ" dirty="0" smtClean="0"/>
              <a:t>, </a:t>
            </a:r>
            <a:r>
              <a:rPr lang="cs-CZ" dirty="0" err="1" smtClean="0"/>
              <a:t>Bildung</a:t>
            </a:r>
            <a:r>
              <a:rPr lang="cs-CZ" dirty="0" smtClean="0"/>
              <a:t> –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morgen</a:t>
            </a:r>
            <a:r>
              <a:rPr lang="cs-CZ" dirty="0" smtClean="0"/>
              <a:t>“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011" y="321972"/>
            <a:ext cx="5254581" cy="4965197"/>
          </a:xfrm>
        </p:spPr>
      </p:pic>
    </p:spTree>
    <p:extLst>
      <p:ext uri="{BB962C8B-B14F-4D97-AF65-F5344CB8AC3E}">
        <p14:creationId xmlns="" xmlns:p14="http://schemas.microsoft.com/office/powerpoint/2010/main" val="18419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94" y="387267"/>
            <a:ext cx="8197799" cy="5789696"/>
          </a:xfrm>
        </p:spPr>
      </p:pic>
    </p:spTree>
    <p:extLst>
      <p:ext uri="{BB962C8B-B14F-4D97-AF65-F5344CB8AC3E}">
        <p14:creationId xmlns="" xmlns:p14="http://schemas.microsoft.com/office/powerpoint/2010/main" val="284927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41789"/>
            <a:ext cx="8262193" cy="5835174"/>
          </a:xfrm>
        </p:spPr>
      </p:pic>
    </p:spTree>
    <p:extLst>
      <p:ext uri="{BB962C8B-B14F-4D97-AF65-F5344CB8AC3E}">
        <p14:creationId xmlns="" xmlns:p14="http://schemas.microsoft.com/office/powerpoint/2010/main" val="124026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63" y="314501"/>
            <a:ext cx="8300830" cy="5862462"/>
          </a:xfrm>
        </p:spPr>
      </p:pic>
    </p:spTree>
    <p:extLst>
      <p:ext uri="{BB962C8B-B14F-4D97-AF65-F5344CB8AC3E}">
        <p14:creationId xmlns="" xmlns:p14="http://schemas.microsoft.com/office/powerpoint/2010/main" val="10522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69" y="269023"/>
            <a:ext cx="8365224" cy="5907940"/>
          </a:xfrm>
        </p:spPr>
      </p:pic>
    </p:spTree>
    <p:extLst>
      <p:ext uri="{BB962C8B-B14F-4D97-AF65-F5344CB8AC3E}">
        <p14:creationId xmlns="" xmlns:p14="http://schemas.microsoft.com/office/powerpoint/2010/main" val="18037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134</Words>
  <Application>Microsoft Office PowerPoint</Application>
  <PresentationFormat>Vlastní</PresentationFormat>
  <Paragraphs>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Zentrum für Umwelt und Kultur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Zentrum für Umwelt und Kultur</dc:title>
  <dc:creator>Havelková</dc:creator>
  <cp:lastModifiedBy>Jabok</cp:lastModifiedBy>
  <cp:revision>9</cp:revision>
  <dcterms:created xsi:type="dcterms:W3CDTF">2015-10-12T10:14:15Z</dcterms:created>
  <dcterms:modified xsi:type="dcterms:W3CDTF">2015-10-13T11:03:11Z</dcterms:modified>
</cp:coreProperties>
</file>