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1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5B84-6530-4A52-B811-A89E55CFC329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A0EA67C-D8A2-4709-9CBB-7F6B0439687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5B84-6530-4A52-B811-A89E55CFC329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A67C-D8A2-4709-9CBB-7F6B043968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5B84-6530-4A52-B811-A89E55CFC329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A67C-D8A2-4709-9CBB-7F6B043968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5B84-6530-4A52-B811-A89E55CFC329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A67C-D8A2-4709-9CBB-7F6B0439687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5B84-6530-4A52-B811-A89E55CFC329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0EA67C-D8A2-4709-9CBB-7F6B0439687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5B84-6530-4A52-B811-A89E55CFC329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A67C-D8A2-4709-9CBB-7F6B0439687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5B84-6530-4A52-B811-A89E55CFC329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A67C-D8A2-4709-9CBB-7F6B0439687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5B84-6530-4A52-B811-A89E55CFC329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A67C-D8A2-4709-9CBB-7F6B043968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5B84-6530-4A52-B811-A89E55CFC329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A67C-D8A2-4709-9CBB-7F6B043968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5B84-6530-4A52-B811-A89E55CFC329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A67C-D8A2-4709-9CBB-7F6B0439687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5B84-6530-4A52-B811-A89E55CFC329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0EA67C-D8A2-4709-9CBB-7F6B0439687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4B5B84-6530-4A52-B811-A89E55CFC329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A0EA67C-D8A2-4709-9CBB-7F6B0439687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ladez.sdb.cz/sadba/" TargetMode="External"/><Relationship Id="rId2" Type="http://schemas.openxmlformats.org/officeDocument/2006/relationships/hyperlink" Target="http://ostrava.sdb.cz/salesian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Prezentace Exkurze do 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Benediktbeiernu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800" dirty="0" smtClean="0">
                <a:latin typeface="Times New Roman" pitchFamily="18" charset="0"/>
                <a:cs typeface="Times New Roman" pitchFamily="18" charset="0"/>
              </a:rPr>
              <a:t>Salesiáni</a:t>
            </a:r>
            <a:endParaRPr lang="cs-CZ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097" y="3967816"/>
            <a:ext cx="240587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Děkuji za pozornost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7315200" cy="4572000"/>
          </a:xfrm>
        </p:spPr>
      </p:pic>
    </p:spTree>
    <p:extLst>
      <p:ext uri="{BB962C8B-B14F-4D97-AF65-F5344CB8AC3E}">
        <p14:creationId xmlns:p14="http://schemas.microsoft.com/office/powerpoint/2010/main" val="44036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3371" y="260648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Zakladatel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83371" y="1412776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Jan </a:t>
            </a:r>
            <a:r>
              <a:rPr lang="cs-CZ" sz="4000" dirty="0" err="1" smtClean="0">
                <a:latin typeface="Times New Roman" pitchFamily="18" charset="0"/>
                <a:cs typeface="Times New Roman" pitchFamily="18" charset="0"/>
              </a:rPr>
              <a:t>Bosco</a:t>
            </a:r>
            <a:endParaRPr lang="cs-CZ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851" y="2348880"/>
            <a:ext cx="2717172" cy="38197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83072"/>
            <a:ext cx="2251587" cy="547260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99" y="691696"/>
            <a:ext cx="2248039" cy="546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54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Bosco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712968" cy="4968552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Narozen 16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 srpna 1815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Castelnuovu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d'Asti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v Itálii, v chudé rolnické  rodině.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dětství se cítil povolán věnovat svůj život mládeži.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Turíně se stal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knězem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vložil své vrozené schopnosti a neúnavné úsilí do budování výchovných děl pro opuštěnou mládež, do obrany ohrožené víry lidových vrstev a do evangelizace dalekých zemí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Sám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založil první tři "větve" salesiánské rodiny: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- Společnosti sv. Františka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Saleského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(1859) - salesiány,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- Institutu Dcer Panny Marie Pomocnice (1872)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–salesiánky 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 Salesiány-spolupracovníky (1876).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1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Bosco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0992" y="1340768"/>
            <a:ext cx="9073008" cy="504056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ajemství úspěchu pro práci s mladými lidmi, dal salesiánům jedinečnou výchovnou metodu tzv.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preventivní systém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založený na: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rozumu, náboženství a laskavosti.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Systém inspirovaný láskou zakořeněnou v živém setkání s Ježíšem Kristem, především v eucharistii, v neomezené důvěře v Pannu Marii, ve věrnosti církvi a jejímu učení.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Jan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Bosco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zemřel v Turíně 31. ledna 1888. 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Mezi svaté byl připočten Piem XI. o Velikonocích roku 1934.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závěr roku, ve kterém se slavilo sto let od jeho úmrtí, ho Jan Pavel II. prohlásil za otce a učitele mládeže (24. ledna 1989).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51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24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Kdo jsou Salesiáni?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772400" cy="4572000"/>
          </a:xfrm>
        </p:spPr>
        <p:txBody>
          <a:bodyPr>
            <a:no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Společnost svatého Františka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Saleského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Salesiáni Dona Boska, SDB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je kongregace v katolické církvi.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Zakladatel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Jan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Bosco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(1815-1888)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Posledním nástupcem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Don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Ángel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Fernández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Artime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Salesiánská kongregace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se věnuje výchově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mládeže.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Provozují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celou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řadu středisek mládeže, zaměřené na                     zájmové aktivity.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Salesiáni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prožívají svůj život buď jako kněží nebo koadjutoři.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Salesiáni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pracují ve většině zemí světa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Kde působí? V jakých oblastech?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3040" y="1529408"/>
            <a:ext cx="7813376" cy="485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Sociální, náboženská, kulturní, pedagogická a materiální pomoc mládeži: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Střediska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mládeže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Víkendové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prázdninové akce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Školy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učňovská střediska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Internáty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Práce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pro mládež na okraji společnosti,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Misie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 a sociální pomoc rozvojovým zemím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Sdělovací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prostředky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Farnosti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3308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Salesiáni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357464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Vedle salesiánů vzniklo dost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podobných společenství,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inspirovaných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ideály Dona Boska. 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Salesiáni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pracují po celém světě. 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Hlavně:</a:t>
            </a:r>
          </a:p>
          <a:p>
            <a:pPr lvl="1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Dcery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Panny Marie Pomocnice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křesťanů(FMA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), 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Salesiáni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Spolupracovníci (ASC), 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Sdružení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bývalých žáků Dona Boska, 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Volontarie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Dona Boska (VDB) a mnoho jiných. 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Tato uvedená společenství jsou spolu volně spojena a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tvoří salesiánskou rodinu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91990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Salesiáni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37959" y="1673424"/>
            <a:ext cx="8928992" cy="3843808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U nás v ČR jsou velmi aktivní sdružení Staré páky.</a:t>
            </a:r>
            <a:br>
              <a:rPr lang="cs-CZ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Dále se u nás v ČR inspirovala salesiánským duchem i další sdružení, jako jsou:</a:t>
            </a:r>
          </a:p>
          <a:p>
            <a:pPr marL="457200" lvl="1" indent="0">
              <a:buNone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- Salesiánské hnutí mládeže (SHM)</a:t>
            </a:r>
          </a:p>
          <a:p>
            <a:pPr marL="457200" lvl="1" indent="0">
              <a:buNone/>
            </a:pP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	- Salesiánské kluby mládeže (SKM).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Mají vlastní časopis </a:t>
            </a:r>
            <a:r>
              <a:rPr lang="cs-CZ" sz="3000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dirty="0" err="1" smtClean="0">
                <a:latin typeface="Times New Roman" pitchFamily="18" charset="0"/>
                <a:cs typeface="Times New Roman" pitchFamily="18" charset="0"/>
              </a:rPr>
              <a:t>Bollettino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dirty="0" err="1" smtClean="0">
                <a:latin typeface="Times New Roman" pitchFamily="18" charset="0"/>
                <a:cs typeface="Times New Roman" pitchFamily="18" charset="0"/>
              </a:rPr>
              <a:t>Salesiano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, který vychází v češtině pod názvem Salesiánský magazín (dříve Salesiánská rodina).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136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Zdroje: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2060848"/>
            <a:ext cx="7772400" cy="4572000"/>
          </a:xfrm>
        </p:spPr>
        <p:txBody>
          <a:bodyPr/>
          <a:lstStyle/>
          <a:p>
            <a:r>
              <a:rPr lang="cs-CZ" dirty="0">
                <a:hlinkClick r:id="rId2"/>
              </a:rPr>
              <a:t>http://ostrava.sdb.cz/salesiani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http://mladez.sdb.cz/sadba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31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</TotalTime>
  <Words>197</Words>
  <Application>Microsoft Office PowerPoint</Application>
  <PresentationFormat>Předvádění na obrazovce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Jmění</vt:lpstr>
      <vt:lpstr>Salesiáni</vt:lpstr>
      <vt:lpstr>Zakladatel</vt:lpstr>
      <vt:lpstr>Jan Bosco</vt:lpstr>
      <vt:lpstr>Jan Bosco</vt:lpstr>
      <vt:lpstr>Kdo jsou Salesiáni?</vt:lpstr>
      <vt:lpstr>Kde působí? V jakých oblastech?</vt:lpstr>
      <vt:lpstr>Salesiáni</vt:lpstr>
      <vt:lpstr>Salesiáni</vt:lpstr>
      <vt:lpstr>Zdroje: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Salesiáni</dc:title>
  <dc:creator>H2Oiveta</dc:creator>
  <cp:lastModifiedBy>H2Oiveta</cp:lastModifiedBy>
  <cp:revision>10</cp:revision>
  <dcterms:created xsi:type="dcterms:W3CDTF">2015-10-06T08:22:05Z</dcterms:created>
  <dcterms:modified xsi:type="dcterms:W3CDTF">2015-10-13T08:53:39Z</dcterms:modified>
</cp:coreProperties>
</file>