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60" r:id="rId3"/>
    <p:sldId id="261" r:id="rId4"/>
    <p:sldId id="262" r:id="rId5"/>
    <p:sldId id="257" r:id="rId6"/>
    <p:sldId id="258" r:id="rId7"/>
    <p:sldId id="259" r:id="rId8"/>
    <p:sldId id="263" r:id="rId9"/>
    <p:sldId id="265" r:id="rId10"/>
    <p:sldId id="264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812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B5B84-6530-4A52-B811-A89E55CFC329}" type="datetimeFigureOut">
              <a:rPr lang="cs-CZ" smtClean="0"/>
              <a:t>13. 10. 2015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A0EA67C-D8A2-4709-9CBB-7F6B04396875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B5B84-6530-4A52-B811-A89E55CFC329}" type="datetimeFigureOut">
              <a:rPr lang="cs-CZ" smtClean="0"/>
              <a:t>13. 10. 2015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EA67C-D8A2-4709-9CBB-7F6B0439687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B5B84-6530-4A52-B811-A89E55CFC329}" type="datetimeFigureOut">
              <a:rPr lang="cs-CZ" smtClean="0"/>
              <a:t>13. 10. 2015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EA67C-D8A2-4709-9CBB-7F6B0439687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B5B84-6530-4A52-B811-A89E55CFC329}" type="datetimeFigureOut">
              <a:rPr lang="cs-CZ" smtClean="0"/>
              <a:t>13. 10. 2015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EA67C-D8A2-4709-9CBB-7F6B04396875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B5B84-6530-4A52-B811-A89E55CFC329}" type="datetimeFigureOut">
              <a:rPr lang="cs-CZ" smtClean="0"/>
              <a:t>13. 10. 2015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A0EA67C-D8A2-4709-9CBB-7F6B04396875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B5B84-6530-4A52-B811-A89E55CFC329}" type="datetimeFigureOut">
              <a:rPr lang="cs-CZ" smtClean="0"/>
              <a:t>13. 10. 2015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EA67C-D8A2-4709-9CBB-7F6B04396875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B5B84-6530-4A52-B811-A89E55CFC329}" type="datetimeFigureOut">
              <a:rPr lang="cs-CZ" smtClean="0"/>
              <a:t>13. 10. 2015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EA67C-D8A2-4709-9CBB-7F6B04396875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B5B84-6530-4A52-B811-A89E55CFC329}" type="datetimeFigureOut">
              <a:rPr lang="cs-CZ" smtClean="0"/>
              <a:t>13. 10. 2015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EA67C-D8A2-4709-9CBB-7F6B0439687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B5B84-6530-4A52-B811-A89E55CFC329}" type="datetimeFigureOut">
              <a:rPr lang="cs-CZ" smtClean="0"/>
              <a:t>13. 10. 2015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EA67C-D8A2-4709-9CBB-7F6B0439687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B5B84-6530-4A52-B811-A89E55CFC329}" type="datetimeFigureOut">
              <a:rPr lang="cs-CZ" smtClean="0"/>
              <a:t>13. 10. 2015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EA67C-D8A2-4709-9CBB-7F6B04396875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B5B84-6530-4A52-B811-A89E55CFC329}" type="datetimeFigureOut">
              <a:rPr lang="cs-CZ" smtClean="0"/>
              <a:t>13. 10. 2015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A0EA67C-D8A2-4709-9CBB-7F6B04396875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D4B5B84-6530-4A52-B811-A89E55CFC329}" type="datetimeFigureOut">
              <a:rPr lang="cs-CZ" smtClean="0"/>
              <a:t>13. 10. 2015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A0EA67C-D8A2-4709-9CBB-7F6B04396875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mladez.sdb.cz/sadba/" TargetMode="External"/><Relationship Id="rId2" Type="http://schemas.openxmlformats.org/officeDocument/2006/relationships/hyperlink" Target="http://ostrava.sdb.cz/salesiani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Prezentace Exkurze do 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Benediktbeiernu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8800" dirty="0" smtClean="0">
                <a:latin typeface="Times New Roman" pitchFamily="18" charset="0"/>
                <a:cs typeface="Times New Roman" pitchFamily="18" charset="0"/>
              </a:rPr>
              <a:t>Salesiáni</a:t>
            </a:r>
            <a:endParaRPr lang="cs-CZ" sz="8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4097" y="3967816"/>
            <a:ext cx="2405878" cy="244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4364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7772400" cy="1143000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Děkuji za pozornost</a:t>
            </a:r>
            <a:endParaRPr lang="cs-CZ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484784"/>
            <a:ext cx="7315200" cy="4572000"/>
          </a:xfrm>
        </p:spPr>
      </p:pic>
    </p:spTree>
    <p:extLst>
      <p:ext uri="{BB962C8B-B14F-4D97-AF65-F5344CB8AC3E}">
        <p14:creationId xmlns:p14="http://schemas.microsoft.com/office/powerpoint/2010/main" val="440363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3371" y="260648"/>
            <a:ext cx="8229600" cy="1143000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Zakladatel</a:t>
            </a:r>
            <a:endParaRPr lang="cs-CZ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83371" y="1412776"/>
            <a:ext cx="8229600" cy="43891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000" dirty="0" smtClean="0">
                <a:latin typeface="Times New Roman" pitchFamily="18" charset="0"/>
                <a:cs typeface="Times New Roman" pitchFamily="18" charset="0"/>
              </a:rPr>
              <a:t>Jan </a:t>
            </a:r>
            <a:r>
              <a:rPr lang="cs-CZ" sz="4000" dirty="0" err="1" smtClean="0">
                <a:latin typeface="Times New Roman" pitchFamily="18" charset="0"/>
                <a:cs typeface="Times New Roman" pitchFamily="18" charset="0"/>
              </a:rPr>
              <a:t>Bosco</a:t>
            </a:r>
            <a:endParaRPr lang="cs-CZ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9851" y="2348880"/>
            <a:ext cx="2717172" cy="3819732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683072"/>
            <a:ext cx="2251587" cy="5472608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199" y="691696"/>
            <a:ext cx="2248039" cy="5463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7548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16632"/>
            <a:ext cx="7772400" cy="1143000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Jan </a:t>
            </a:r>
            <a:r>
              <a:rPr lang="cs-CZ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Bosco</a:t>
            </a:r>
            <a:endParaRPr lang="cs-CZ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412776"/>
            <a:ext cx="8712968" cy="4968552"/>
          </a:xfrm>
        </p:spPr>
        <p:txBody>
          <a:bodyPr>
            <a:normAutofit lnSpcReduction="10000"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Narozen 16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. srpna 1815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Castelnuovu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d'Asti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v Itálii, v chudé rolnické  rodině. 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dětství se cítil povolán věnovat svůj život mládeži. 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Turíně se stal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knězem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 vložil své vrozené schopnosti a neúnavné úsilí do budování výchovných děl pro opuštěnou mládež, do obrany ohrožené víry lidových vrstev a do evangelizace dalekých zemí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Sám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založil první tři "větve" salesiánské rodiny:</a:t>
            </a:r>
          </a:p>
          <a:p>
            <a:pPr marL="0" indent="0"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- Společnosti sv. Františka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Saleského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(1859) - salesiány,</a:t>
            </a:r>
          </a:p>
          <a:p>
            <a:pPr marL="0" indent="0"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- Institutu Dcer Panny Marie Pomocnice (1872)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–salesiánky a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 Salesiány-spolupracovníky (1876).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616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16632"/>
            <a:ext cx="7772400" cy="1143000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Jan </a:t>
            </a:r>
            <a:r>
              <a:rPr lang="cs-CZ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Bosco</a:t>
            </a:r>
            <a:endParaRPr lang="cs-CZ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0992" y="1340768"/>
            <a:ext cx="9073008" cy="5040560"/>
          </a:xfrm>
        </p:spPr>
        <p:txBody>
          <a:bodyPr>
            <a:normAutofit/>
          </a:bodyPr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ajemství úspěchu pro práci s mladými lidmi, dal salesiánům jedinečnou výchovnou metodu tzv.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preventivní systém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založený na:</a:t>
            </a:r>
          </a:p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rozumu, náboženství a laskavosti. 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Systém inspirovaný láskou zakořeněnou v živém setkání s Ježíšem Kristem, především v eucharistii, v neomezené důvěře v Pannu Marii, ve věrnosti církvi a jejímu učení.</a:t>
            </a:r>
          </a:p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Jan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Bosco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zemřel v Turíně 31. ledna 1888. </a:t>
            </a:r>
          </a:p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Mezi svaté byl připočten Piem XI. o Velikonocích roku 1934.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Na závěr roku, ve kterém se slavilo sto let od jeho úmrtí, ho Jan Pavel II. prohlásil za otce a učitele mládeže (24. ledna 1989).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2511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772400" cy="1143000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Kdo jsou Salesiáni?</a:t>
            </a:r>
            <a:endParaRPr lang="cs-CZ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1560" y="1556792"/>
            <a:ext cx="7772400" cy="4572000"/>
          </a:xfrm>
        </p:spPr>
        <p:txBody>
          <a:bodyPr>
            <a:noAutofit/>
          </a:bodyPr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Společnost svatého Františka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Saleského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Salesiáni Dona Boska, SDB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) je kongregace v katolické církvi.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Zakladatel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Jan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Bosco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(1815-1888)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Posledním nástupcem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je Don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Ángel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Fernández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Artime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Salesiánská kongregace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se věnuje výchově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mládeže.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Provozují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celou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řadu středisek mládeže, zaměřené na                     zájmové aktivity.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Salesiáni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prožívají svůj život buď jako kněží nebo koadjutoři.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Salesiáni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pracují ve většině zemí světa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644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Kde působí? V jakých oblastech?</a:t>
            </a:r>
            <a:endParaRPr lang="cs-CZ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03040" y="1529408"/>
            <a:ext cx="7813376" cy="48519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Sociální, náboženská, kulturní, pedagogická a materiální pomoc mládeži: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Střediska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mládeže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Víkendové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a prázdninové akce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Školy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a učňovská střediska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Internáty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Práce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pro mládež na okraji společnosti,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Misie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 a sociální pomoc rozvojovým zemím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Sdělovací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prostředky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Farnosti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3308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Salesiáni</a:t>
            </a:r>
            <a:endParaRPr lang="cs-CZ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1447800"/>
            <a:ext cx="8291264" cy="4357464"/>
          </a:xfrm>
        </p:spPr>
        <p:txBody>
          <a:bodyPr>
            <a:noAutofit/>
          </a:bodyPr>
          <a:lstStyle/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Vedle salesiánů vzniklo dost 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podobných společenství,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inspirovaných 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ideály Dona Boska. </a:t>
            </a:r>
            <a:endParaRPr lang="cs-CZ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Salesiáni 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pracují po celém světě. 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Hlavně:</a:t>
            </a:r>
          </a:p>
          <a:p>
            <a:pPr lvl="1"/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Dcery 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Panny Marie Pomocnice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křesťanů(FMA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), </a:t>
            </a:r>
            <a:endParaRPr lang="cs-CZ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Salesiáni 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Spolupracovníci (ASC), </a:t>
            </a:r>
            <a:endParaRPr lang="cs-CZ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Sdružení 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bývalých žáků Dona Boska, </a:t>
            </a:r>
            <a:endParaRPr lang="cs-CZ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Volontarie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Dona Boska (VDB) a mnoho jiných. </a:t>
            </a:r>
            <a:endParaRPr lang="cs-CZ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1" indent="0">
              <a:buNone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Tato uvedená společenství jsou spolu volně spojena a 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tvoří salesiánskou rodinu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1919905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Salesiáni</a:t>
            </a:r>
            <a:endParaRPr lang="cs-CZ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37959" y="1673424"/>
            <a:ext cx="8928992" cy="3843808"/>
          </a:xfrm>
        </p:spPr>
        <p:txBody>
          <a:bodyPr>
            <a:normAutofit fontScale="92500" lnSpcReduction="10000"/>
          </a:bodyPr>
          <a:lstStyle/>
          <a:p>
            <a:pPr marL="457200" lvl="1" indent="0">
              <a:buNone/>
            </a:pPr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U nás v ČR jsou velmi aktivní sdružení Staré páky.</a:t>
            </a:r>
            <a:br>
              <a:rPr lang="cs-CZ" sz="3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Dále se u nás v ČR inspirovala salesiánským duchem i další sdružení, jako jsou:</a:t>
            </a:r>
          </a:p>
          <a:p>
            <a:pPr marL="457200" lvl="1" indent="0">
              <a:buNone/>
            </a:pPr>
            <a:r>
              <a:rPr lang="cs-CZ" sz="3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- Salesiánské hnutí mládeže (SHM)</a:t>
            </a:r>
          </a:p>
          <a:p>
            <a:pPr marL="457200" lvl="1" indent="0">
              <a:buNone/>
            </a:pPr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	- Salesiánské kluby mládeže (SKM).</a:t>
            </a:r>
          </a:p>
          <a:p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Mají vlastní časopis </a:t>
            </a:r>
            <a:r>
              <a:rPr lang="cs-CZ" sz="3000" dirty="0" err="1" smtClean="0">
                <a:latin typeface="Times New Roman" pitchFamily="18" charset="0"/>
                <a:cs typeface="Times New Roman" pitchFamily="18" charset="0"/>
              </a:rPr>
              <a:t>Il</a:t>
            </a:r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000" dirty="0" err="1" smtClean="0">
                <a:latin typeface="Times New Roman" pitchFamily="18" charset="0"/>
                <a:cs typeface="Times New Roman" pitchFamily="18" charset="0"/>
              </a:rPr>
              <a:t>Bollettino</a:t>
            </a:r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000" dirty="0" err="1" smtClean="0">
                <a:latin typeface="Times New Roman" pitchFamily="18" charset="0"/>
                <a:cs typeface="Times New Roman" pitchFamily="18" charset="0"/>
              </a:rPr>
              <a:t>Salesiano</a:t>
            </a:r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, který vychází v češtině pod názvem Salesiánský magazín (dříve Salesiánská rodina).</a:t>
            </a:r>
          </a:p>
          <a:p>
            <a:pPr marL="0" indent="0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91367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Zdroje: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99592" y="2060848"/>
            <a:ext cx="7772400" cy="4572000"/>
          </a:xfrm>
        </p:spPr>
        <p:txBody>
          <a:bodyPr/>
          <a:lstStyle/>
          <a:p>
            <a:r>
              <a:rPr lang="cs-CZ" dirty="0">
                <a:hlinkClick r:id="rId2"/>
              </a:rPr>
              <a:t>http://ostrava.sdb.cz/salesiani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r>
              <a:rPr lang="cs-CZ" dirty="0">
                <a:hlinkClick r:id="rId3"/>
              </a:rPr>
              <a:t>http://mladez.sdb.cz/sadba</a:t>
            </a:r>
            <a:r>
              <a:rPr lang="cs-CZ" dirty="0" smtClean="0">
                <a:hlinkClick r:id="rId3"/>
              </a:rPr>
              <a:t>/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0318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84</TotalTime>
  <Words>197</Words>
  <Application>Microsoft Office PowerPoint</Application>
  <PresentationFormat>Předvádění na obrazovce (4:3)</PresentationFormat>
  <Paragraphs>56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Jmění</vt:lpstr>
      <vt:lpstr>Salesiáni</vt:lpstr>
      <vt:lpstr>Zakladatel</vt:lpstr>
      <vt:lpstr>Jan Bosco</vt:lpstr>
      <vt:lpstr>Jan Bosco</vt:lpstr>
      <vt:lpstr>Kdo jsou Salesiáni?</vt:lpstr>
      <vt:lpstr>Kde působí? V jakých oblastech?</vt:lpstr>
      <vt:lpstr>Salesiáni</vt:lpstr>
      <vt:lpstr>Salesiáni</vt:lpstr>
      <vt:lpstr>Zdroje: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Salesiáni</dc:title>
  <dc:creator>H2Oiveta</dc:creator>
  <cp:lastModifiedBy>H2Oiveta</cp:lastModifiedBy>
  <cp:revision>10</cp:revision>
  <dcterms:created xsi:type="dcterms:W3CDTF">2015-10-06T08:22:05Z</dcterms:created>
  <dcterms:modified xsi:type="dcterms:W3CDTF">2015-10-13T08:53:39Z</dcterms:modified>
</cp:coreProperties>
</file>