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14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0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47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96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92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27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49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1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4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91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5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9E7-5450-4C8D-ADA4-3893DD27437C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F288-3EBE-4A0A-9AD4-59175F034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11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h-bb.de/lehr/professoren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AroteCrr7o" TargetMode="External"/><Relationship Id="rId2" Type="http://schemas.openxmlformats.org/officeDocument/2006/relationships/hyperlink" Target="http://www.ksfh.de/wir-ueber-u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sfh.de/files/BB/P10805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99392"/>
            <a:ext cx="11430000" cy="85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FFFF00"/>
                </a:solidFill>
              </a:rPr>
              <a:t>Benediktbeuern</a:t>
            </a:r>
            <a:r>
              <a:rPr lang="cs-CZ" sz="6000" dirty="0" smtClean="0">
                <a:solidFill>
                  <a:srgbClr val="FFFF00"/>
                </a:solidFill>
              </a:rPr>
              <a:t> </a:t>
            </a:r>
            <a:r>
              <a:rPr lang="cs-CZ" sz="6000" dirty="0" err="1" smtClean="0">
                <a:solidFill>
                  <a:srgbClr val="FFFF00"/>
                </a:solidFill>
              </a:rPr>
              <a:t>Hochschule</a:t>
            </a:r>
            <a:endParaRPr lang="cs-CZ" sz="6000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64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Asi 60 km od Mnichova (i vlakem)</a:t>
            </a:r>
          </a:p>
          <a:p>
            <a:r>
              <a:rPr lang="cs-CZ" dirty="0" smtClean="0"/>
              <a:t>Filozofická teologická vysoká škola</a:t>
            </a:r>
          </a:p>
          <a:p>
            <a:r>
              <a:rPr lang="cs-CZ" dirty="0"/>
              <a:t>V</a:t>
            </a:r>
            <a:r>
              <a:rPr lang="cs-CZ" dirty="0" smtClean="0"/>
              <a:t> SEZNAMU ŠKOL OD 1972</a:t>
            </a:r>
          </a:p>
          <a:p>
            <a:r>
              <a:rPr lang="cs-CZ" dirty="0" smtClean="0">
                <a:hlinkClick r:id="rId2"/>
              </a:rPr>
              <a:t>http://www.pth-bb.de/lehr/professoren.htm</a:t>
            </a:r>
            <a:endParaRPr lang="cs-CZ" dirty="0" smtClean="0"/>
          </a:p>
          <a:p>
            <a:r>
              <a:rPr lang="cs-CZ" dirty="0" smtClean="0"/>
              <a:t>Uznaná jako výzkumná univerzita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17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 </a:t>
            </a:r>
            <a:r>
              <a:rPr lang="cs-CZ" dirty="0" err="1" smtClean="0"/>
              <a:t>jinej</a:t>
            </a:r>
            <a:r>
              <a:rPr lang="cs-CZ" dirty="0" smtClean="0"/>
              <a:t> gang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 smtClean="0"/>
              <a:t>Katholische</a:t>
            </a:r>
            <a:r>
              <a:rPr lang="cs-CZ" sz="4000" dirty="0" smtClean="0"/>
              <a:t> </a:t>
            </a:r>
            <a:r>
              <a:rPr lang="cs-CZ" sz="4000" dirty="0" err="1" smtClean="0"/>
              <a:t>Stiftungsfachhochschule</a:t>
            </a:r>
            <a:r>
              <a:rPr lang="cs-CZ" sz="4000" dirty="0" smtClean="0"/>
              <a:t> 			</a:t>
            </a:r>
            <a:r>
              <a:rPr lang="cs-CZ" sz="4000" dirty="0" err="1" smtClean="0"/>
              <a:t>München</a:t>
            </a:r>
            <a:endParaRPr lang="cs-CZ" sz="4000" dirty="0" smtClean="0"/>
          </a:p>
        </p:txBody>
      </p:sp>
      <p:pic>
        <p:nvPicPr>
          <p:cNvPr id="1026" name="Picture 2" descr="http://www.ksfh.de/img/head_fuer-lehren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857250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92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povědomí o společenských povinnostech katolické církve a její historii v charitativní vzdělávání a pečovatelské služby</a:t>
            </a:r>
          </a:p>
          <a:p>
            <a:r>
              <a:rPr lang="cs-CZ" dirty="0" smtClean="0"/>
              <a:t>Vědecky i prakticky orientované studium</a:t>
            </a:r>
          </a:p>
          <a:p>
            <a:r>
              <a:rPr lang="cs-CZ" dirty="0" smtClean="0"/>
              <a:t>Katolický pohled na člověka</a:t>
            </a:r>
          </a:p>
          <a:p>
            <a:r>
              <a:rPr lang="cs-CZ" dirty="0" smtClean="0"/>
              <a:t>Univerzita je místem konfrontace s hodnotami, otázky významu, teologie a náboženství a perspektivy osobního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69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 smtClean="0"/>
              <a:t>Interdisciplinární spolupráce a interakce s praxí</a:t>
            </a:r>
          </a:p>
          <a:p>
            <a:r>
              <a:rPr lang="cs-CZ" dirty="0" smtClean="0"/>
              <a:t>Je místem vzájemné podpory a spolupráce</a:t>
            </a:r>
          </a:p>
          <a:p>
            <a:r>
              <a:rPr lang="cs-CZ" dirty="0" smtClean="0"/>
              <a:t>Komunikace mezi všemi členy univerzity, kolegiální výměna, kritický diskurz a osobní setkání jsou společné úkol.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80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Hochschule</a:t>
            </a:r>
            <a:r>
              <a:rPr lang="cs-CZ" dirty="0" smtClean="0"/>
              <a:t> se účastní v odborných, vědeckých, sociálních a společensko-politických diskusích.</a:t>
            </a:r>
          </a:p>
          <a:p>
            <a:r>
              <a:rPr lang="cs-CZ" dirty="0" smtClean="0"/>
              <a:t>Zavázala se k rozvoji výuky a vzdělávání, podmínek studia a profesionalizaci sociální práce a ošetřovatelství. Je v dialogu s dalšími vysokými školami v Německu i v zahraničí. Přispívá k vytvoření spravedlivé společnosti a rozvíjení demokratických vztahů mezi pohlavími. Udává tón v diskusi sociální politiky.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1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2 300 studentů</a:t>
            </a:r>
          </a:p>
          <a:p>
            <a:r>
              <a:rPr lang="cs-CZ" dirty="0" smtClean="0"/>
              <a:t>60 </a:t>
            </a:r>
            <a:r>
              <a:rPr lang="cs-CZ" dirty="0" err="1" smtClean="0"/>
              <a:t>profesovů</a:t>
            </a:r>
            <a:endParaRPr lang="cs-CZ" dirty="0" smtClean="0"/>
          </a:p>
          <a:p>
            <a:r>
              <a:rPr lang="cs-CZ" dirty="0" smtClean="0"/>
              <a:t>Více jak 300 </a:t>
            </a:r>
            <a:r>
              <a:rPr lang="cs-CZ" dirty="0" err="1" smtClean="0"/>
              <a:t>lektrů</a:t>
            </a:r>
            <a:r>
              <a:rPr lang="cs-CZ" dirty="0" smtClean="0"/>
              <a:t> (</a:t>
            </a:r>
            <a:r>
              <a:rPr lang="cs-CZ" dirty="0" err="1" smtClean="0"/>
              <a:t>Lehrbeauftragten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10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Bakalář</a:t>
            </a:r>
          </a:p>
          <a:p>
            <a:pPr lvl="1"/>
            <a:r>
              <a:rPr lang="cs-CZ" dirty="0" smtClean="0"/>
              <a:t>Sociální práce</a:t>
            </a:r>
          </a:p>
          <a:p>
            <a:pPr lvl="1"/>
            <a:r>
              <a:rPr lang="cs-CZ" dirty="0" smtClean="0"/>
              <a:t>Management v ošetřovatelství</a:t>
            </a:r>
          </a:p>
          <a:p>
            <a:pPr lvl="1"/>
            <a:r>
              <a:rPr lang="cs-CZ" dirty="0" err="1" smtClean="0"/>
              <a:t>Pflegepädagogik</a:t>
            </a:r>
            <a:endParaRPr lang="cs-CZ" dirty="0" smtClean="0"/>
          </a:p>
          <a:p>
            <a:pPr lvl="1"/>
            <a:r>
              <a:rPr lang="cs-CZ" dirty="0" err="1" smtClean="0"/>
              <a:t>Vdělavání</a:t>
            </a:r>
            <a:r>
              <a:rPr lang="cs-CZ" dirty="0" smtClean="0"/>
              <a:t> </a:t>
            </a:r>
            <a:r>
              <a:rPr lang="cs-CZ" dirty="0" err="1" smtClean="0"/>
              <a:t>Kindesalter</a:t>
            </a:r>
            <a:endParaRPr lang="cs-CZ" dirty="0" smtClean="0"/>
          </a:p>
          <a:p>
            <a:pPr lvl="1"/>
            <a:r>
              <a:rPr lang="cs-CZ" dirty="0" err="1" smtClean="0"/>
              <a:t>Křestanská</a:t>
            </a:r>
            <a:r>
              <a:rPr lang="cs-CZ" dirty="0" smtClean="0"/>
              <a:t> pedagogika a církevní školství</a:t>
            </a:r>
          </a:p>
        </p:txBody>
      </p:sp>
    </p:spTree>
    <p:extLst>
      <p:ext uri="{BB962C8B-B14F-4D97-AF65-F5344CB8AC3E}">
        <p14:creationId xmlns:p14="http://schemas.microsoft.com/office/powerpoint/2010/main" val="107405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http://www.pth-bb.de/stud/index.htm</a:t>
            </a:r>
          </a:p>
          <a:p>
            <a:r>
              <a:rPr lang="cs-CZ" dirty="0" smtClean="0">
                <a:hlinkClick r:id="rId2"/>
              </a:rPr>
              <a:t>http://www.ksfh.de/wir-ueber-uns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https://www.youtube.com/watch?v=qAroteCrr7o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65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204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Benediktbeuern Hochschule</vt:lpstr>
      <vt:lpstr>Prezentace aplikace PowerPoint</vt:lpstr>
      <vt:lpstr>Asi jinej gang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Benediktbeuern Hochschule</dc:title>
  <dc:creator>Hanka</dc:creator>
  <cp:lastModifiedBy>Hanka</cp:lastModifiedBy>
  <cp:revision>6</cp:revision>
  <dcterms:created xsi:type="dcterms:W3CDTF">2015-10-13T09:16:25Z</dcterms:created>
  <dcterms:modified xsi:type="dcterms:W3CDTF">2015-10-13T10:13:27Z</dcterms:modified>
</cp:coreProperties>
</file>