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2CD23-28AC-4ACD-9ED9-BE01BF172BE4}" type="datetimeFigureOut">
              <a:rPr lang="cs-CZ" smtClean="0"/>
              <a:t>3.11.2015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C2F91-278B-4899-98BA-6985B49FC447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vzdělávací centrum pro mladé od salesiánů Dona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Bosca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 diecézi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Ausburg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Cílové skupiny této práce jsou dospívající a mladí dospělí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centrum vidí základní cíl v pomoci k úspěšnému životu mladých lidí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C2F91-278B-4899-98BA-6985B49FC447}" type="slidenum">
              <a:rPr lang="cs-CZ" smtClean="0"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Priority akce spočívají v oblasti vzdělávání mládeže , mezinárodní práce s mládeží a práce s hostujícími skupinami 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Prostřednictvím těchto nabídek chce AZ zprostředkovat osobní, náboženské , mezikulturní , ekologické a politické schopnosti (kompetence).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Pracovní styl při jednání s cílovými skupinami aktivizačního Center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Benediktbeuern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vyznačuje individualitou , dobrovolnou účastí a výběrem nabídek , vzájemnou úctou a respektem.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C2F91-278B-4899-98BA-6985B49FC447}" type="slidenum">
              <a:rPr lang="cs-CZ" smtClean="0"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 roce 2015 se slaví 200. výročí zakladatele řádu a velkého přítele mládeže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Johannese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Bosca</a:t>
            </a:r>
            <a:r>
              <a:rPr lang="cs-CZ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2C2F91-278B-4899-98BA-6985B49FC447}" type="slidenum">
              <a:rPr lang="cs-CZ" smtClean="0"/>
              <a:t>4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3BF256-3B38-400D-888F-DA12C9F4FC0B}" type="datetimeFigureOut">
              <a:rPr lang="cs-CZ" smtClean="0"/>
              <a:pPr/>
              <a:t>3.11.2015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EA874BF-61BF-45EF-B7C9-C765BEA58DB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AKTIONSZENTRUM BB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6146" name="Picture 2" descr="C:\Users\Eliška\Desktop\ausstattung-16_large_c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548680"/>
            <a:ext cx="5688632" cy="42664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</a:t>
            </a:r>
            <a:r>
              <a:rPr lang="cs-CZ" dirty="0" smtClean="0"/>
              <a:t>zdělávací centrum pro mladé</a:t>
            </a:r>
          </a:p>
          <a:p>
            <a:r>
              <a:rPr lang="cs-CZ" dirty="0" smtClean="0"/>
              <a:t>Cílové skupiny</a:t>
            </a:r>
          </a:p>
          <a:p>
            <a:r>
              <a:rPr lang="cs-CZ" dirty="0" smtClean="0"/>
              <a:t>Základní cíl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</a:t>
            </a:r>
            <a:r>
              <a:rPr lang="cs-CZ" dirty="0" smtClean="0"/>
              <a:t>zdělávání mládeže , mezinárodní práce s mládeží a práce s hostujícími skupinami</a:t>
            </a:r>
          </a:p>
          <a:p>
            <a:r>
              <a:rPr lang="cs-CZ" dirty="0" smtClean="0"/>
              <a:t>AZ chce zprostředkovat </a:t>
            </a:r>
            <a:r>
              <a:rPr lang="cs-CZ" dirty="0"/>
              <a:t>osobní, náboženské , mezikulturní , ekologické a politické </a:t>
            </a:r>
            <a:r>
              <a:rPr lang="cs-CZ" dirty="0" smtClean="0"/>
              <a:t>schopnosti</a:t>
            </a:r>
            <a:endParaRPr lang="cs-CZ" dirty="0"/>
          </a:p>
          <a:p>
            <a:r>
              <a:rPr lang="cs-CZ" dirty="0"/>
              <a:t>Pracovní styl při jednání </a:t>
            </a:r>
            <a:r>
              <a:rPr lang="cs-CZ" dirty="0" smtClean="0"/>
              <a:t>s cílovými skupinami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Výročí 200 v roce 2015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Don </a:t>
            </a:r>
            <a:r>
              <a:rPr lang="cs-CZ" dirty="0" err="1" smtClean="0"/>
              <a:t>Bosco</a:t>
            </a:r>
            <a:r>
              <a:rPr lang="cs-CZ" dirty="0" smtClean="0"/>
              <a:t> </a:t>
            </a:r>
            <a:r>
              <a:rPr lang="cs-CZ" dirty="0" err="1" smtClean="0"/>
              <a:t>raum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smtClean="0"/>
              <a:t>Kaple</a:t>
            </a:r>
            <a:endParaRPr lang="cs-CZ" dirty="0"/>
          </a:p>
        </p:txBody>
      </p:sp>
      <p:pic>
        <p:nvPicPr>
          <p:cNvPr id="2050" name="Picture 2" descr="C:\Users\Eliška\Desktop\Don-Bosco-Raum_medium_c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636912"/>
            <a:ext cx="3840427" cy="2880320"/>
          </a:xfrm>
          <a:prstGeom prst="rect">
            <a:avLst/>
          </a:prstGeom>
          <a:noFill/>
        </p:spPr>
      </p:pic>
      <p:pic>
        <p:nvPicPr>
          <p:cNvPr id="2051" name="Picture 3" descr="C:\Users\Eliška\Desktop\IMG_0339-Web_medium_c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36911"/>
            <a:ext cx="3888432" cy="29163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098" name="Picture 2" descr="C:\Users\Eliška\Desktop\Ulrich_medium_c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3933056"/>
            <a:ext cx="2880320" cy="2160240"/>
          </a:xfrm>
          <a:prstGeom prst="rect">
            <a:avLst/>
          </a:prstGeom>
          <a:noFill/>
        </p:spPr>
      </p:pic>
      <p:pic>
        <p:nvPicPr>
          <p:cNvPr id="4099" name="Picture 3" descr="C:\Users\Eliška\Desktop\Doepfner_medium_c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0807"/>
            <a:ext cx="3024336" cy="2267357"/>
          </a:xfrm>
          <a:prstGeom prst="rect">
            <a:avLst/>
          </a:prstGeom>
          <a:noFill/>
        </p:spPr>
      </p:pic>
      <p:pic>
        <p:nvPicPr>
          <p:cNvPr id="4100" name="Picture 4" descr="C:\Users\Eliška\Desktop\Laura_medium_cut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1506" y="1700808"/>
            <a:ext cx="2977506" cy="2232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Jídelna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4" name="Picture 2" descr="C:\Users\Eliška\Desktop\Keller-mit-Salatbuffet_medium_c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708920"/>
            <a:ext cx="3840427" cy="2880320"/>
          </a:xfrm>
          <a:prstGeom prst="rect">
            <a:avLst/>
          </a:prstGeom>
          <a:noFill/>
        </p:spPr>
      </p:pic>
      <p:pic>
        <p:nvPicPr>
          <p:cNvPr id="3075" name="Picture 3" descr="C:\Users\Eliška\Desktop\Speisekeller-1_medium_cu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2708920"/>
            <a:ext cx="3840427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729</TotalTime>
  <Words>150</Words>
  <Application>Microsoft Office PowerPoint</Application>
  <PresentationFormat>Předvádění na obrazovce (4:3)</PresentationFormat>
  <Paragraphs>21</Paragraphs>
  <Slides>7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Cesta</vt:lpstr>
      <vt:lpstr>AKTIONSZENTRUM BB</vt:lpstr>
      <vt:lpstr>Snímek 2</vt:lpstr>
      <vt:lpstr>Snímek 3</vt:lpstr>
      <vt:lpstr>Snímek 4</vt:lpstr>
      <vt:lpstr>Snímek 5</vt:lpstr>
      <vt:lpstr>Snímek 6</vt:lpstr>
      <vt:lpstr>Jídelna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AKTIONSZENTRUM BB</dc:title>
  <dc:creator>Eliška</dc:creator>
  <cp:lastModifiedBy>Eliška</cp:lastModifiedBy>
  <cp:revision>40</cp:revision>
  <dcterms:created xsi:type="dcterms:W3CDTF">2015-10-12T17:13:02Z</dcterms:created>
  <dcterms:modified xsi:type="dcterms:W3CDTF">2015-11-03T06:19:46Z</dcterms:modified>
</cp:coreProperties>
</file>